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1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5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4.xml" ContentType="application/vnd.openxmlformats-officedocument.presentationml.slide+xml"/>
  <Override PartName="/ppt/slides/slide29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ink/ink50.xml" ContentType="application/inkml+xml"/>
  <Override PartName="/ppt/ink/ink49.xml" ContentType="application/inkml+xml"/>
  <Override PartName="/ppt/ink/ink48.xml" ContentType="application/inkml+xml"/>
  <Override PartName="/ppt/ink/ink53.xml" ContentType="application/inkml+xml"/>
  <Override PartName="/ppt/ink/ink51.xml" ContentType="application/inkml+xml"/>
  <Override PartName="/ppt/ink/ink52.xml" ContentType="application/inkml+xml"/>
  <Override PartName="/ppt/ink/ink47.xml" ContentType="application/inkml+xml"/>
  <Override PartName="/ppt/ink/ink29.xml" ContentType="application/inkml+xml"/>
  <Override PartName="/ppt/ink/ink30.xml" ContentType="application/inkml+xml"/>
  <Override PartName="/ppt/ink/ink28.xml" ContentType="application/inkml+xml"/>
  <Override PartName="/ppt/ink/ink27.xml" ContentType="application/inkml+xml"/>
  <Override PartName="/ppt/ink/ink26.xml" ContentType="application/inkml+xml"/>
  <Override PartName="/ppt/ink/ink31.xml" ContentType="application/inkml+xml"/>
  <Override PartName="/ppt/ink/ink32.xml" ContentType="application/inkml+xml"/>
  <Override PartName="/ppt/ink/ink36.xml" ContentType="application/inkml+xml"/>
  <Override PartName="/ppt/ink/ink35.xml" ContentType="application/inkml+xml"/>
  <Override PartName="/ppt/ink/ink34.xml" ContentType="application/inkml+xml"/>
  <Override PartName="/ppt/ink/ink33.xml" ContentType="application/inkml+xml"/>
  <Override PartName="/ppt/ink/ink25.xml" ContentType="application/inkml+xml"/>
  <Override PartName="/ppt/ink/ink24.xml" ContentType="application/inkml+xml"/>
  <Override PartName="/ppt/ink/ink23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6.xml" ContentType="application/inkml+xml"/>
  <Override PartName="/ppt/ink/ink5.xml" ContentType="application/inkml+xml"/>
  <Override PartName="/ppt/ink/ink4.xml" ContentType="application/inkml+xml"/>
  <Override PartName="/ppt/ink/ink3.xml" ContentType="application/inkml+xml"/>
  <Override PartName="/ppt/ink/ink2.xml" ContentType="application/inkml+xml"/>
  <Override PartName="/ppt/ink/ink1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22.xml" ContentType="application/inkml+xml"/>
  <Override PartName="/ppt/ink/ink21.xml" ContentType="application/inkml+xml"/>
  <Override PartName="/ppt/ink/ink20.xml" ContentType="application/inkml+xml"/>
  <Override PartName="/ppt/ink/ink19.xml" ContentType="application/inkml+xml"/>
  <Override PartName="/ppt/ink/ink18.xml" ContentType="application/inkml+xml"/>
  <Override PartName="/ppt/ink/ink17.xml" ContentType="application/inkml+xml"/>
  <Override PartName="/ppt/ink/ink16.xml" ContentType="application/inkml+xml"/>
  <Override PartName="/ppt/ink/ink15.xml" ContentType="application/inkml+xml"/>
  <Override PartName="/ppt/ink/ink14.xml" ContentType="application/inkml+xml"/>
  <Override PartName="/ppt/ink/ink37.xml" ContentType="application/inkml+xml"/>
  <Override PartName="/ppt/ink/ink38.xml" ContentType="application/inkml+xml"/>
  <Override PartName="/ppt/ink/ink43.xml" ContentType="application/inkml+xml"/>
  <Override PartName="/ppt/ink/ink42.xml" ContentType="application/inkml+xml"/>
  <Override PartName="/ppt/ink/ink44.xml" ContentType="application/inkml+xml"/>
  <Override PartName="/ppt/ink/ink46.xml" ContentType="application/inkml+xml"/>
  <Override PartName="/ppt/ink/ink45.xml" ContentType="application/inkml+xml"/>
  <Override PartName="/ppt/ink/ink41.xml" ContentType="application/inkml+xml"/>
  <Override PartName="/ppt/ink/ink39.xml" ContentType="application/inkml+xml"/>
  <Override PartName="/ppt/ink/ink40.xml" ContentType="application/inkml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3" r:id="rId3"/>
    <p:sldId id="274" r:id="rId4"/>
    <p:sldId id="308" r:id="rId5"/>
    <p:sldId id="309" r:id="rId6"/>
    <p:sldId id="310" r:id="rId7"/>
    <p:sldId id="311" r:id="rId8"/>
    <p:sldId id="312" r:id="rId9"/>
    <p:sldId id="313" r:id="rId10"/>
    <p:sldId id="314" r:id="rId11"/>
    <p:sldId id="315" r:id="rId12"/>
    <p:sldId id="316" r:id="rId13"/>
    <p:sldId id="317" r:id="rId14"/>
    <p:sldId id="318" r:id="rId15"/>
    <p:sldId id="319" r:id="rId16"/>
    <p:sldId id="320" r:id="rId17"/>
    <p:sldId id="321" r:id="rId18"/>
    <p:sldId id="322" r:id="rId19"/>
    <p:sldId id="323" r:id="rId20"/>
    <p:sldId id="324" r:id="rId21"/>
    <p:sldId id="325" r:id="rId22"/>
    <p:sldId id="326" r:id="rId23"/>
    <p:sldId id="327" r:id="rId24"/>
    <p:sldId id="338" r:id="rId25"/>
    <p:sldId id="339" r:id="rId26"/>
    <p:sldId id="340" r:id="rId27"/>
    <p:sldId id="341" r:id="rId28"/>
    <p:sldId id="342" r:id="rId29"/>
    <p:sldId id="343" r:id="rId30"/>
    <p:sldId id="328" r:id="rId31"/>
    <p:sldId id="329" r:id="rId32"/>
    <p:sldId id="330" r:id="rId33"/>
    <p:sldId id="331" r:id="rId34"/>
    <p:sldId id="332" r:id="rId35"/>
    <p:sldId id="333" r:id="rId36"/>
    <p:sldId id="334" r:id="rId37"/>
    <p:sldId id="335" r:id="rId38"/>
    <p:sldId id="336" r:id="rId39"/>
    <p:sldId id="344" r:id="rId40"/>
    <p:sldId id="345" r:id="rId41"/>
    <p:sldId id="346" r:id="rId42"/>
    <p:sldId id="347" r:id="rId43"/>
    <p:sldId id="348" r:id="rId44"/>
    <p:sldId id="349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openxmlformats.org/officeDocument/2006/relationships/customXml" Target="../customXml/item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customXml" Target="../customXml/item2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1T09:27:24.7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9152 758 577,'0'0'291,"0"0"-223,0 0 61,-13-101-27,6 89-52,1 10-12,6 2-12,-1 26-10,1 22-6,0 23 52,-2 9-22,2 4-19,0 1-10,0-1-4,0-6-6,-2-6 0,0-10-1,2-7-40,-3-12-50,3-14-67,-6-15-178,-3-14-160</inkml:trace>
  <inkml:trace contextRef="#ctx0" brushRef="#br0" timeOffset="430.8312">9079 808 695,'0'0'174,"0"0"-165,0 0-9,0 0 31,131 14-16,-93 12 1,-7 6 0,-3 9 1,-2 5 8,-9 0-2,0 4 11,-2 0-10,-6-4-14,-5-4-2,-4-8 0,0-10-4,0-12 1,0-6-4,0-6 4,0-10 4,0-31-9,0-17-28,0-15 13,0-4 14,7 6-1,13 6 1,7 14-3,0 16 4,4 10 0,-2 14 2,-3 11-1,1 0-1,-1 11-2,-1 20 2,-2 9 14,-4 4 7,-5 5-6,-3 2 3,-5 2-5,0-2-1,-4 2-3,-2-5-5,0-4 0,0-4-4,0-5 0,-2-1-36,-1-10-97,3-4-96,0-15-38,0-5-173</inkml:trace>
  <inkml:trace contextRef="#ctx0" brushRef="#br0" timeOffset="730.9235">9908 1163 467,'0'0'157,"0"0"-131,0 0 27,0 0-11,0 135-18,1-98-9,9-4-5,1-8-2,5-9-7,4-4-1,1-12 0,6 0 3,2-9 16,3-23 20,-6-4 13,-3-3-8,-8-3-3,-10 2 5,-5 6 3,0 0-11,-5 14 0,-14 6-23,-6 3-8,-4 11-6,-7 0-1,3 7-8,2 11-46,4 0-85,11-3-146,12-8-173</inkml:trace>
  <inkml:trace contextRef="#ctx0" brushRef="#br0" timeOffset="1990.6871">10465 1163 911,'0'0'94,"0"0"-65,0 0 34,0 0-54,0 0-9,0 0 1,-134 112-1,113-77 0,11 4-4,6-7 3,4-6-7,0-3-27,11-9 7,16-12-19,6-2 10,5-12 37,-2-24-4,4-8 8,-7-9-4,-8-7 1,-10-10 3,-8-11 3,-7-3 1,0 4 2,0 14 11,-5 20 28,-6 17 8,1 15-17,2 13-10,2 1-14,1 1-16,-1 34-5,-4 13-3,0 19 7,3 8 0,5 3 1,2 1 0,0-11 0,9-12 0,13-10-1,7-15-1,7-14-3,3-8 0,2-9-12,3-9-1,4-18 13,-6-10-12,-7 1 8,-6 6 9,-15 4 1,-5 10 5,-9 11 11,0 0 18,0 5-1,0 0-26,0 0-8,0 20-8,0 10 7,0 8 0,0 4 1,0-5-5,10-12 3,11-3-7,6-11 0,2-9-7,4-2-23,0-7 36,1-21-6,-7-8 3,-7-6 4,-5-2 2,-6 6 2,-5 4 8,-4 15 17,0 14 4,0 2 0,0 3-21,0 0-10,0 15-6,0 11 1,0 11 5,0-2-1,3-1 0,8-2 0,4-8 1,5-4-8,5-10 4,5-5-5,7-5-4,3-3-2,3-23-1,-4-8-8,-1-5 2,-7-14 1,-8-7 2,-9-10 8,-8-4 10,-4 7 1,-2 11 8,0 12 6,0 12 12,-12 11-2,2 7 0,3 5-15,-1 9 5,0 0-12,0 6-2,-5 23-3,-1 17 2,2 12-2,6 9 3,4 4 3,2-1 1,0-8-2,7-10-2,15-10 0,6-11-1,3-10 0,8-11-5,5-10 2,4 0-2,-2-7-9,-2-17 15,-4-7 0,-8-4 3,-7 4-1,-10-1-1,-8 4 3,-7 3 3,0 10 2,0 6 1,0 6 6,-4 3 2,-6 0-16,-4 14-2,3 15-7,3 12 5,4 3 2,4 0 1,0 0 6,2-4-3,19-8 4,5-3 0,0-11 2,1-7-3,0-6 0,0-5-6,-3 0 0,-1-23-1,-3-10-40,2-7-80,-6-5-285</inkml:trace>
  <inkml:trace contextRef="#ctx0" brushRef="#br0" timeOffset="2143.4314">12255 1199 798,'0'0'0,"0"0"-129,0 0-215</inkml:trace>
  <inkml:trace contextRef="#ctx0" brushRef="#br0" timeOffset="2419.4982">12724 974 622,'0'0'539,"0"0"-532,0 0 9,133-90 9,-66 71 6,-3 8-18,-14 11-8,-15 0-5,-8 4 1,-9 22 9,-5 13 14,-4 7 12,-2 10-2,-7 4-15,2-2-6,-2 0-10,0-4-2,0-2-1,0-5-30,-2-3-50,-14-8-49,-4-14-192,-4-11-264</inkml:trace>
  <inkml:trace contextRef="#ctx0" brushRef="#br0" timeOffset="2616.8899">12928 1194 191,'0'0'911,"0"0"-870,0 0-14,0 0 10,173-75-7,-76 48-11,6-2-12,-3 0-3,-15 3 0,-21 2-4,-22 9-1,-21 2-41,-19 7-49,-2 6-103,-36 0-197</inkml:trace>
  <inkml:trace contextRef="#ctx0" brushRef="#br0" timeOffset="3010.9661">9310 1893 890,'0'0'99,"0"0"-91,0 0-8,185-46 29,-52 36 38,48-1-8,45 4-21,33 1 5,38 6-4,27 0-6,29 0-5,17 0-17,-5 0 1,-4 0-6,-26 3 5,-38 4 1,-44-2-4,-57-2-4,-55-1-4,-58-2-11,-44 0-49,-36 0-47,-10 0-53,-53 0 13,-29-5-197</inkml:trace>
  <inkml:trace contextRef="#ctx0" brushRef="#br0" timeOffset="3340.8521">9943 2139 1115,'0'0'2,"0"0"-2,0 0-29,161-6 29,0-6 76,55-2-13,52-1-32,41 6-4,28 3 6,10 4-4,-1 2-13,-19 0-6,-28 0 3,-42 8-7,-46 1-6,-48-9 2,-45 3 0,-42-1-1,-32-2-1,-21 0 0,-14 0-1,-7 0-16,-2 0-39,0 0-58,-40 0-168</inkml:trace>
  <inkml:trace contextRef="#ctx0" brushRef="#br0" timeOffset="4039.7852">10425 3180 962,'0'0'126,"0"0"-118,0 0 1,0 0 20,0 0-20,114-34 1,-34 20 3,7 4-7,-10 6-1,-17 4-4,-20 0-1,-21 7-3,-19 18 3,0 7 0,-29 6 1,-20 5 8,-9 3-4,-2 0 0,-4-1 9,9 4 1,10-5 2,9-3-4,9-4 1,11-3-1,11-10-1,5-3-7,9-4-2,25-4 2,19-8 6,9-5 4,3 0-8,-1 0-7,0-1-11,-2-10-80,-2-3-160,-8-6-302</inkml:trace>
  <inkml:trace contextRef="#ctx0" brushRef="#br0" timeOffset="4182.7675">11252 3555 917,'0'0'184,"0"0"-172,0 0 17,127-67-17,-45 50-12,5 5-11,-4 0-200,-14 0-255</inkml:trace>
  <inkml:trace contextRef="#ctx0" brushRef="#br0" timeOffset="4499.0221">11756 3280 279,'0'0'783,"0"0"-783,0 0 8,0 0-8,113-60 9,-28 40-6,-2 2-3,-10 7 0,-20-1-50,-19 9-20,-18-1 54,-12 2 16,-4 2 7,0 0 19,-22 0-9,-7 0 8,-3 14 18,-1 7 0,4 8 2,4 7-4,10 5-15,11 5-8,4 1-5,0 4-11,2 2-2,11-4 0,-3-1-38,-8-6-67,-2-10-160,0-15-258</inkml:trace>
  <inkml:trace contextRef="#ctx0" brushRef="#br0" timeOffset="4775.915">12318 3395 1024,'0'0'16,"0"0"-3,0 0-13,97 114 26,-77-63 2,-11-2-15,-9-10-5,0-10 6,0-15 12,0-7 14,0-7-2,0 0 16,0-18-4,0-17-26,0-11-23,5-4 0,15-2-2,10 6-1,14 0-29,2 10-46,10 8-56,2 6-134,-4 8-42,-1 1-205</inkml:trace>
  <inkml:trace contextRef="#ctx0" brushRef="#br0" timeOffset="5659.7195">13011 3278 443,'0'0'179,"0"0"-8,0 0-17,0 0-53,0 0-29,-112 122-23,81-85-18,2 1-7,5 0-13,6 2-6,7-4-5,11-7 0,0-6-5,6-14-26,21-9-9,7 0 3,1-15 0,3-16-11,-3-7 11,-5-5 13,-4-4 16,-8-2 7,-5 3 1,-5 6 5,-2 12 26,-6 16 30,0 7 7,0 5-8,0 0-32,0 23-27,0 13 1,-6 12 1,3 2-1,3-4-1,0-4-1,7-10-1,10-6-1,10-12-3,2-9-9,0-5-5,1 0-3,0-23 2,-5-3-8,-4-6 5,-7-3 6,0 4 4,-3 5 13,-4 11 0,-3 8 0,-2 7 0,-2 0-10,0 19 10,0 12 6,0 1 11,0-3-10,0-4-2,0-13-2,0-3-1,0-6 0,0-3 2,0 0 15,10-10 11,7-17-14,6 1-12,0-3 2,0 9-3,-3 5-1,1 6 5,-5 9 3,1 0-10,-4 12 0,-1 17 0,-6 8 2,-1 7-2,-5 2 2,2-8-2,2-7-1,3-12 1,6-19 0,9 0 0,8-7 1,6-26 5,3-5-3,-1-6-2,-7-6-1,-5 0-9,-9 1-4,-10 12 4,-7 11 9,0 12 0,0 9-2,-4 5 1,-3 0 0,2 9-5,5 11-1,0 1 2,11 6-6,14-1 11,2 2 1,-3 0 7,-8 2 13,-10 4 13,-6 0-7,0 7-8,-22-1 1,-14-3-15,-3-5-5,3-11-14,9-11-65,9-10-125,13-13-307</inkml:trace>
  <inkml:trace contextRef="#ctx0" brushRef="#br0" timeOffset="6485.7275">14316 3345 1056,'0'0'41,"0"0"18,23 168 27,-2-82-38,0 16-18,-2 14-10,-13 13-16,-6 1 2,0-7-6,0-11 0,-4-14 1,4-22-1,0-18 0,11-19 0,11-21 0,7-18-4,9-4-5,9-32 0,-1-15-10,-12-9 10,-16-6 6,-18-6-2,0-1 5,-20 2 1,-20 4 3,-12 8 4,-8 0-1,0 3-5,1 4-2,13 0-2,15 4 1,15 4-7,16-1 4,0 8-21,21 1-12,14-3 9,2 9 2,2 1 13,-1 0 9,-4 3 3,5-3 1,0 2 4,-4 5 2,-4 0 13,-8 8-9,-8 3-2,-8 3 1,-3 6 6,-4-1 4,0 3 0,0 0-4,0 0-8,0 0-4,-17 7-3,-6 15 0,-2 10-3,4-4 3,4 3 0,13-4 0,4-4-4,0-3 1,9-8 0,11-4 2,3-8-3,-4 0-4,0-2-1,-5-18-4,3-1-4,-6 1-8,0 3 3,1 3 10,5 4 6,1 4-1,4 3 2,1 3 2,0 0-1,-2 19 3,-1 6 1,-7 1 0,-4 0 5,-6-1 18,-3-11 21,0-7 2,0-1-14,0-6-12,0 0-7,2 0-2,13-20 0,8-17-4,9-9-7,5-3-3,-4 7-19,-4 7-28,-2 4-50,0 12-98,-5 2-153,-4 5-64</inkml:trace>
  <inkml:trace contextRef="#ctx0" brushRef="#br0" timeOffset="7205.5676">15204 3252 294,'0'0'264,"0"0"-128,0 0 41,0 0-95,18 120-31,-18-92-27,2-1-5,-2-5-4,0-4-3,0-9 1,0-4 4,0-3-6,0-2 1,0 0 21,0-20-16,0-11-14,15-3-3,6 3 0,1 5-2,-1 6 2,-2 9 0,-3 10 2,-4 1 0,3 0-1,-2 19 9,-4 12-6,-2 1 7,-7 0-3,0-2 1,0-7-2,0-4 1,0-9-3,0-6-3,0-4 1,0 0 1,0-7 4,11-19-5,9-9-2,0-3-1,4-1 0,-2 8-1,2 4 1,-3 9 0,2 10 0,-1 6-1,-2 2 0,-2 0-1,-2 20-1,-5 8 3,-3 6 1,-1 4-1,-5-1 0,-2-1 0,0-8 0,0-6 1,7-9-1,4-8 0,7-5 0,11-5 1,9-22 2,6-9-1,4-8-1,-4-4 0,-6 2 0,-7 4 0,-7 9 0,-12 13 0,-8 6 0,-4 7 0,0 7 0,0 0-1,0 0-2,0 0-7,0 7-18,7 15 1,15 10 7,5 3 19,4 1 1,-2-1-1,-7-5 18,-6-3 23,-12-6-5,-4-4 7,-2 1-6,-27-2-15,-11 0-14,-9-2-8,0-2-25,9-7-84,12-5-224</inkml:trace>
  <inkml:trace contextRef="#ctx0" brushRef="#br0" timeOffset="7371.776">16850 3485 1181,'0'0'41,"0"0"-41,0 0-7,0 0-85,0 0-430</inkml:trace>
  <inkml:trace contextRef="#ctx0" brushRef="#br0" timeOffset="8975.348">3639 5691 1046,'0'0'169,"0"0"-153,0 0-2,0 0 8,-24 108 3,21-56-11,3-3-4,0-2-7,0-6-3,0-5-2,0-5-53,0-4-63,0-8-189,-6-9-266</inkml:trace>
  <inkml:trace contextRef="#ctx0" brushRef="#br0" timeOffset="9267.7654">3481 5528 958,'0'0'69,"0"0"-59,0 0-7,147 9 25,-66 23 31,-5 17-2,-12 10-33,-24 11-12,-18 11 4,-20 0 4,-2 5 3,-35 1-3,-18-7-2,-5-8 4,-2-14-3,2-9-4,2-9-12,6-10 10,6-9-13,6-8 0,14-8-31,12-5-49,12 0-142,0-5-430</inkml:trace>
  <inkml:trace contextRef="#ctx0" brushRef="#br0" timeOffset="9843.7527">4809 5761 703,'0'0'263,"0"0"-223,0 0-12,0 0 0,-1 118 50,1-60 1,0 2-28,0 0-10,0-11-3,0-7-13,-5-14 1,1-10-10,4-9-8,0-2-1,0-3-6,4-2 0,18 2-1,2-2 0,8-2-7,1 0-41,3 0-58,4-2-129,-2-12-297</inkml:trace>
  <inkml:trace contextRef="#ctx0" brushRef="#br0" timeOffset="10600.8535">5431 5923 956,'0'0'61,"0"0"18,0 0 27,0 0-65,0 0-23,0 0-11,-117 23-7,80 14 0,1 9 1,6-1 0,13-6 1,7-7-2,10-6 0,0-9 0,20-7-7,14-8-11,5-2-4,7-9 6,-9-11 4,-6-6 8,-6 3 4,-12 0 3,-1 6 3,-12 5 6,1 2 15,-1 7 1,0-1-11,0 4-13,0 0-4,3 0-5,-1 0-2,5 0-11,5 2 0,3 5 12,6-3 4,7-4-1,-1 0 0,1 0 3,-3-18-1,-3-2 2,-6-2-1,-5 4 6,-2 5 4,-7 8 10,0 5 7,-2 0 1,0 0-17,0 9-11,4 32-10,2 18 10,0 21 2,3 10 2,-4-1-3,-2-2 0,-3-13-1,0-14 2,0-15-1,0-18-2,0-15 0,0-10-9,-4-2-5,-2-21 4,-1-28-4,2-23 2,5-18 6,0-16 6,3 2 1,24 5-1,3 20-1,9 21-1,0 20-2,-3 18 5,0 14 4,-2 6 0,-11 9-3,-6 20 3,-9 8 2,-8 2 7,0 4-1,-27-6-1,-8-2-7,-3-8-3,3-6-1,-2-10-28,11-11-51,4 0-67,10-20-169,12-18-165</inkml:trace>
  <inkml:trace contextRef="#ctx0" brushRef="#br0" timeOffset="10791.7517">6027 5738 754,'0'0'173,"0"0"-97,0 0 60,66 121-43,-47-57-24,-4 5-29,-1-1-23,-6-3-13,-1-6-4,-5-9 0,-2-12-56,0-12-23,0-15-131,0-11-179,0-9-61</inkml:trace>
  <inkml:trace contextRef="#ctx0" brushRef="#br0" timeOffset="11523.4286">6508 5925 702,'0'0'241,"0"0"-171,0 0 59,0 0-58,0 0-37,0 0-21,-80 24-12,44 19 5,1 3 4,3 3 0,8-3-6,7-3-3,14-9 0,3-8-1,0-10-9,16-12-21,10-4-3,12-6-6,2-24 19,-1-6 3,-6-3 0,-12 5 17,0 2 2,-13 6 8,-2 9 25,-4 6 15,-2 7-18,0 4-5,0 0-13,0 0-14,0 22-2,0 10 2,-6 9 1,2-5-1,4-2-1,0-10 0,0-5-11,15-12-5,15-7 1,6 0-2,8-24 1,1-6-5,-1-7 7,-3 3 9,-12 5 6,-9 2 0,-11 10 5,-9 4 29,0 9 6,0 4-6,-14 0-18,-6 11-11,-6 17-4,1 8 1,3 4 0,7-2-1,7-9-1,8-3-1,0-11-4,21-13-14,18-2-1,9-10 10,3-16-3,-7-8-14,-8 3-4,-12 2 15,-11 5 8,-7 7 8,-6 9 4,0 5 23,0 3 14,-14 0-18,-1 23-13,-1 10-5,5-1 16,9 0-9,2-4-3,0-4-6,9-8-2,15-7 0,3-9 1,2 0-1,-3 0-1,-2-9-15,-10-11-28,-7-2-53,-7-2-247</inkml:trace>
  <inkml:trace contextRef="#ctx0" brushRef="#br0" timeOffset="12000.0354">7694 5895 749,'0'0'285,"0"0"-215,0 0 13,0 0-43,0 0-29,-27 137 12,27-77-9,0-2-6,0-5-7,0-2-1,0-5-19,0-1-68,-10-6-132,-11-9-239</inkml:trace>
  <inkml:trace contextRef="#ctx0" brushRef="#br0" timeOffset="12273.763">7458 6191 45,'0'0'723,"0"0"-707,0 0 18,149-90 66,-78 90-61,1 29-1,-11 17-21,-13 7-10,-16-4 2,-10-3 5,-16-10-1,-4-12 13,-2-9 13,0-11 3,0-4 7,0 0-6,0-22 5,0-14-33,0-14-10,0-3-4,16 2-2,7 10-17,4 15-47,6 10-92,7 7-163,4 6-235</inkml:trace>
  <inkml:trace contextRef="#ctx0" brushRef="#br0" timeOffset="13151.7774">8436 6039 754,'0'0'173,"0"0"-134,-122 35 88,88-5-68,6 6-33,6 4-5,3 2-14,11-3-4,8-4-3,0-7 0,8-7-2,21-12-32,7-9-2,4 0-42,3-16-4,-1-15 20,-10-10 52,-4-1 10,-10-2 7,-11-4 32,-5 6 27,-2 7 8,0 14-14,0 11-14,0 6-9,0 4-5,0 0-12,0 23-20,-7 16-2,3 9 2,0 4 1,4-5-1,0-6 0,1-9-1,17-10-1,2-10-15,5-10-5,4-2-5,-1-5-4,4-19 7,-8-10 3,-4-3-7,-6-1 14,-4-3 14,0 12 1,-6 5 1,0 12 17,-4 12 0,3 0-14,0 12-5,-1 18 0,-2 5 3,0 0 1,0-7-3,0-4 0,0-12 0,0-7-1,2-5 1,5 0 4,5-14 1,11-18-2,2-6-3,6 1 1,0 5-2,0 7 1,-4 14-1,-6 9 0,-2 2-3,-7 15 2,1 22 1,-7 7 0,-2 5 0,4-3 0,-4-9 0,5-7 1,5-14-1,3-11 0,8-5 1,8-10-1,3-23 1,4-7-1,-6-6 0,-3-4-1,-4-1-1,-12 8 2,-4 10-1,-6 14 2,-3 13 3,0 6-2,7 0-2,1 6 0,9 16 2,1 5 13,-2 4 5,0 1 7,-12 0-4,-6 0-4,0 0-4,-11 0-6,-18-1-5,-4-4-4,2-9-19,5-9-62,11-9-82,13 0-173,2-25-265</inkml:trace>
  <inkml:trace contextRef="#ctx0" brushRef="#br0" timeOffset="14007.5997">9705 5925 1027,'0'0'131,"0"0"-103,31 104 63,-25-25-28,1 16-23,-7 18-11,0 13-21,0 10-6,-1-1-2,-7-12 0,6-23-17,2-30 16,2-22 1,25-28-1,6-20-1,8 0-2,3-34-4,-4-12 0,-9-10-1,-15-2 6,-16-10-1,0-2 2,-20 1 0,-20 7 4,-7 6-2,-4 8 1,-2 3-1,8 6 0,7 2 0,11 1-1,14 0 1,13-3-14,0 4-17,18-2-6,16 0-8,3 4-16,3 4-5,2 0 39,-2 6 23,-2-1 4,-2 3 9,-5 6 23,-6 2-9,-9 5-8,-7 4-4,-5 4 4,-4 0 2,0 0 0,0 0-6,0 0-5,0 0-3,0 0-2,0 0 1,0 0-1,0 4 2,-11 15 0,-3 2-1,-3 4 0,-1 5 1,5 1-2,1 0 0,6-3-1,6-4 0,0-4 0,0-4-1,13-10-4,6-6-1,9 0-6,1-5-5,-2-14-1,-3-1 1,-6-4 2,-5 0-2,-6 2 9,-1 0 8,-3 8 0,1 6 0,-2 4-1,3 4 0,4 0-1,2 0-6,1 22 5,0 7 3,0 5 0,-3 3 1,1-7-1,-3-6 6,3-8 12,-7-7-1,0-9 0,2 0 1,3-5 17,6-22-4,3-14-12,4-7-10,2-5-6,3 4-2,-3 4-1,-2 11-8,-7 12-35,-5 6-57,-5 11-217,-2 1-269</inkml:trace>
  <inkml:trace contextRef="#ctx0" brushRef="#br0" timeOffset="14718.2645">10496 6021 806,'0'0'73,"0"0"-15,0 0 13,10 127-54,-8-99-12,-2-8-2,0-8 1,0-10-3,0-2 2,0 0 16,4-24 30,9-10-31,7-8-13,1 2 3,3 2 1,0 8-6,1 11 1,-2 7 1,-4 8-2,-1 4 3,-1 4-5,-1 24 8,-7 7-4,-1-2 0,-8 1 4,0-5 2,0-5-1,0-7-9,0-10 3,-4-3-2,4-4-2,0 0 6,0-16-4,0-14-2,8-5-2,13-4 2,4 2-1,6 7 0,1 6 1,-1 11-1,-4 8-1,-4 5 2,-6 2-3,-2 24-3,-7 9 6,-3 2 1,-1 4-1,-4-2 0,0-6 0,4-8 0,7-13 0,6-5 0,8-7 1,4 0-1,2-24 1,3-6 1,-8-4-4,-1-4 1,-7-5-11,-7 4-6,-7 4 0,-4 14 16,0 9 0,0 5 2,0 7-4,0 0 1,0 0 1,0 14-6,12 6 6,17 4-1,4 5 2,3 3 2,-5-3 16,-6 2 3,-13-1 32,-12-4-28,0 0-7,-10-2-1,-26 0-12,-7-6-4,1-6-40,7-8-108,6-4-334</inkml:trace>
  <inkml:trace contextRef="#ctx0" brushRef="#br0" timeOffset="14877.347">11769 6043 1214,'0'0'68,"0"0"-59,0 0-8,0 0-1,0 0-45,0 0-271</inkml:trace>
  <inkml:trace contextRef="#ctx0" brushRef="#br0" timeOffset="15843.8913">3367 7718 558,'0'0'116,"0"0"-46,0 0 93,0 0-99,0 0-33,0 0 10,-100 66-9,98-66 4,0 0-7,2-12-9,0-4-12,0-2 2,2 0-6,14 4-4,1 4-1,4 4-2,3 6 3,-2 0-3,-2 22-2,-5 10 5,-7 8 3,-6 0 7,-2 4 3,-7 2 1,-15-6-5,-6-5-2,2-9-3,4-10-1,2-4 1,4-8-4,5-2 5,5-2 4,6 0 2,-2 0 2,2 0-3,0 0-9,0 0-1,19 0-5,5 4 3,2 8 2,-2 1-2,-2 6 2,-4 1-25,-5-1-54,-6-6-128,-4-6-220</inkml:trace>
  <inkml:trace contextRef="#ctx0" brushRef="#br0" timeOffset="16099.5856">3429 7570 748,'0'0'114,"0"0"-68,115-73 116,-42 73-111,7 18-8,-6 31 25,-20 15-34,-12 11-8,-24 8-6,-11-1 1,-7 7-8,-17-1 11,-20-9-17,-13-4-1,-8-14 0,0-15 1,1-12-7,10-13-1,9-10-31,16-11-43,17 0-85,5-25-290</inkml:trace>
  <inkml:trace contextRef="#ctx0" brushRef="#br0" timeOffset="16526.4612">4881 7638 802,'0'0'278,"0"0"-238,0 0-15,0 0 0,4 123 17,3-57 11,0-1-20,-1 1-24,-6-1-4,0-5-5,0-7-1,0-6-46,0-11-55,-2-12-94,-14-18-215</inkml:trace>
  <inkml:trace contextRef="#ctx0" brushRef="#br0" timeOffset="16692.6371">4765 7761 665,'0'0'131,"0"0"-131,144-150 120,-77 104-49,1 10-37,-12 10-34,-12 16-12,-8 10-134,-16 0-132,-9 9-291</inkml:trace>
  <inkml:trace contextRef="#ctx0" brushRef="#br0" timeOffset="17073.2956">4787 8045 282,'0'0'385,"0"0"-385,0 0 0,135-96 19,-75 70 16,-5 3 42,-6 9 5,-13 13-17,-16 1-29,-7 5-20,-8 26 2,-1 6 18,-4 5 1,0-1-9,0-7-17,5-6-8,3-9-3,11-10 1,4-9-1,12-4-1,2-28 1,3-10 5,-10-3 5,-6-1-5,-18 5 5,-6 5 7,-4 7 20,-23 9-10,-6 11-16,0 6-6,-3 3-5,9 0-10,5 9-29,13 7-63,9-7-147,0-4-125</inkml:trace>
  <inkml:trace contextRef="#ctx0" brushRef="#br0" timeOffset="17399.7359">5581 7895 508,'0'0'136,"0"0"-16,0 0 65,-13 111-80,7-85-58,6 6-6,0-11-26,0-3-8,8-8-5,10-4-2,4-6 0,5 0-2,2-22-1,0-11-3,-5-8 6,-6-3 1,-7 4 3,-2 5 5,-9 13 24,0 12 26,0 6-1,0 4-13,0 0-13,0 0-27,0 0-5,2 22-8,2 6 8,4 7-2,-6 2-3,2 2-44,1-2-37,-4 0-52,2-11-155,-3-10-165</inkml:trace>
  <inkml:trace contextRef="#ctx0" brushRef="#br0" timeOffset="17771.5602">5898 7945 643,'0'0'105,"0"0"-84,0 0 53,122-22-7,-86 34-19,-5 14-22,-6 6-1,-13 6 0,-2-3 2,-10-6-9,0-5-8,0-10-1,0-6-1,-3-6 0,-1-2 1,1 0 0,3-26-9,0-8-19,3-10 8,21-2 4,6 2 3,1 6 0,2 12 4,-4 9 2,-2 9 29,-7 8-9,-6 0-7,3 8-2,-6 16 9,-4 5 12,-3 0-15,-4 4-8,0-1-8,0 0-3,0-1-1,0 2-46,-13-3-81,0-10-188,0-10-155</inkml:trace>
  <inkml:trace contextRef="#ctx0" brushRef="#br0" timeOffset="17906.0904">6339 7628 864,'0'0'44,"0"0"-40,0 0-8,0 0-65,0 0-235,0 0-86</inkml:trace>
  <inkml:trace contextRef="#ctx0" brushRef="#br0" timeOffset="18363.6816">6629 8053 741,'0'0'151,"0"0"-146,0 0 5,75-122 20,-65 88-8,-10 2 8,0 7-2,0 7 33,-14 6-3,-3 10-16,-4 2-4,-1 2-22,2 28-7,2 12-9,5 8 0,3 4 0,10 1 3,0-9-3,0-6 0,7-11-8,13-14-3,5-11 0,6-4 11,7-14 2,-3-23 9,2 0-5,-6-5-2,-5 0-4,-4 4-3,-8 8-3,-5 11 0,-7 11-1,-1 8 4,-1 0-3,3 0-2,2 3 8,1 14 5,6 8 13,-1-1-4,5 2-7,-3 0-2,-1-2 0,-4 4-3,-6 1-2,-2-3-1,0 6-52,0-9-137,0-6-240</inkml:trace>
  <inkml:trace contextRef="#ctx0" brushRef="#br0" timeOffset="18748.7462">7877 7625 917,'0'0'186,"0"0"-146,0 0 13,0 0-9,0 131 9,0-75-9,0 0-39,0-1 0,0 1-5,0-4-29,0 2-57,-4-3-115,-15-8-198</inkml:trace>
  <inkml:trace contextRef="#ctx0" brushRef="#br0" timeOffset="19015.0691">7672 8049 715,'0'0'137,"0"0"-132,72-114 80,-16 87 0,15 11-39,-5 16 1,-3 0-24,-14 26-23,-11 14 7,-7 2-4,-14 1 2,-10-8 1,-7-10 2,0-9 7,0-6 18,0-10-9,0 0 1,0 0 3,0-25-10,0-10-18,7-9-2,18 0-17,6 8-37,2 9-68,2 13-171,1 9-129</inkml:trace>
  <inkml:trace contextRef="#ctx0" brushRef="#br0" timeOffset="19923.6734">8655 7872 726,'0'0'244,"0"0"-231,-114 42 71,75-9-11,2 5-43,5 2 4,11-1-21,7-4-10,9-5-3,5-6 0,0-7-3,28-12-17,8-5-8,5-2-4,2-20-14,-5-7 8,-7-4 26,-8 1 12,-8-5 4,-5 2 12,-8 3 30,-2 6 2,0 7 2,0 11-8,0 7-3,0 1-9,0 0-10,0 4-16,0 21-4,0 9 3,-5 3-3,5 3 0,0-6 0,0-6 0,5-5-4,8-8-5,5-9-5,1-6-5,5 0 3,6 0 3,-1-16-3,0-9-11,2-4-8,-2-5 12,-4-1 18,-7-2 3,-3 11 2,-8 10 3,-1 7 11,-6 9 8,0 0 3,0 5-13,0 19-10,0 10-1,0-2 2,0-6-2,0-7-1,0-8 3,0-7-3,0-4-1,0 0 1,10-16 2,7-14 3,8-4-3,4 2-2,2 2 2,0 10-2,-4 6-1,-4 12 0,-4 2-3,-1 5 2,-5 23 1,-3 5 1,-6 3 0,-4-2-2,0-4 2,2-8 0,0-12-1,3-4 1,7-6-1,0 0-7,7-14 0,0-13-14,2 0-6,-4-5-13,1-2-21,-2 5-2,-3 9 22,-2 4 22,1 11 14,-2 0 5,11 1 0,6 3 1,8 1 21,5 0 33,-2 0-13,-4 22 15,-10 3-4,-14 10-10,-10 4-2,0 2-8,-8 1-9,-18-2-10,-6-8-4,1-6-9,5-10-7,5-12-50,13-4-80,6-4-185,2-28-237</inkml:trace>
  <inkml:trace contextRef="#ctx0" brushRef="#br0" timeOffset="20672.7124">9800 7824 1021,'0'0'109,"0"0"-86,0 0 63,48 169-33,-35-84-16,-6 10-16,-6 14-9,-1 4-12,0 3 0,0-9-1,0-10-28,0-30 27,0-21-16,14-25 17,7-21-6,5 0-4,6-33 0,-4-6 7,-1-7-1,-14-9 3,-13-6 2,0-11 0,-24 1 0,-14 9 1,-7 8-1,1 13 0,4 14 1,10 0-2,13 4 0,12-1 0,5-3-5,13-3-30,24-3-18,3-2 17,4 3-10,-1 2 0,-3 2 29,-3 1 14,-3 4 4,-3-1 7,-7 6 17,-5 1 6,-11 8 2,-3 5 4,-5 4-1,0 0 6,-3 0-21,-19 13-14,0 18-3,-3 5-1,3 4 1,9 2-2,4 0 0,9-8-1,0-6 0,0-12-3,9-10-9,8-6-9,1 0-7,5-16 13,1-9-10,1-10-5,1-1 6,-1 3 6,2 2 18,-2 9 0,-4 8 5,3 10 9,2 4 4,-2 9-2,-2 22 1,-6 7-4,-7-1-2,-7-4 12,-2-6 15,0-2 2,0-11 1,-4-7-12,-3-7-11,7 0 2,0-17-5,0-17-15,0-7-1,7-8-12,13 3-35,3 6-35,0 8-50,2 7-175,-5 7-161</inkml:trace>
  <inkml:trace contextRef="#ctx0" brushRef="#br0" timeOffset="21319.6822">10650 7911 220,'0'0'486,"0"0"-350,0 0 16,0 0-44,18 109-60,-18-94-11,0-7-20,0-4-13,0-2 2,0-2-4,0 0 9,0-24-4,6-11-7,8-1 0,8 0 1,3 6 0,2 9 5,-6 4-4,2 13 2,-1 4 0,-1 3-1,-4 20-2,-5 8 4,-8 2-2,-4 3-2,0-2 0,0-9 3,-9-9-1,2-6-2,5-10-1,2 0 0,0-4 4,0-24-4,11-8-7,14-3 2,3 3 3,4 8-2,0 9 4,-9 6 0,2 12-1,-7 1-1,-3 3 2,-1 23 0,-5 8 3,-5 4-2,1 2 1,-1-5-1,3-7-1,6-10 0,5-15 0,6-3 1,11-9-1,2-25 3,1-7-3,-5-4 1,-8 0 1,-9 6-2,-7 7 2,-8 13 0,2 12 9,-3 4 3,2 3-8,0 0-6,9 10-1,3 8 1,6 3 1,4 0 0,-1 2 17,-7 3 31,-12 0-11,-4 2-12,0 3-3,-27 0-6,-8-4-13,-4-3-4,3-10-24,12-8-67,13-6-66,11 0-418</inkml:trace>
  <inkml:trace contextRef="#ctx0" brushRef="#br0" timeOffset="21454.7033">11845 8000 987,'0'0'181,"0"0"-181,0 0-13,0 0-112,0 0-484</inkml:trace>
  <inkml:trace contextRef="#ctx0" brushRef="#br0" timeOffset="36357.48">3059 9775 742,'0'0'164,"0"0"-151,0 0 94,0 0-33,0 0-53,0 0 5,0 0-4,121-58-5,-94 58 4,-9 0-6,-5 0-12,-8 14 4,-1 11-3,-4 3 2,0 2 4,-11 5-4,-18-1-2,-2-1 1,-3-1-2,4-8-1,9-6-1,6-9-1,5 0 1,6-6-2,4-3 2,0 0-2,0 0 1,0 0-3,9 0 3,15 0 1,10 0 1,2 7 2,1-1-4,-3 6 5,-12 0-1,-11 6-3,-9 2 2,-2 0 8,0 6 17,-15 1-2,-12-1-10,-6-1-1,0-4-9,-4-3-4,6-9 0,0 1-4,5-1 0,3-5-23,3-4-38,5 0-52,1-2-128,7-24-231</inkml:trace>
  <inkml:trace contextRef="#ctx0" brushRef="#br0" timeOffset="36676.6045">3236 9590 1016,'0'0'148,"0"0"-138,120-5-9,-55 35 43,1 20-17,-5 16-9,-12 10-2,-20 3-4,-22 3-9,-7 2 8,-23-1 12,-19-3-4,-5-6 10,-2-14-1,0-8-1,5-9-13,3-11 5,12-11-11,5-5-5,10-7-2,6-6-1,6-3-25,2 0-44,0 0-49,0 0-207,0 0-579</inkml:trace>
  <inkml:trace contextRef="#ctx0" brushRef="#br0" timeOffset="37713.2652">4656 9733 151,'0'0'693,"0"0"-570,0 0-37,0 0 6,0 0-40,0 0-21,-2-10-23,29 8-5,17 2 4,14-2-1,6 2 5,1 0-3,-11 0-2,-12 0-6,-11 0 0,-13 2 0,-7 6 0,-8 3 1,-3-4-1,0 6 2,0 4 1,-25 6 2,-12 10 3,-4 6 6,-9 5 1,4 2-3,1 0-1,9-6-2,7-10 2,14-7 3,9-6-4,4-11-7,2 1 0,0-2-2,8 1 1,19 2 5,4 2 2,5-6-9,-1 0 4,5-4-4,3 0-31,1 0-46,3-16-65,-9-5-237,-9-2-341</inkml:trace>
  <inkml:trace contextRef="#ctx0" brushRef="#br0" timeOffset="37895.631">5275 10034 1064,'0'0'112,"0"0"-110,0 0-2,0 0 22,158-18-15,-110 18-7,-9 0 0,-7 0-96,-16 4-214,-10-4-267</inkml:trace>
  <inkml:trace contextRef="#ctx0" brushRef="#br0" timeOffset="38539.5085">5867 9798 20,'0'0'833,"0"0"-764,0 0-52,0 0 16,0 0 1,173-49-5,-91 31 1,-3 2-12,-12 0-3,-18 8-10,-20 2-5,-18 3-16,-11 3-41,0 0-12,-14 0-24,-15 0-43,-7 0 31,3 0 101,8 0 4,6 0 27,5 0 64,8 0 40,3 0-37,1 0-28,2 3-39,0 19-4,0 9-1,0 5 13,5 5-21,1 4 1,-4-1-11,0 3-2,-2 1-2,0 3-18,0-7-69,0-11-107,0-16-125,0-17-177</inkml:trace>
  <inkml:trace contextRef="#ctx0" brushRef="#br0" timeOffset="38786.7673">6352 9924 646,'0'0'125,"0"0"-102,0 0 96,0 0-61,105 102-7,-91-54 9,-9-5-28,-2-8-7,-3-9 2,0-11-10,0-10-5,0-5 0,0 0 6,0-12 16,0-20-16,0-7-18,0-12-2,11 5-10,10 2-17,4 9-30,8 3-58,-4 8-110,2 6-137</inkml:trace>
  <inkml:trace contextRef="#ctx0" brushRef="#br0" timeOffset="39687.1853">6932 9806 650,'0'0'246,"0"0"-212,0 0 45,0 0-8,-134 82-39,98-46 6,5 4-23,8 0-11,10-1-2,9-2-2,4-9-1,0-4-37,13-12-37,12-7-19,3-5 21,4-7 20,-4-17 34,0-8 14,-6-2 5,-6-2 0,-10 0 12,-1 4 37,-5 2 26,0 5-4,0 10-3,0 5-8,0 7-15,0 3-12,0 0-25,0 4-8,0 22-1,0 9 1,0 5 0,0 1-1,0 0-6,0-7-24,9-5 7,4-13 0,3-9-2,1-7 0,4 0 5,-1-11 7,2-15-1,-8-3 4,-2 0-2,-2-3 11,-6 9 2,2 7 1,-3 8 1,-3 8 9,2 0-11,-2 1-5,0 19 5,0 6 3,0 3 2,0-5-3,0-4 0,0-10-1,2-8-1,-2-2 0,5 0 3,0-4 1,6-19 7,4-3-7,5-3-4,1 7 3,-5 6-3,3 8 0,-4 8-4,-1 0 3,-3 8-3,-1 20 4,-6 6 5,0 2 1,0 0 0,5-2-4,5-10 1,-1-10-1,5-11 0,4-3 2,5-17 7,9-16-1,0-10-4,-1-3-3,-8 2-2,-8 0 1,-7 10-2,-10 10 1,-2 7-1,0 12 0,0 1 0,-9 4 1,4 0-1,3 7-8,2 16 2,0 7 2,14 1 0,9 1 4,-3-1 0,4-2 4,-9-2 5,-8 2 1,-7-2 6,0 1-9,-16-2-2,-14-3-5,0-7-18,1-10-75,10-6-118,9-4-135</inkml:trace>
  <inkml:trace contextRef="#ctx0" brushRef="#br0" timeOffset="41141.4826">7879 9849 870,'0'0'226,"0"0"-213,0 0 27,12 148 32,-8-59-35,-2 14-15,-2 10-12,0 6-7,0-3-2,0-5-1,3-12-5,7-24 0,6-17-4,6-24 6,3-20-3,6-14 0,4-3-3,-1-30 9,-5-8-4,-15-5 3,-14-10-2,0-4 1,-24-1 1,-8-2-3,-4 9 2,1 7 0,1 4 1,8 5-2,3 4-3,12-4-9,11 2-8,0-4-17,0-1-28,22 6-2,2 4-9,3 7 7,0 9 57,-2-5 15,-6 7 4,6 0 6,0-4 25,2 2 6,-1-2-7,-4 3-3,-1 2-5,-8 6-3,-4-3 5,-2 7-1,-7 1-6,0 1-8,0 0-6,0 0 1,0 0 0,0 0 0,0 0-1,-13 14 0,-6 2-4,-1 8-2,0 3 0,2 2 0,3 5-1,6-1 0,6 0-3,3-4-9,0-8-7,10-9-13,9-10-10,6-2 18,2-5 2,0-21 0,-6-8 6,-2-1-2,-9 1-13,2 4 5,-1 4 20,1 10 5,1 6 0,-2 6 1,0 4 13,0 0 11,3 12 5,-3 10 31,0-3 0,-2 0-15,0-6-1,-6-8 5,2-1-17,-5-4-4,0 0-8,3 0-6,-1-2 0,4-16-1,4-4-12,3-6-1,-1-1-15,-4 8-14,1 3-18,-3 9-29,1 4-46,5 5-16,-2 0-7,2 0 110,1 10 35,-4 10 14,-2 3 60,2 6 22,-5-1-21,3-2-1,-2 2-26,-3-6-12,-2-2-18,0-6-10,0-7-6,2-7 0,0 0 0,3-14 9,3-18-3,5-9-8,5-2 1,4 6-1,4 5 3,-5 14-3,2 8 5,-5 8 5,-1 2 5,-1 7-8,-5 20-2,1 9-1,-3 0 1,-7-2-1,-2-1-1,0-12 10,0-7-7,0-7 4,0-7-5,0-3 0,0-18-1,0-16-4,0-1 0,10-4-3,9 6-1,-4 7 4,5 12-1,2 7 2,-1 8-3,-2 2 2,0 2-3,-6 18 1,3 6 2,-8 4 0,-1-1-2,-1-4 2,0-9 2,2-6-2,1-6 0,-1-4-1,9-2 4,3-20-5,3-9 2,5-6-3,-1 3-1,-7 6-10,0 8 6,-2 10 5,2 6 3,-2 4-1,8 0 1,-3 6 0,-1 16 6,-5 5 3,-5 5 8,-11 1 2,-1 1 4,0-2 1,-20 1 1,-4-6-14,-5-5-8,1-3-3,8-14-7,2-5-53,9 0-75,9-17-382</inkml:trace>
  <inkml:trace contextRef="#ctx0" brushRef="#br0" timeOffset="41301.5813">9756 10056 1205,'0'0'31,"0"0"-28,0 0-2,0 0-2,0 0-54,0 0-196,25-24-478</inkml:trace>
  <inkml:trace contextRef="#ctx0" brushRef="#br0" timeOffset="44162.7522">12803 5929 468,'0'0'141,"0"0"-118,0 0 70,0 0 71,0 0-95,0 0-18,0 0-7,-25 3-14,25-3 9,0 0-4,0 0-2,0 0-9,0-9-9,0-5-4,8-2 0,9-2-4,6-3 4,8 2 1,11-5-5,5 0-2,8 2-3,8 2 2,4 6-1,2 2 0,-1 5 2,-6 7-2,-2 0-2,-7 0 0,-3 21 0,-4 3-1,-11 1 0,-7 4 2,-9 2-2,-6-2 0,-5 3 1,-8 2-1,0-1 6,0-4 1,0-3 5,-19 1 2,-2-1-3,-7 2 3,-2 2 1,-3 5-6,-6 2 1,-1 5-3,0 4 3,-1 0-2,4 3-1,1-1 1,7-1-5,5 1-1,6-1 2,9-1-4,7 0 1,2 2-1,0 5 1,11 1-1,9 1 0,4 0 0,5-7 0,3-2 0,-2-6-1,4-6-2,-3-4-1,-5-5 1,0-9-1,-7-4 4,-4-2-2,-5-6 2,0 2 0,-8-4 0,-2-1 0,0-1 0,0 0 1,0 0-1,0 0 1,0 0 1,0 5-1,0-1-1,-14 2 1,-1-2-1,-1 1 0,1 4 1,-4 2-1,2 0 0,-5 1 0,1 4 2,-1 0 0,1 1 1,2 2-1,4 3 2,-2 2-2,7 4-2,-2 6 0,1 4 2,4 5-1,-3 3-1,7 3 1,-1-2-1,1 1 1,1-2-1,2 1 1,0-3-1,0 4 0,0-2 0,0 0 0,0 0 1,0-5-1,0 0 0,-2-1 0,0-3 0,0-2 1,0-1-1,0-4 0,-1 10 0,0 3 0,3 3 0,-2-2-1,0-6 1,-2-1 1,-3-3-1,-2-5 1,2-5-1,-4-9 0,0-4 2,-5-4-1,-3-1-1,-6-1 1,-8 2 0,-8-2-1,-5 5 0,-10-1 0,-4-2 0,-5 4 1,1-6 3,-2 4-2,6-5 7,12-1 1,10 2-5,15-3 0,10 0-3,8 3-2,5-5-4,0 7-3,0-2-22,0 2-16,0-3-24,0-4-42,2 0-139,6-23-286</inkml:trace>
  <inkml:trace contextRef="#ctx0" brushRef="#br0" timeOffset="77734.4311">16107 5782 563,'0'0'155,"0"0"-95,0 0 99,0 0-3,0 0-91,0 0-18,0 0-11,0 0-10,0 0 0,116-39-5,-47 27-7,0-2-8,3 0-4,-6 0 1,-8 5-1,-18 4-2,-15 5-12,-19 0-24,-6 0-20,-4 0-33,-27 0-43,-2 5-105,-2-5 38,7 0 124,6 0 75,4 0 49,9 0 52,4 5 46,5 7-20,0 8-64,0 10 2,0 7 14,0 10-23,0 1-32,0 5-13,0-2-9,-8 4-2,1-7-5,4-10-54,3-10-69,0-12-97,0-13-99</inkml:trace>
  <inkml:trace contextRef="#ctx0" brushRef="#br0" timeOffset="78025.597">16615 5974 581,'0'0'200,"0"0"-109,0 0 9,0 0-52,0 0-11,0 0-6,40 92-19,-38-52-9,3-6-2,2-8 1,4-8-1,4-11-1,8-7 5,3 0-3,6-11 3,-3-19 14,-2-7 11,-5 2 5,-11-2 0,-10 7-4,-1 7-8,-5 6 4,-18 7-15,-4 8-10,-2 2-2,0 0-1,0 4-11,10 8-26,7 3-42,8 1-101,4-2-182</inkml:trace>
  <inkml:trace contextRef="#ctx0" brushRef="#br0" timeOffset="78355.4425">17058 6203 794,'0'0'202,"0"0"-171,0 0 41,0 0 0,135-133-54,-98 88-9,-9-1-2,-8 4-2,-18 5-5,-2 14-4,-4 11-7,-21 10-10,-4 2-15,-7 0-20,5 14-10,6 4-1,16 4-61,9 0 8,3-2 49,26 2 58,2 1 13,0-3 24,-7 2 52,-8 2 9,-9 0-31,-5 2-14,-2-1-24,0 1-16,-6-6-15,-5-1-120,-1-9-32,3-10-165</inkml:trace>
  <inkml:trace contextRef="#ctx0" brushRef="#br0" timeOffset="78634.4244">17508 5995 131,'0'0'795,"0"0"-781,0 0-6,0 0 54,0 0-55,-41 113-7,41-91-2,20-7-29,8-8 14,5-7 17,-2 0 1,-5-16 34,-2-10 28,-5-2 0,-11-1-18,-8 4-5,0 1-19,0 8-4,-13 3-8,-11 9-8,-3 4-1,-6 0-26,3 19-39,0 7-93,7-3-205</inkml:trace>
  <inkml:trace contextRef="#ctx0" brushRef="#br0" timeOffset="79189.692">17760 6261 937,'0'0'168,"0"0"-157,0 0 15,135-99 22,-86 59-43,-3-8-5,-6-6 0,-13-3-14,-13-3-6,-10-1 3,-4 8 8,0 7 5,-13 7 2,-3 15-2,3 10-2,0 7 0,-3 5 6,-2 2-4,2 0 0,-1 6 0,1 22 2,1 12 1,1 11 1,9 14 0,2 8 4,3 0 3,0-6-7,6-14 2,18-10 0,8-13-4,6-13 3,6-12-1,3-5 0,-5-5-3,-4-18-11,-11-5-12,-9 4 8,-12 4 10,-3 9 8,-3 10 3,0 1 23,0 0 2,0 1-15,0 15-1,0 1-1,0-5 0,0-2-4,9-8 7,9-2 13,6 0 19,0 0-7,-6-12-14,-2-8-10,-8-1-4,-5-1-7,-3 5-4,0 5-14,0 8-24,0 4-50,0 0-89,0 16-170,0 8-124</inkml:trace>
  <inkml:trace contextRef="#ctx0" brushRef="#br0" timeOffset="79464.7337">18470 6188 548,'0'0'210,"0"0"-151,118-98 75,-78 56-44,-7 1-42,-8 8-16,-14 5-21,-11 9-4,0 9 24,-9 10-1,-18 0-5,-4 12-8,0 25-5,2 6 3,6 5-1,13 1-2,10-5-7,0-6-3,16-9-1,21-6-1,13-11 1,5-10 0,7-2 1,-2-5 3,-4-20-5,-14-3 0,-12-2-29,-19 0-81,-11 2-269</inkml:trace>
  <inkml:trace contextRef="#ctx0" brushRef="#br0" timeOffset="79873.3477">19356 5779 1144,'0'0'87,"0"0"-84,0 0 22,-10 142 12,10-85-34,7-3 2,9-7-5,-5-2-4,-5-7-55,-6-2-56,0-10-127,-6-10-173</inkml:trace>
  <inkml:trace contextRef="#ctx0" brushRef="#br0" timeOffset="80605.7137">19195 5992 730,'0'0'106,"0"0"-99,0 0 4,0 0 10,164-92-21,-85 75-3,-11-1-27,-7 2-20,-19 4 30,-18 3 3,-12 6 17,-12-3 5,0 3 55,0-6-1,0 5-26,-12 2-12,2 0-1,1 2 4,-3-3-11,3 3 10,-3 0 9,2 0-13,-1 0 1,3 7 8,2 7-18,0 2 2,4 5-4,-3 0 0,5 4 3,0 0-5,0 1 5,0-2-3,0 5-4,0-1 3,0 2 4,5 0 1,1-2-5,-2-3-3,4-8-3,-8-1 1,1-10-1,-1-2-1,0-4 0,0 0 1,3 0 0,4-14 0,1-4-1,6 4 0,-1 4 0,1 6-1,1 4 0,3 0-2,2 0 3,0 2 0,5 1 0,8 0 1,7-3-1,9-3 1,3-17-1,1-7 0,-6-4-1,-11 1 1,-12 2 0,-14 5 2,-7 4 0,-3 5 2,0 10 13,-6 4 13,-17 2-12,-3 25-9,2 6 8,3 6-1,9-2-5,11-4-2,1-8-4,9-8 0,29-11 0,13-6 8,11 0 0,7-16-6,-2-11-2,-7 1-5,-17 1 0,-16 2-35,-21 5-50,-6 3-123,-26 1-480</inkml:trace>
  <inkml:trace contextRef="#ctx0" brushRef="#br0" timeOffset="82052.4019">15476 7233 723,'0'0'212,"0"0"-184,0 0 99,0 0-60,0 0-44,0 0-16,-147 14 2,107 20-3,4 4-2,9 0 3,7-6-4,14-1-2,6-12-1,0-3-5,24-13-17,14-3-2,9-3-2,2-29-3,-2-5-3,-7-4 5,-14-2 1,-9-3 24,-11-6 2,-6-2 2,0-1 10,0 6-6,0 14 17,0 14 8,0 13-7,0 5 9,0 3-5,-3 0-16,2 3-12,-1 29 0,-6 16 0,2 8 0,1 4 1,3-2 0,2-3-1,0-7 0,11-8-3,14-12-14,8-10 1,6-14-11,-2-4 4,-1-2 12,-9-19 1,-11-2 4,-3 1 6,-9 3 2,-4 10-1,0 4 11,0 5 7,0 0-16,0 7-3,0 12-5,0 4 2,0-5-5,0-7-1,18-8-2,2-3 9,6 0 2,-1-23 0,2-10 2,0-5 4,-6 0 6,-1 4 6,-6 3 12,-4 16-10,-8 7 5,-2 8 10,0 3-13,0 34-14,0 25-6,0 21 6,0 13 0,0 9-2,0 9-5,0-5 0,0-3-1,0-10-1,0-18-3,0-20-1,0-23 2,4-19 2,11-16-2,8-4-2,-3-32 5,-9-16-3,-7-16-4,-4-14-12,0-17 4,-2-11-2,-2-2 6,4 8 5,0 21 1,2 23 0,18 20 3,2 16-5,0 10 6,-4 10 1,1 4 0,-4 0 2,-6 30 7,-2 10 10,-3 12 0,-4 6-4,0 6-11,0 7 2,0 2 0,0 8-3,0-1-1,0-1-2,5-12 0,17-12-2,8-15 2,7-14 2,1-13-1,-3-13-1,4-7 2,-8-32 1,-11-8 10,-5-13 0,-12-4-4,-3-3-6,-12 2-2,-17 8-1,-9 9 0,-8 6-17,-4 6-46,-8 5-92,0-2-272</inkml:trace>
  <inkml:trace contextRef="#ctx0" brushRef="#br0" timeOffset="82197.4187">15872 7031 957,'0'0'91,"0"0"-82,0 0-18,0 0 9,0 0-238,0 0-216</inkml:trace>
  <inkml:trace contextRef="#ctx0" brushRef="#br0" timeOffset="84324.5977">16388 7433 736,'0'0'165,"0"0"-158,0 0 10,0 0 53,0 0-61,84-105-3,-77 85-3,-5 1 0,-2 3 2,0 1 4,-4 7 37,-11 7-16,-4 1-8,1 0-13,-1 21-4,1 11-2,4 3-2,10 3 1,4 0 0,0-6-1,14-2-2,14-10 0,1-5-1,2-12 0,2-3-4,-3 0-5,-3-11-5,-4-12-6,-4-4 6,-5-8 10,-7-3 5,1 4 1,-3 4 1,-1 11 7,-2 10 16,-2 9 7,3 0-8,-3 0-21,4 16-1,2 9-1,1 1 1,5 3 1,-3-5-2,9-4-3,-3-2-9,5-8-14,3-7-6,-4-3 16,6 0 9,-5-9-6,-3-17 0,-1-4 7,-5-3 6,-2-2 3,-2 3-3,-5 9 6,-2 9 11,0 5 6,0 9 0,0 0 2,0 0-20,0 10-3,-9 14-2,0 8-2,3 2 1,4 0 1,-1-2-4,3-6-16,0-7-4,7-3 5,9-9-9,3-5 4,4-2 13,-1 0 9,2-9 2,-1-13 3,-5-7 1,-3 1 1,-3 2 3,-3 6 3,-8 10 9,2 4 0,-3 6-1,0 0-5,0 0-8,0 0-5,0 18 2,0 0-1,0-1 1,0-10-3,0-1 0,0-6 1,0 0-1,0 0 0,0 0 1,8 0 2,6-8-1,1 0-2,4 6 0,-1 2-1,-1 0 0,0 2 1,-3 12 0,0 2-2,-1 0 2,0-4 0,-1 0 0,1-7-1,3 1-1,-2-6-3,7 0 1,-1-7 2,2-17-2,1-6 4,-3-6-1,0-3 1,-5-7-1,-3-1 1,-8-1 1,-4 3-1,0 9 7,0 12 1,-9 11 5,-1 4 8,-4 9 3,1 0-10,-1 14-5,1 22-6,2 13-3,1 4 1,6 5 0,4 0-1,0-9 0,0-6-13,21-16-6,5-9 4,9-13 8,5-5 7,6-12 0,-2-19 1,-6-5 0,-9-1 0,-9 8 2,-9 6 0,-7 8 5,-4 7 12,0 4 4,0 4-1,0 0-6,0 0-17,-1 18-1,-9 4 1,6 2-5,0-2 0,4-2-10,0-4-7,0-7-1,8-8-4,17-1 0,8-1 5,5-22 2,7-6 10,1 0 8,4 0 1,-1 6 1,-5-1 1,-6 6 7,-15 6 15,-7 4 0,-12 8-3,-4 0 0,0 0 6,0 0 3,-18 0-19,-9 11-7,0 16-3,-6 5 0,1 3 1,8 0-3,9-5 1,13-2-11,2-8-25,0-8-11,18-8-14,12-4 27,-1 0 20,0-18 13,-2-6 2,-7-2 4,-11 3 20,-3 9 12,0 7 6,-6 5 1,0 2-6,0 0-14,0 0-19,2 0-4,0 8-2,2 10 2,7 0 0,1-7-2,5-2-3,10-7 4,8-2 1,6-6-1,8-22 1,-4-7 2,-5-6-1,-7-8 1,-8-2 0,-12-8 0,-6-5-2,-5 6 4,-2 14 4,0 18 16,0 17 6,0 9 2,0 0-1,-5 37-21,-10 23-8,-6 20 11,8 3 0,7-3-4,6-8 3,0-11-6,11-9-3,24-16-3,15-14 1,10-19 0,0-3-1,-6-10-5,-12-18-17,-13-3-15,-12-4-8,-12 5-19,-5 5-38,-11 4-71,-27 7-136,-16 3-185</inkml:trace>
  <inkml:trace contextRef="#ctx0" brushRef="#br0" timeOffset="84522.541">17318 7257 687,'0'0'0,"0"0"0,0 0-13,129-86-74,-111 61-283</inkml:trace>
  <inkml:trace contextRef="#ctx0" brushRef="#br0" timeOffset="84766.3144">17621 6858 752,'0'0'117,"0"0"-106,0 0 87,0 0-80,0 0-16,0 0 5,49 22-7,-54-12 1,-15-2 3,2-6-2,3-2 0,5 0 5,6 0 16,4-8 11,0-1-21,0 4-13,16 2 0,6 3-1,-4 0-65,-5 0-211,-10 0-327</inkml:trace>
  <inkml:trace contextRef="#ctx0" brushRef="#br0" timeOffset="85923.3954">19560 7367 489,'0'0'394,"0"0"-387,0 0 19,54-110 98,-43 88-94,-9 2-2,-2 5 7,0 5-14,0 7-1,-21 1 2,-2 2-12,-8 0-6,-2 12 3,5 15-2,-1 7-3,7 1-4,8 3 5,7-2-6,7-4 3,3-4-8,21-10-3,6-10-2,9-8 4,3 0-2,5-6 5,5-18 5,-1-8 0,7 1 1,-3-6 1,1 1 1,-2 5-2,-10 4 2,-10 10 7,-14 9-1,-11 7-8,-7 1 0,-2 0 1,0 4-1,-18 20 0,-13 10 0,-2 3 4,0-2-4,7-3 0,11-6-8,10-6-8,5-8-26,0-7-13,25-5 20,4 0 35,2-17 0,-2-5 2,-2-4 3,-7-1 7,-4 6 5,-8 9 13,-2 7 0,-4 5 3,-2 0-5,2 0-20,0 23-6,0 19 0,3 16 17,1 10-5,-2 9-6,-1 3-4,-3-1 0,0-6 0,0-10-4,0-17-1,0-17 1,0-11 2,0-14-1,0-4-1,0-1 3,3-25 1,14-17-4,1-10 1,-2-16-1,6-10 0,-4-8 0,1-10-2,4 11 1,0 16 1,-8 24 1,1 23 0,-11 14 0,-2 9 0,2 0-1,-4 6-5,4 20 5,-3 6 1,-2 0 0,0-4 0,0-12 0,0-6-1,0-6-3,0-4 1,2 0-2,10-12 4,6-12-1,4 0 2,3 4-2,-5 8 1,0 5 0,-5 7 2,1 0 0,-2 3-3,-1 11 1,-6 4-1,4-2 0,-7-2-52,1-1-68,-3-4-148,-2-1-214</inkml:trace>
  <inkml:trace contextRef="#ctx0" brushRef="#br0" timeOffset="86066.6711">20846 7425 913,'0'0'160,"0"0"-150,0 0 71,0 0-14,0 0-65,0 0-2,52-28-71,-52 28-216,-11 0-326</inkml:trace>
  <inkml:trace contextRef="#ctx0" brushRef="#br0" timeOffset="156129.0839">16063 7700 245,'0'0'78,"0"0"-67,0 0 33,0 0 20,0 0-26,0 0-15,0 0-10,0 0-4,0 0 6,0 0 19,0 0-7,154 8-4,-100-8-3,10 2 0,9 2-2,10-3 1,11 4-8,6-3 10,9 0-16,-5 0-2,-4 0 0,-3 2-2,-11 2 4,-3 0-2,-3-1 1,-2-5 0,-1 0 3,-3 0 5,5 0 14,-8 0-1,-4 0 1,0 0-5,-7 0 3,-9 0-13,-6 0 3,-12 0-10,-10-3 5,-11 3-8,-7 0-1,-5 0 2,0 0-2,0 0-3,0-2-43,-17 2-62,-19-2-57,-13 2-53,-11 0-40</inkml:trace>
  <inkml:trace contextRef="#ctx0" brushRef="#br0" timeOffset="156704.9413">16414 7754 87,'0'0'94,"0"0"-47,0 0 5,0 0-7,0 0-8,0 0-9,7-8 18,15 8-14,10 0 9,5 0-4,13 0-3,12 0-10,9 0-8,16 3 2,9 0 14,9-1-17,5 2 2,-4-1-5,3-3-8,-2 0 4,-7 0 3,-5 0 13,-13 0-7,-14 0 7,-9 0-7,-19 0 12,-19 0-14,-8 0 1,-13 0-3,0 0 10,0 0-5,0 0-18,0 0-6,0 0-97,2 0-105,13 0-140</inkml:trace>
  <inkml:trace contextRef="#ctx0" brushRef="#br0" timeOffset="157523.3333">19424 7564 136,'0'0'83,"0"0"-28,0 0 16,0 0 25,0 0-21,0 0-31,-28 1-22,28-1-12,17 0 2,16 0 16,17 0 25,14 0-22,21 0 7,13-1-3,11-2-2,7 3 5,-5 0-18,-6-4-4,-9 3-4,-14-3 6,-13 0-7,-15-3 4,-19 4-4,-15-2-7,-11 1 0,-3 3-1,-6 1 4,0 0-1,0 0-6,0-3-28,-5-1-75,-15 3-76,-13 1 14,-10 0-60,-6 0-52</inkml:trace>
  <inkml:trace contextRef="#ctx0" brushRef="#br0" timeOffset="157912.1377">19552 7677 44,'0'0'66,"0"0"-17,0 0-2,0 0 4,0 0-13,0 0-13,-52 13-15,63-9 5,18-2 54,16 0 0,13-2-6,16 0-15,16 0-12,10 0 12,6 0-3,0 0 1,-3-2-12,-3-4-1,-8 2 8,-12 0-15,-13 0 6,-18 3-14,-15-5-5,-17 5-2,-13-1-2,-4 0-1,0 2 10,0-2-15,0-2-3,0-2-57,-14 0-84,-6 3-33,-4-2-22,-5-2-69</inkml:trace>
  <inkml:trace contextRef="#ctx0" brushRef="#br0" timeOffset="181975.1591">20636 3220 487,'0'0'86,"0"0"-44,0 0 74,0 0-41,0 0-53,0 0-8,0 0-9,0 0 2,-10-10 7,10 10 14,-3 0-6,-1 0-7,-3 12-8,0 10 5,-4 7 6,5 0-2,-2 2-1,4-4-9,4 2-3,0-4 3,0-4-4,4-5-1,13-2-1,3-6-5,7-6 5,4-2 5,2 0 7,5-10 1,-3-13-9,-3-1 5,-5-3-2,-5-5 0,-5-3-3,-5-1 3,-3 2-4,-7 4 1,-2 6-3,0 6 5,0 4-6,0 5 4,0 6 0,0-1-3,0 4 1,0 0-2,0 2-5,-4 28 1,-3 15 3,0 13 1,5 7 0,-1 10 2,3 5-1,0 0 3,8-1 4,11-11 0,4-13 3,-5-7 1,-5-10-3,-9-4-1,-4-5-2,0-7 1,-27 0 9,-10-4-3,-5-4-8,1-3-1,3-11-1,7 0-1,9-2-2,4-22-1,11-11-19,7-8-36,0-4-33,25-3-104,8-3-46,-1 2-112</inkml:trace>
  <inkml:trace contextRef="#ctx0" brushRef="#br0" timeOffset="182238.5544">21216 3352 592,'0'0'49,"0"0"-2,0 0 108,0 0-66,0 0-17,134-11-32,-90 3-18,-1-1-16,-6 1-5,-3 5-1,-7-1-4,-10-3-53,-7 7-84,-10 0-110,0 0-93</inkml:trace>
  <inkml:trace contextRef="#ctx0" brushRef="#br0" timeOffset="182401.3418">21288 3592 556,'0'0'89,"0"0"-83,0 0 82,0 0-11,0 0-39,0 0-29,129-41-9,-75 24-49,-4-3-136,-6-3-123</inkml:trace>
  <inkml:trace contextRef="#ctx0" brushRef="#br0" timeOffset="182799.0189">22380 2938 544,'0'0'149,"0"0"-139,0 0 159,0 0-92,0 0-46,0 0-5,-27-76-1,13 73-15,-5 3-9,-6 0 2,-4 3-2,-2 14 0,-2 9 2,-2 7 3,7 6 4,10 4 2,9 1-2,7 2 6,2-2 10,0-4-6,2-4-7,11-6-5,1 1 1,-1-3-6,-3-5-1,-5 4-1,1-4-1,-6 2-6,0 3-46,0 0-48,-16 4-75,-4-6-91,0-6-69</inkml:trace>
  <inkml:trace contextRef="#ctx0" brushRef="#br0" timeOffset="183144.8663">21966 3465 113,'0'0'389,"0"0"-360,0 0 64,0 0-42,55-127-31,1 94-9,13-4-8,7-2-6,4-5-22,-2 3-34,-7 1 0,-15 3 54,-16 8-17,-18 7 22,-11 5 4,-11 6 42,0 4 47,0 3 23,0 4-12,-15 0-40,-5 0-32,-9 25-14,-3 8 6,1 10 0,0 1 16,9 2-7,6 0-10,8-6-12,6 0-3,2-3-6,0-1 1,2-5-3,9-2-16,2-3-64,-5-6-66,2-8-92,-4-9-93</inkml:trace>
  <inkml:trace contextRef="#ctx0" brushRef="#br0" timeOffset="183609.0168">22663 3174 570,'0'0'43,"0"0"-38,0 0 56,0 0-36,139 8 5,-116 20-17,-8 4-13,-11 1 2,-4 2-4,-4-4 7,-19-3 0,-5-5-5,4-2 0,8-9-3,8-5-22,6-7-18,2 0 3,13-2 14,18-23 22,7-6-9,3-2 5,-8 2 8,-4-1 12,-7 2 8,-8-1 37,-8 6 14,-4 4-1,-2 4-9,0 5-17,0 9-21,0 3-9,-11 0 14,-6 20-28,3 12-4,0 6 4,12-1 0,2-5 0,0-4 0,14-4 1,10-3 0,-2-5 1,3-7-1,-7 0-1,-3-5-25,-8-4-54,-7 1-92,0-1-91,-5 0-175</inkml:trace>
  <inkml:trace contextRef="#ctx0" brushRef="#br0" timeOffset="183866.0038">23064 2975 228,'0'0'362,"0"0"-330,0 0 137,123-31-69,-81 40-66,5 23 14,-1 13 14,-3 6 0,-10 7-10,-14 5-23,-19-2-5,0-5-9,-23-4-2,-12-5 4,-5-2-2,-5-3-10,5-1 5,2-7-10,11-9-2,11-6-6,10-10-82,6-9-166,0-6-231</inkml:trace>
  <inkml:trace contextRef="#ctx0" brushRef="#br0" timeOffset="188228.3751">20978 4674 432,'0'0'83,"0"0"-69,0 0 63,0 0-11,0 0-27,0 0-24,0 0 5,0 0 2,0 0 7,0 0 7,0 0 8,0 0-3,0 0-5,0 0-4,-6 0-16,-2 0-11,-5 0 6,-6 0-5,-5 0-4,-5 0 0,0 8-1,-2 8 1,3 6 0,6 4-1,1 3-1,8 6 3,6 0-3,7-3-2,0-6 0,2-6 2,19-11-2,7-2-1,4-7 3,3 0 6,1-7 3,2-16-2,-5-5-3,-3-3 0,-9-3 2,-3-4-2,-8-2-2,-1-4-2,-5-4 1,-4-2-3,0 2 5,0 4-3,0 6 0,-4 9-1,-8 8 0,5 5-1,3 9 2,-1 5 0,5 2-1,-1 0-2,-5 0 0,2 9-7,-3 14 7,1 10 2,2 3 1,4 4 0,0 3 5,0 0 3,7 1-3,13-1-1,-3-2-1,1-5 0,-3 1 0,-1-7 0,-1-5-2,-3 0-1,-2-8-1,-2-3-2,-1-3-41,-1-3-43,1-7-84,0-1 10,-1 0-37,5-18 0</inkml:trace>
  <inkml:trace contextRef="#ctx0" brushRef="#br0" timeOffset="188762.9134">21238 4684 206,'0'0'106,"0"0"-73,0 0 30,0 0-15,0 0-32,0 0 65,0 33-19,0-12-17,0-1 5,0 4-20,0 1-8,0-6-8,3-3-9,3-2 0,6-7-4,2-3 4,9-4 6,0 0-1,6-7-1,-4-12 5,-4-6-6,-2 1-4,-6-4 2,-2 0-4,-4 2 4,-5 4 21,-2 5 12,0 10-10,0 2 4,0 5-1,0 0-11,0 0-17,0 0-4,0 27-19,6 17 19,1 14 5,5 9 2,3 1-1,-4 4 12,0-4 6,-6-2-10,-5-8 6,0-10 1,-29-5-6,-16-9 9,-6-6-4,-4-8-10,8-8-5,6-9-1,9-3-3,11 0-2,7 0-7,8-12-34,6-5-38,0 0-78,4 2-132,10-1-67</inkml:trace>
  <inkml:trace contextRef="#ctx0" brushRef="#br0" timeOffset="189092.3174">20804 5282 658,'0'0'63,"0"0"-50,0 0-3,0 0 50,167 0-1,-76 0-24,10 0 2,8-11 2,0-11 14,0 2-15,-12-1-4,-20 4-16,-23 8-13,-27 4-5,-19 3 0,-8 2-7,0 0-49,-29 0-34,-15 19-160,-12-2-100</inkml:trace>
  <inkml:trace contextRef="#ctx0" brushRef="#br0" timeOffset="189624.4512">21223 5799 936,'0'0'6,"0"0"6,0 0 78,-120 14-74,93 15-15,4 4 0,1 4-1,7 2 0,5-7-4,8-1 4,2-9-4,0-6-15,9-8 14,13-8-1,7 0 6,6-19 18,-1-11-8,-2-6-7,-5-2 0,-7-2 1,-8-10-4,-4-8-4,-8-5-1,0 3-3,0 9 4,0 10 1,-4 15 6,-6 12 4,5 5 3,4 9 3,1 0-2,0 0-11,0 9-8,0 19 8,0 13 11,0 1 5,0 2 4,11 2 12,2-2-14,0 0-4,3 2-6,-5-3-5,3-4-3,-5 0 0,-3-4-12,-4-3-40,-2-2-61,0-4-87,0-9-67,0-14-57</inkml:trace>
  <inkml:trace contextRef="#ctx0" brushRef="#br0" timeOffset="190104.1752">21450 5867 579,'0'0'62,"0"0"-14,0 0 93,147-39-82,-111 39-35,-7 14-12,-11 18-11,-9 3 2,-9 3-1,0-2 2,-18-2-1,-6-8 1,6-5-3,4-11-2,7-6 0,7-4-8,0 0-26,12-12 16,19-16 11,11-11-11,-2-1 15,-1-2-3,-5 4 6,-6 4 1,-13 6 4,-9 7 6,-6 6 25,0 4 19,0 11-6,-12 0-19,-9 0-15,0 21-2,2 9-5,2 6 10,10 2 4,4-1-5,3-6 3,0-2-7,25-5 1,10-6 5,5-9 8,8-4 1,1-5-9,-2 0-6,-12 0-9,-8-5-1,-11-2-2,-10-5-22,-6 2-41,0-5-89,-2-3-200,-16-5-139</inkml:trace>
  <inkml:trace contextRef="#ctx0" brushRef="#br0" timeOffset="190488.1649">22166 4959 207,'0'0'631,"0"0"-601,0 0 27,0 0 38,0 0-56,125-45-13,-81 34-10,-1 3-13,-14 2-3,-8 1-6,-9 5-34,-9 0-49,-3 0-72,0 0-38,0 0-72</inkml:trace>
  <inkml:trace contextRef="#ctx0" brushRef="#br0" timeOffset="190704.9879">22217 5166 569,'0'0'204,"0"0"-198,0 0 70,0 0 29,120-53-71,-81 41-6,-8 3-13,-5 4-13,-11 1-2,-5 4-37,-6-2-88,-4-6-136,0-6-289</inkml:trace>
  <inkml:trace contextRef="#ctx0" brushRef="#br0" timeOffset="191446.4669">23263 4575 645,'0'0'136,"0"0"-107,0 0 102,0 0-43,0 0-63,0 0 0,0-36-13,0 33-8,-2-4 8,-10 3-5,-3 0-5,-3 0 3,-7 4-3,1 0 5,-3 0 1,3 7 1,-2 19 0,2 8-7,3 7 9,2 8-3,6 3 0,6 0-5,7 1 6,0-5-3,0-6-2,2-2 0,14-2-1,-3-3-1,1 0-2,-5-5 3,-1-5-1,-2-4-2,-2-4 0,-4-6-1,2 0-20,-2-4-26,0-2-27,0 0-33,-4 2-112,-12-6-21,-7 3-144</inkml:trace>
  <inkml:trace contextRef="#ctx0" brushRef="#br0" timeOffset="191612.2714">22864 5099 536,'0'0'64,"0"0"38,0 0 2,0 0-74,0 0-10,144-116-8,-92 98-12,-3-2-2,-5-2-80,-6-5-92,-11-2-123</inkml:trace>
  <inkml:trace contextRef="#ctx0" brushRef="#br0" timeOffset="191839.1849">23309 4375 459,'0'0'333,"0"0"-290,0 0 75,0 0-42,0 0-75,0 0-1,-17 73 17,30-33-8,3 0-6,-8-4-3,1 0-9,-1-4-73,-4-2-78,0-8-48,-2-8-93</inkml:trace>
  <inkml:trace contextRef="#ctx0" brushRef="#br0" timeOffset="192120.9372">23668 4520 765,'0'0'28,"0"0"94,0 0-7,0 0-88,0 0-17,0 0 8,-100 130 1,82-74 10,5 1-18,7-1 5,0-8-9,6-4-3,0-5-3,0-6-1,10-5 0,3-8-40,1-5-66,1-4-93,1-9-84</inkml:trace>
  <inkml:trace contextRef="#ctx0" brushRef="#br0" timeOffset="192608.8403">23747 4792 649,'0'0'58,"0"0"-43,0 0 107,0 0-57,133-29-38,-102 38-18,-8 14-8,-13 8 0,-10-1-1,0 5 6,-12-1-2,-16-4-2,0-4 2,7-8 0,10-6-4,7-8 0,4-4-13,0 0-21,27-12 24,6-12 5,9-6 3,-1-6 1,-5-3 1,-7 3 3,-10 0 2,-5 6 21,-8 7 10,-6 4 6,0 6-6,0 8-1,-2 5-13,-16 0-14,-4 12-5,1 14-3,4 8 4,8 3-3,9-2 2,0-2-2,5-6 0,16-2 2,7-7-3,1-4 1,4-4 2,-2-8-2,-4-2-1,-5 0 0,-6 0-38,-7-12-55,-5-6-159,-4-7-180</inkml:trace>
  <inkml:trace contextRef="#ctx0" brushRef="#br0" timeOffset="192916.8383">24262 4485 389,'0'0'536,"0"0"-534,0 0 33,0 0 29,122 21-22,-78 19-7,-1 10-6,-8 8-7,-12 2-1,-16 4-4,-7 3-5,-2-3 6,-27-6-4,-5-2 2,1-6 5,-1-2 1,5-6 2,3-2-13,1-10-2,5-7-6,7-9-2,3-5-1,6-4 0,4-3-18,-2-2-40,-3 0-43,-3 0-80,-9-16-187</inkml:trace>
  <inkml:trace contextRef="#ctx0" brushRef="#br0" timeOffset="196718.0033">21830 7178 629,'0'0'102,"0"0"-95,0 0 116,0 0-48,0 0-53,0 0-10,0 0-7,-116-7 1,80 28-2,2 6 6,0 3 4,5 6 1,12 0-6,8-6-5,9-2-4,0-8-2,13-6-2,12-6 4,6-8-5,-2 0 5,3-18-8,-3-10 3,-5-7 4,-7 2 2,-3-7-1,-7-8 1,-5-8 3,-2-3-4,0 5 3,0 10-3,0 12 20,-6 8 0,-2 6 2,2 6-2,1 6 2,5 6 4,0 0-20,-2 13-6,2 24-4,0 10 4,0 8 2,0-1 1,2-3-3,7 0 4,3-3-4,-4-3 1,5-3-1,1-8-1,-3-5 0,-1-12-24,0-5-41,-3-4-15,1-8-82,2 0-43,-1-12-99</inkml:trace>
  <inkml:trace contextRef="#ctx0" brushRef="#br0" timeOffset="197034.7775">21972 6675 709,'0'0'0,"0"0"0,0 0 0,134-62 32,-99 62-16,-9 8-1,-10 20-11,-13 7-3,-3 9 7,-13 2 25,-19 0 17,3-3 6,5-6-14,7-7 0,2-10-6,11-5-10,4-2-14,0-5-10,9-2-1,20-4 0,9-2 11,7 0-12,6-10-16,-4-2-65,-2 0-63,-8 5-60,-12 0-153</inkml:trace>
  <inkml:trace contextRef="#ctx0" brushRef="#br0" timeOffset="197446.1635">22364 7064 679,'0'0'31,"0"0"-15,0 0 55,0 0-58,-25 128-5,44-103-4,3-7-4,6-8-2,2-10 2,-1 0 10,0-10 11,-1-21 10,-1-7-3,-2-1-1,-5-2-7,-5 12 1,-5 4 6,-8 13 7,-2 8 11,0 4-2,0 0-15,0 12-21,0 24-6,6 17 10,5 11 9,5 11-7,0 0 6,0 0 7,-10-6-16,-6-11-1,0-12 9,-13-7-10,-16-12 6,-6-8-4,0-12-6,1-7 0,4 0-4,5 0-13,8-14-38,6 2-33,1-5-99,6 3-142,-9-3-155</inkml:trace>
  <inkml:trace contextRef="#ctx0" brushRef="#br0" timeOffset="197694.718">21562 7744 754,'0'0'233,"0"0"-233,0 0 7,133 5 43,6-5 13,23-25-26,17-3-20,4-8-1,-12 0 28,-15-2 2,-26 4-13,-39 7-6,-33 9-21,-35 8-1,-23 3-5,0 5-25,-34 2-48,-20 0-132,-18 15-196</inkml:trace>
  <inkml:trace contextRef="#ctx0" brushRef="#br0" timeOffset="198152.3217">21956 8199 913,'0'0'43,"0"0"-39,-150 124 102,124-78-50,10 1-34,10-5-14,6-10-6,0-14-2,2-10 0,16-8 0,3 0 0,4-26 8,0-16-2,0-4-3,-5-7 0,-9 0-2,-5-5 1,-3-9-1,-3 6-1,0 4 0,0 11 4,-3 13-3,-3 12 3,2 7 25,2 7 0,-1 6 1,1 1-3,2 0-17,0 8-10,0 22 0,15 12 11,6 8 7,3 4-8,-2 1-2,1-4-3,-1 0-5,-7-1 0,-1-4-4,-5-4-29,-5-2-31,-4-2-37,0-6-101,0-7-152,0-18-197</inkml:trace>
  <inkml:trace contextRef="#ctx0" brushRef="#br0" timeOffset="198540.9265">22152 8288 688,'0'0'39,"0"0"-1,121-46 102,-70 46-91,-8 0-20,-3 21-18,-19 12-7,-11 4 2,-10 6-1,0-1 0,-22-4 3,-1-9-4,6-12-1,7-8-1,10-9-2,0 0 0,0-23 0,27-12 0,4-11 0,5 0-2,-5 5-2,-4 7 4,-9 8 1,-7 8 0,-7 7 6,-4 8 26,0 3 22,0 0 6,-3 0-32,-9 14-15,0 11-7,4 11 5,3 1-1,5-1-9,0 0 0,9-4-2,9-4 0,0-1-34,-2-6-61,0-9-106,-8-12-157</inkml:trace>
  <inkml:trace contextRef="#ctx0" brushRef="#br0" timeOffset="198826.3125">22715 8029 309,'0'0'508,"0"0"-488,0 0 23,0 0 67,118-50-69,-97 60-4,-11 18-17,-10 8-1,0 1 6,-27 4-4,-6-2-1,4-12 4,3-7 1,13-9 4,6-6-8,7 2-10,0-7-7,12 0-3,22 0 1,6 0 2,5-12-4,-3-8-8,-7 1-41,-2 0-54,-6-8-88,-8-3-198</inkml:trace>
  <inkml:trace contextRef="#ctx0" brushRef="#br0" timeOffset="199052.2284">23184 7263 927,'0'0'34,"0"0"-32,0 0 53,164-81-29,-104 63-20,-5 4-6,-12 6-73,-16 8-157,-18 0-136</inkml:trace>
  <inkml:trace contextRef="#ctx0" brushRef="#br0" timeOffset="199216.5643">23259 7425 695,'0'0'145,"0"0"-139,0 0 67,0 0-50,0 0-7,0 0-15,149-36-1,-107 14-126,-4-6-107,-12-3-219</inkml:trace>
  <inkml:trace contextRef="#ctx0" brushRef="#br0" timeOffset="199524.3313">24009 6721 931,'0'0'25,"0"0"21,0 0 71,0 0-85,0 0-9,0 0-13,-117 24-5,89 22 0,6 9 14,8 6 4,6-1-5,8-3-2,0-4-2,0-8-6,14-1-4,3-1-2,1-5-1,-4-3-1,3-4-18,-8-2-35,-3 0-53,-6 0-106,0-4-99,-12-11-201</inkml:trace>
  <inkml:trace contextRef="#ctx0" brushRef="#br0" timeOffset="199661.2092">23737 7381 660,'0'0'133,"0"0"-118,0 0 78,76-131-44,-13 93-42,3 1-7,3-2-38,-5-2-124,-15-4-100</inkml:trace>
  <inkml:trace contextRef="#ctx0" brushRef="#br0" timeOffset="199846.4852">24150 6647 798,'0'0'119,"0"0"-109,0 0 68,0 0-33,0 0-40,0 0 2,-21 110-4,40-71-3,-4-6-51,-3-1-103,-6-7-93,-4-13-168</inkml:trace>
  <inkml:trace contextRef="#ctx0" brushRef="#br0" timeOffset="200027.4119">24304 6627 381,'0'0'482,"0"0"-465,0 0 54,0 0 0,0 0-64,0 0 17,16 72-9,-6-31-15,-1 1-2,-5 5-73,-2 2-112,-2-6-118</inkml:trace>
  <inkml:trace contextRef="#ctx0" brushRef="#br0" timeOffset="200258.9552">24597 6729 805,'0'0'133,"0"0"-110,0 0 102,0 0-43,0 0-41,0 0-4,-117 161-13,110-98-12,7-2-8,0-1-3,0-10-2,5-3-10,10-7-53,5-6-63,-2-9-113,4-14-92</inkml:trace>
  <inkml:trace contextRef="#ctx0" brushRef="#br0" timeOffset="200686.9322">24689 6944 590,'0'0'47,"0"0"-24,0 0 120,0 0-87,0 0-15,114-17-8,-98 43-24,-6 7 0,-10 1-4,0 0-4,0-2 4,-10-3-4,-6-8-1,7-7 0,4-5-15,5-9 2,0 0-41,5-2 12,17-23 34,5-4-19,2-8 6,-4-1 16,-1 2 5,-7 2 3,-3 6 17,-8 5 35,-6 11 19,0 5 0,0 5 16,-6 2-62,-9 6-6,-1 20-10,3 6-1,3 4 3,9-2-8,1-2-4,0-2-1,9-6-1,6-6-6,-1-1-45,-4-9-81,0-7-90,-8-1-85</inkml:trace>
  <inkml:trace contextRef="#ctx0" brushRef="#br0" timeOffset="200948.6961">24885 6685 231,'0'0'696,"0"0"-683,0 0 9,0 0 77,130-26-54,-75 62-5,-5 18-8,-13 17-3,-12 11-8,-19 4 2,-6 0 6,-17-3-5,-26-9-8,-6-3-5,-2-12-8,4-9 1,4-9-3,13-14-1,5-7-47,8-8-72,1-10-199,-3-2-363</inkml:trace>
  <inkml:trace contextRef="#ctx0" brushRef="#br0" timeOffset="219594.8187">21702 4451 64,'0'0'6,"0"0"2,0 0 32,0 0-20,0 0-5,0 0-13,-73-106-2,48 80-29,-5-4-40</inkml:trace>
  <inkml:trace contextRef="#ctx0" brushRef="#br0" timeOffset="220802.2734">21073 2927 117,'0'0'53,"0"0"-7,0 0 19,0 0-14,0 0 4,0 0 5,0 0-20,-3-4-13,-1 4-7,2-2-8,0 2-5,2 0-5,0 0-1,0 0-1,0 0 2,0 0-1,0 0-1,0 0 1,0 0 1,0 0 1,0-2-3,-2 2 0,2 0-2,-4 0-87,-1 0-97</inkml:trace>
  <inkml:trace contextRef="#ctx0" brushRef="#br0" timeOffset="224483.8922">20900 3007 135,'0'0'46,"0"0"6,0 0 1,0 0-14,0 0-4,0 0 3,0-8 1,0 6-8,0 2-1,0-1 0,0-1 12,0 0-12,0-1-8,0-1-3,-2 0 9,-4 0-11,3-1 5,-2-2-13,0 1 4,-2 0-7,4 1 15,-4 1-14,1-2 0,-2 2 3,2 0 1,-1 1-6,3-1 4,0 4-2,-2-2-2,4 2 6,-2 0-10,0 0-1,1 0 0,1 0 0,0 0 0,2 0 1,-2 0 1,2 0-2,-2 0 1,2 0-1,0 0-3,0 0 2,0 0-3,0 0-2,0 0-8,0 0-66,0 0-42,0 0-39,8 0-64</inkml:trace>
  <inkml:trace contextRef="#ctx0" brushRef="#br0" timeOffset="226088.6551">21027 3892 51,'0'0'16,"0"0"4,0 0 40,0 0-15,0 0-21,0 0-3,0 0 4,-3-17 9,-1 17 0,2 0-5,-3 0 19,-2 0-7,1-1-15,-2-1 15,1 0 9,0 2-4,1 0 8,5 0 6,-1-2-8,-1 0-11,3-1-12,-2 3-3,2 0-5,0 0-5,0 0-5,0 0-11,0 0-2,19 0-4,20 0 6,19 0 19,20 0-12,25 0 2,20-9-1,22-7-5,8 0 2,5-1-2,-4-3-3,-7 5 0,-11 1 0,-13 0 1,-16 2-1,-11-1 7,-14-1 0,-6-1 17,-12-3-1,-10 5 4,-9 1-4,-14 5-8,-7 0 0,-10 3-8,-10 4-7,-4 0 1,0 0-1,0 0-16,0 0-57,0 0-38,-20 8-119,-13 0-134</inkml:trace>
  <inkml:trace contextRef="#ctx0" brushRef="#br0" timeOffset="226829.8766">21118 3967 198,'0'0'16,"0"0"-14,0 0 4,0 0 28,0 0 3,0 0-6,-65 7 10,65-5 10,0-2 6,0 0-4,0 0-4,0 4-28,11 0-4,20 2 45,19 0 3,18-6-12,28 0-10,25 0-9,22-3-14,22-10-9,8-5-4,6-2 0,-3 4-1,-6 4-5,-18 0 1,-17 6 2,-21-2-1,-25 2 1,-20-2 0,-24 2 10,-15 1-10,-16 5 0,-9-3-2,-5 3 3,0-6-5,-2-2-32,-17 2-112,-4 0-26,-12 3-126</inkml:trace>
  <inkml:trace contextRef="#ctx0" brushRef="#br0" timeOffset="227320.5296">21124 3935 255,'0'0'2,"0"0"-2,0 0 0,0 0 1,0 0 3,114-31 5,-49 16 8,20 0-4,17-3-2,18-1 5,10-2 1,8 1-7,1-1-2,-6 2 6,-4-3-9,-17 8 0,-23-3 0,-24 7-5,-26 6 0,-20 0-2,-19 4-30,-2 0-50,-38 0-166</inkml:trace>
  <inkml:trace contextRef="#ctx0" brushRef="#br0" timeOffset="227612.4802">21606 4106 276,'0'0'0,"195"-35"-45,-68 10 43,8 4-27,6 0-35</inkml:trace>
  <inkml:trace contextRef="#ctx0" brushRef="#br0" timeOffset="227791.2105">22611 3970 252,'0'0'0,"0"0"-178</inkml:trace>
  <inkml:trace contextRef="#ctx0" brushRef="#br0" timeOffset="227948.8777">22960 3967 252,'0'0'0</inkml:trace>
  <inkml:trace contextRef="#ctx0" brushRef="#br0" timeOffset="230107.7945">20619 3309 175,'0'0'96,"0"0"-92,0 0 9,0 0 24,0 0 3,0 0-5,-12-18-12,12 18 0,0-4 7,0 1 6,0 1 3,0 0 0,0 2-6,0 0 8,0 0-5,0 0-9,0-2-7,0 2-2,0 0 1,0 0-1,0 0-11,0 0-7,0 0-1,0 0-2,0 0 3,0 0 4,0 10 3,0 4 1,0 3-2,-2 1-1,0 0-1,0-1 1,2 0-2,0-3 0,0-3-3,0 0 1,0-1 0,0-4 0,6 0 1,2-2-1,0 1 0,0 1 2,2-3-2,0 0 0,2 0-1,0-1 3,-1 0-3,2-1 3,-4-1-3,2 0 0,0 0 3,-1 0-2,0 0 0,-1 0 8,1 0-1,-2-11-2,1-1 0,-1 1-3,2-1-1,1-4-2,-3 2 1,4 3 1,-3-4-2,-2 4 1,4-3-1,-7 2 0,-1 1 2,-3 4 3,2-6-1,-2 3-1,0 2-1,0-2 0,0 2 0,0 2-1,0-2 6,0 4-3,0 0 0,0 0-2,0 2 3,0 2 7,0-2 0,0 0-3,0 1 2,-2-2-2,-1 3-2,3 0 6,-2 0-3,0 0-3,2 0-1,0-2-6,0 2-2,0 0 1,0 0-2,0 0-1,0 0 3,0 0-1,0 0-2,-2 0 3,2 6 1,0 8-1,0 0 2,0 2-1,0 0 1,0-1-1,0-2 1,0 3-1,0-2 0,0 1 1,4 1 2,3 0-2,-1-1-1,1 4 1,-2-1 0,1 0-1,-1-3 3,-1-1-3,0 1 1,-1 2 0,1-5-1,-1 2 0,-1 3 1,-2 1 0,2 2-1,-2 4 2,2-1-2,1 3-2,-3-1 2,0 4 2,2-4-1,-2-4-1,0-2 0,0-4 0,0 0 0,2-2 0,-2 3 0,4 0 0,1 2 0,2 3 0,-3-1 0,3-3 0,-3 1 1,3-2-1,-4 2 0,3-3 0,-4-2 0,1-3 0,-3-1 0,0-2 1,0 0-1,0 0 1,-5-1 2,-13 2 0,-7 0 2,-4-3-2,-2-1 0,-2-4-1,2 0 0,1 0 2,8 0-2,5 0-1,5-4-1,5-1 1,5 1-1,0 0 0,2-1-42,0-6-59,9-3-153,13-3-123</inkml:trace>
  <inkml:trace contextRef="#ctx0" brushRef="#br0" timeOffset="299120.6238">9981 10060 338,'0'0'89,"0"0"-82,0 0 39,0 0 47,0 0-25,0 0 1,0 0-4,0 0 2,0 0-1,0 0-12,0 0-6,0 0-6,0 0-12,-22 4-7,22-4-6,0 0-8,0 0-9,9 0 1,20 0 11,11 0 6,3 0-2,5-7 2,4 0 2,-2 0-1,2-5-1,0-1 8,-6-3-7,-3-1 1,-8 4-3,-12 3-2,-8 4-10,-5 3-2,-8 3-1,-2 0-2,0 0 0,0 0 0,0 0-2,0 0-25,0 0-36,0 0-41,0 0-81,0 0-163,0 0-197</inkml:trace>
  <inkml:trace contextRef="#ctx0" brushRef="#br0" timeOffset="299727.7252">10236 9828 317,'0'0'207,"0"0"-106,0 0 42,0 0-9,0 0-54,0 0-16,-10-3-10,10 3-22,0 0-14,0 5-3,8 7 3,15 4 11,10-2-6,6 2-6,1 0-5,0-1 3,2 2-10,-2-3 1,4-2-4,-5-4-1,-3 0 1,-5-1-1,-10-2-1,-11-3 1,-8 0 0,-2 1 0,0-3 5,0 14 6,-4 6 3,-21 11-4,-6 13-2,-4 6-1,-5 2-4,-1 1 4,3-5 0,1-6-4,4-2 3,3-8-2,10-8-2,3-2 0,4-10-2,8 0 0,0-6-1,3-3 0,0 0-1,-4-1-2,6 4-26,0-2-29,0 4-29,0-2-98,0-3-211</inkml:trace>
  <inkml:trace contextRef="#ctx0" brushRef="#br0" timeOffset="309439.7906">13000 9842 466,'0'0'138,"0"0"-107,0 0 140,0 0-24,0 0-52,0 0-18,0 0-21,0-12-18,-25 15-31,-6 18-4,-2 1-1,1 6 1,6 2-1,1 6-1,10 2 0,7-3 1,8 0-2,0-12-2,5 0-1,21-12 2,6-11-1,8 0 2,2-13 0,4-15 0,-7-6-1,-5 0-3,-11-4 1,-4 1 3,-8-4 0,-6-5-2,-5-7 2,0 2-5,0-2 5,0 3-7,-9 8 4,-8 2 1,3 6 0,0 6-3,1 5 4,-1 7 1,3 7 1,3 2-1,0 6-2,6 1-1,-2 0-4,-1 22-1,-2 17 6,2 18 2,5 7 0,0 0 0,0-2 0,0-2 6,12-4 0,9-7 1,3-3-6,8-6 0,1-6 0,5-10-1,2-8 1,-1-12-1,0-4 0,-1-2-1,-5-24 0,-2-8-1,-8-8-1,-10-4 3,-9 4 1,-4 5 0,0 9 0,0 14 6,-2 9-3,-7 5 4,-3 0-5,4 26-3,-1 11-3,7 8 3,2-1-2,0 2 1,16-6-2,10-7 1,5-12-6,5-13-2,2-8-6,2 0-5,-4-20 0,-3-14 5,-8-2 8,-7-7 4,-9-3 2,-5-1 2,-4-1 2,0 7 7,0 13 14,0 14 6,0 9-1,0 5 3,0 0-28,0 30-3,0 16-1,0 20 1,0 21 3,0 17-2,0 14 3,4 8-4,8 0 0,0-3 0,5-9 0,0-14 0,4-18 0,3-16 0,3-17-1,0-15 0,1-14-1,2-12-9,-6-8-6,-4-11 1,-9-27 2,-11-18 6,0-20-3,-13-18-8,-20-14-6,-1-11 8,3-2 10,11 3 6,13 0-1,7 16 1,0 14-2,20 21 0,7 11 3,2 8-2,2 4 0,0 5 2,-2 6 1,-3 8 0,-6 13 6,-4 10 1,-4 2-5,-3 27 6,-6 23 16,-3 21 3,0 13-14,0 18-3,0 6 4,0 3-4,0-7-6,0-11-2,0-16-3,10-6 2,8-11-2,7-12 0,3-8 0,2-17 0,0-8 0,2-11-1,1-4 1,-1-16 2,-3-16 4,-9-8-3,-15-4-3,-5-5-2,0 1-3,-25-2-2,-13 5 2,-5 0 1,1 6 4,4 4-5,5 4 0,8 4 0,9-7-10,8-3-10,8-3-3,0 1-4,2-4 2,20 3 17,7 0 5,0-1 7,-2 6 1,-1-2 0,-4 5 0,-3 2 1,-10 4 3,-3 5 1,-6 2 7,0 6 6,0 2-1,-14 3-8,-1 6-9,-2 2 1,-1 0 3,2 4-2,0 20-2,6 3 0,1 2-1,9 3 1,0 2 0,0 1-3,0 0 3,17-4 0,4-2 0,0-6-3,6-5 0,-2-8-4,2-10 0,2 0-2,-4-2 8,3-20 1,1-7-2,-7-6-3,-1 0 3,-3 1-2,-8 5-1,-1 5 5,-6 2 1,-3 4-1,0 2 0,3 1 3,-3 3-3,0 7 2,0-4-1,0 8 0,0-1 0,0-3-1,0 5 2,0-2 2,0 2-4,0 0 3,0 0-2,0 0 0,0 0 1,0 0-1,0 0 5,0-2 3,0 2-7,0 0-1,0-2 1,0-1-1,0 0 3,0 1-4,0-2 1,0 1-1,0 0 0,0-1 0,0 2 0,0 2 0,-4 0-4,-9 0 2,2 0-4,-4 12 6,1 0 0,5-1-2,4-4-7,5-2-9,0-1-11,0 0-8,7-4 20,13 0 13,5 0 1,4-3 0,2-9 2,0-2-3,1 2 3,-1 0 1,-6 8-1,-8 4 1,-3 0-4,-8 12 4,-2 16 0,-4 4 12,0 7 11,0-4-3,0-1-6,0 2-8,0-7 2,0-3-8,7-6-3,7-3 1,2-8 2,6-3-15,4-6-3,3 0 1,4-15 7,3-18 2,-2-1 7,-1-3-5,-6-2-1,-6 3 1,-1 0 6,-10 1 0,-5 5 0,-5 6 1,0 6 5,0 6-2,-2 8 17,-15 4-13,4 0 2,-3 12-6,6 17-4,3 6 2,3 5 1,4 4-3,0 1 0,4-4-1,11-4-2,10-11-2,0-6-6,8-11 2,2-9 1,3 0 7,2-17 0,-1-12-6,-10-2 1,-9-3 1,-9-8 1,-7-1 2,-4 3 2,0 8 3,0 15 8,0 6 19,0 11 5,0 0-13,0 14-22,0 20 0,0 6 4,0 4 1,0-5-3,0-3-1,4-10 0,6-10-2,-3-8 0,1-6-1,0-2 2,5-18 7,-1-19-2,2-8-5,1-1-5,-1 2 2,2 12 2,-5 9 1,-2 15 3,-3 8 9,3 0-2,1 10 9,0 15 1,-1 3-7,-2 2-10,-4-2-3,-1-5-18,-1-5-47,-1-6-96,0-12-154,3 0-181</inkml:trace>
  <inkml:trace contextRef="#ctx0" brushRef="#br0" timeOffset="309876.2448">15789 9571 937,'0'0'103,"0"0"-88,0 0 79,0 0-38,0 0-45,-121 109-2,121-63-7,0-5-2,9-7-1,18-7-13,6-15-13,5-8 6,5-4 11,-1-7 7,0-19 3,-2-8 2,-4-5-1,-5-2 1,-8 0 2,-10 7 0,-9 9 7,-4 11 7,0 9 11,-2 5-5,-19 5-9,-10 25-9,0 13 12,9 12 2,6 6-8,12-5-6,4-6-3,9-10 0,29-17-3,13-11 0,21-12 4,9-9 0,5-28 1,-8-5-4,-18-2-1,-20 2-2,-20 8-9,-20 8-14,-18 14-20,-56 12-97,-37 0-286</inkml:trace>
  <inkml:trace contextRef="#ctx0" brushRef="#br0" timeOffset="310340.6203">13530 9367 502,'0'0'125,"0"0"-109,0 0 31,0 0 28,0 0-18,0 0-27,16 93-14,-34-77-6,-9-6 4,-2-3-5,4-7 2,4 0 6,7-7 16,7-12 8,7-5-16,0-1-14,16 1-6,18 4-4,3 6-1,3 7-3,5 7-22,-5 0-135,-2 14-176</inkml:trace>
  <inkml:trace contextRef="#ctx0" brushRef="#br0" timeOffset="311682.3735">16929 9682 685,'0'0'62,"0"0"-55,0 0 48,94-104 15,-76 77-42,-9-1 3,-9 6-16,0 4 2,0 6 15,-24 8 3,2 4-14,-10 0-14,1 12-7,2 15 3,4 4-3,4 7-2,9 6 0,4-4 2,8-2-3,0-9-1,19-8 0,12-11-7,5-10-1,7 0 4,1-12-5,1-14 7,-3-6 1,2-2 5,-3-2 3,-6 2-1,-6 6 0,-12 10 0,-7 6 3,-6 7 4,-4 5 13,0 0-9,0 3-5,-19 21-6,-4 7-1,-4 13-1,3-5 0,8 1-1,6-6 0,10-8-2,0-8-7,3-8-15,20-8 1,1-2 12,3 0 7,-1-17 5,-3-8 0,-5-1 3,-7-3 0,-7 6 1,0 1 7,-4 9 11,0 6 16,0 5 0,0 2-4,0 0-18,0 0-16,0 24 5,0 14-5,0 15 8,0 6-3,3 18-3,6 13 3,2 8-3,0-2 1,-2-5-3,0-18 1,-3-13 0,-1-16-1,0-13 0,-1-16 0,1-8-1,1-7 0,8-14 1,1-28 11,2-20-5,0-18-6,-6-12 0,-2-11-8,-6 1-6,3 14-1,-4 13 13,-2 17 0,0 14 2,0 6 0,0 10 0,1 4 0,2 13 0,-1 2 0,0 9-3,4 0-2,-2 14-11,2 18 16,3 10 5,-5 0 0,1-1-2,2-7-1,-4-8-1,1-10 0,-2-8-1,0-7 0,-2-1 0,2 0 2,5-9 6,0-21-2,2-11-4,4-1-2,1 4-1,-2 9 1,5 6 0,-2 15-3,-1 6 1,1 2-1,1 9 3,-3 20 1,-2 9 2,-4 0 3,-1 1-2,-2-6 0,-1-2-3,1-3 0,0-4-1,4-4-9,1-5-80,-1-4-96,0-11-164</inkml:trace>
  <inkml:trace contextRef="#ctx0" brushRef="#br0" timeOffset="311857.2007">18022 9881 656,'0'0'273,"0"0"-260,0 0 61,0 0-19,0 0-48,0 0-7,0-46-8,0 46-76,-7 0-135,-9 0-247</inkml:trace>
  <inkml:trace contextRef="#ctx0" brushRef="#br0" timeOffset="312254.4747">10014 10932 149,'0'0'558,"-156"-42"-558,77 32-650</inkml:trace>
  <inkml:trace contextRef="#ctx0" brushRef="#br0" timeOffset="317278.2853">15224 10469 535,'0'0'174,"0"0"-115,0 0 79,0 0-15,0 0-65,0 0-17,0 0-16,-6-18 3,6 18-7,0 0-9,0 0 0,0 14-12,0 23 9,6 7 12,0 11-3,1 6-3,-1-3-2,1 0 3,-2-8-6,2-6-4,3-4-1,-4-9-4,0-6-1,-1-3 0,-1-6-4,0-1-20,0-6-21,-2-2-35,0-3-67,-2-2-115,0-2-88</inkml:trace>
  <inkml:trace contextRef="#ctx0" brushRef="#br0" timeOffset="317758.031">15073 11041 415,'0'0'172,"0"0"-110,0 0 113,0 0-67,0 0-63,0 0-8,-9-11-3,9 11-4,0 0 4,0 0-8,7 0-1,11 0 6,5 9 4,7 9-13,1 6-10,2 5-2,-2 3-3,-2-1-1,0-1 1,-6-7-5,-3 0 1,-8-9 1,1-5 0,-7-6-3,3-3 5,2 0 6,9-20 4,9-18 10,9-8-14,5-3-6,-3 2-4,-3 4 2,-8 10-1,-6 6 2,-10 10-2,-6 6-2,-5 6 0,0 1-1,-2 1-9,0-1-33,0 2-30,0 2-69,-6 0-127,-12 0-233</inkml:trace>
  <inkml:trace contextRef="#ctx0" brushRef="#br0" timeOffset="322672.1344">2785 11725 230,'0'0'88,"0"0"-59,0 0 15,0 0-19,0 0-6,0 0-9,0 0-6,2 0-3,-2 0 1,0 0 1,0 0-3,0 0-23,0 0-96,0 0-135</inkml:trace>
  <inkml:trace contextRef="#ctx0" brushRef="#br0" timeOffset="324150.2574">2627 11819 247,'0'0'58,"0"0"-30,0 0 22,0 0-11,0 0 2,0 0 3,-2-5 9,0 5-2,2 0 1,-2 0-3,2 0-22,0 0-10,0 0-8,0 0 1,0 0-4,0 0-1,0 0 4,0 0-2,0 0 1,0 0-1,0 0-6,0 0-1,0 0 0,0 0-1,0 0 0,0 0-1,0 0-8,0 0-29,0 0-34,0 0-46,0 5-148</inkml:trace>
  <inkml:trace contextRef="#ctx0" brushRef="#br0" timeOffset="324348.8384">2627 11819 198</inkml:trace>
  <inkml:trace contextRef="#ctx0" brushRef="#br0" timeOffset="325271.7856">2627 11819 198,'-78'21'146,"78"-21"-100,0 0 22,0 0-2,0 0-9,0 0 0,0 0 19,0-7 3,0 0-6,0 0-12,5-3-17,4-1-7,2 4-12,2-1-7,3-2-5,0 2 6,-1 1-8,-1 3-5,-6 4-4,1 0-2,1 4 0,-4 13-4,3 2 4,-3 4 14,2 3 1,-6 3 1,0 3-5,-2 1 0,0-1-2,0 2-2,0-2-2,0-1-1,0-4-1,0-3-2,0 2 0,0-1 0,0-4-1,0-1 0,0-5 0,0-4-1,3-4 1,3-2-3,0-5 2,0 0 0,6 0 0,1 0 1,1 0 2,3-7 1,4-9-2,-4-8 4,1-4-3,-2-3 3,-3 2-4,-2 0-1,0 1 0,1 2 0,-6 0 0,2 2 1,-4 2-1,-2 0 1,0 0 1,0 2-2,-2 2 1,0 0-1,0 4-2,0 2 0,0 4-1,0 2 3,0 1 0,0 5 0,0 0 0,0-1 0,0 1 0,0 0 1,0 0 0,0 0 0,0 0 0,0-2 0,0-2 0,0 1-1,0-1 0,0 4-1,0-4 2,0 4-1,0 0 0,0 0 0,0 0 1,0 0-1,0 0 3,0 0 3,0 0-3,0 0-3,0 0 0,0 0 1,0 0-1,0 13-4,0 5 4,0 6 4,0 4 2,0 0-2,0 2-1,0 2 2,0 0-2,0 0 0,0 3-1,0-4-1,0 0 0,0-4-1,4-5 2,1-1-2,-1-10 1,2-2 0,-2-3-1,0-4-1,3-2 1,-1 2 0,4-2 2,-2 0-2,1 0-23,7 0-32,1 0-70,4 0-86,1 0-120</inkml:trace>
  <inkml:trace contextRef="#ctx0" brushRef="#br0" timeOffset="325887.723">3207 12206 587,'0'0'40,"0"0"-11,0 0 14,0 0-36,0 0-7,0 0 10,-2-2 21,2 20 33,0 2 7,6 8-6,1 4-11,-2 3-14,1-1-3,-4-3-13,0-1-4,1-5-5,-3-7-5,0-8-1,0-5-2,0-3 0,0-2 3,0 0 8,0 0 11,0-16-15,0-5-14,0-8-1,0 0-1,0-2-3,0 2 5,6-3-8,8 0-3,1 6 6,6 3-2,-6 3 7,1 10-2,-3 3 2,-5 6-4,0 1-4,-2 0 4,3 8-2,1 12 4,-6 1 2,5 8 4,-3 0-1,-2 3 2,2-1 2,-2-2 3,-4 2-1,0-4 3,0-2-4,2-4-1,0-7-1,0-4-1,1-2-4,-1-7 0,0-1-1,0 0-6,2 0 3,1 0-12,5-4-43,7-17-90,-1-4-129,-3-6-247</inkml:trace>
  <inkml:trace contextRef="#ctx0" brushRef="#br0" timeOffset="326344.3956">3778 12054 636,'0'0'153,"0"0"-142,0 0-11,0 0 60,0 0-1,0 0-8,148-32-3,-111 21-10,-8-1-1,-7 4-15,-10 2-17,-7 2 2,-2 4-4,-3 0-3,0 0-9,0 0-52,0-2-49,0 2-143,-8 0-130</inkml:trace>
  <inkml:trace contextRef="#ctx0" brushRef="#br0" timeOffset="326548.3157">3807 12230 779,'0'0'31,"0"0"-17,0 0 37,0 0 1,0 0-10,0 0-29,127-50-9,-98 42-4,-6 2-62,-2-2-144,-2 1-71</inkml:trace>
  <inkml:trace contextRef="#ctx0" brushRef="#br0" timeOffset="327243.6136">4259 11826 922,'0'0'84,"0"0"-74,0 0 8,0 0 9,0 0-10,0 0-9,94-59-3,-77 59-5,-3 0-2,-1 18-1,-3 6 3,-6 10 28,-2 4-7,-2 2-10,0 4-3,0-4 0,0 1-7,0-5 1,0-6-1,0-9 0,6-4-1,5-9-1,3-6-2,3-2 0,4 0 3,1-20 4,5-10 1,4-5 0,-6-5-3,-1 1 0,-7-2-2,-5 1-4,-3 4 2,-6 4 0,-1 2 2,-2 10 1,0 2-1,0 4 2,0 5-2,0 4 2,0 2 0,0 3 6,0 0-1,0 0-5,0 0 4,0 0 5,0 0-7,0 0 2,0 0-2,0 0-4,0 6-8,0 13 5,0 9 3,0 4 3,0 2 1,0 3-3,0-4 4,0-1-2,0-4-2,6-3 2,2-4-1,3 0-1,-3-5 0,3-7-1,-1-1 0,-4-4-6,-2-4-31,1 3-35,-1-3-77,0 0-130,-4 0-96</inkml:trace>
  <inkml:trace contextRef="#ctx0" brushRef="#br0" timeOffset="327627.5833">5053 11538 795,'0'0'118,"0"0"-110,0 0 4,0 0 13,0 0 0,0 0 11,-11 12-2,-5 7 14,-5 4 2,4 6-13,-5 6-8,-1 16-12,6 7 1,0 3-2,9 4-1,6-5-6,2-8-7,0-7 6,2-8-7,13-5 0,6-9 0,-1-5 1,-1-6-2,0-6-7,-5-5-24,1-1-44,-2 0-80,-2-11-109,-9-9-172</inkml:trace>
  <inkml:trace contextRef="#ctx0" brushRef="#br0" timeOffset="328174.1516">5167 11905 179,'0'0'693,"0"0"-693,0 0 9,0 0 20,21 110-6,-9-84-2,1-3-3,-7-5-11,2-4-5,-6-9 6,-2-2 0,0-3 27,0 0 6,0 0 7,0 0-11,0 0-10,0 0-13,0-15-10,0-1-4,0-6 0,4-4 0,3-2 0,7-4 0,3 2 0,6 2 0,1 0 2,-2 6-1,5 4-1,-5 10-1,-4 3-6,-2 5 5,-8 0-4,3 5 0,-4 17 6,2 4 4,-6 8 10,4-3-5,-7 6 6,0-5-6,2-2-2,0-4-2,0-2-1,2-5-1,0-5 1,3 0-1,5-8-3,-1-2 0,2-3 2,7-1 5,1 0-4,-2-1-1,-2-11-2,-3 0-28,-2 0-44,-8-5-79,-2 2-172,-2-1-154</inkml:trace>
  <inkml:trace contextRef="#ctx0" brushRef="#br0" timeOffset="328534.4024">5418 11540 785,'0'0'62,"0"0"-55,139-23 48,-82 23-22,-1 19 37,0 23-1,-11 15-25,-7 13-20,-14 12-2,-11 3 4,-9 2 7,-4-5-8,-2-11 5,-20-7 8,-2-8 7,-3-9-2,0-12-8,0-7-15,1-10-5,3-2-2,1-4-6,0-5-5,1-2-4,2-1-20,3-4-36,3 2-38,1-2-78,4 0-259</inkml:trace>
  <inkml:trace contextRef="#ctx0" brushRef="#br0" timeOffset="339791.3534">5229 11885 201,'0'0'108,"0"0"-21,0 0 11,0 0-26,0 0-23,0 0 0,0 0 1,0-2-16,0 2-7,0 0-10,0 0 3,0 0 4,0-2 6,0 2-3,0 0 4,0 0-1,0 0 3,0 0 6,0 0-9,0 0-10,0 0-6,0 0-7,0 0-3,0 0-2,0 0-2,0 4-1,0 6 1,0 8 1,0 2 11,0 0-4,2-2-1,2 4-4,-1-2 2,-1 1-4,-1-1 2,-1-3-3,5-5 1,-5 1-1,2-1 1,0-5-1,-2 4 1,4-4 0,-2 1 0,-2 1-1,0-5 0,0 2 1,0-4 0,2-2 0,-2 0-1,0 0 2,0 0 2,0 0-3,0 0 4,0 0-2,0 0 2,0 0-1,0 0 0,0 0 1,2 0-1,-1-7-1,-1-2-3,6-1 0,-2-7-2,0 2 1,6-2 1,-1 1-1,-3 0 1,0 0 0,2 0-1,1 6-3,-5-2 0,4 2-2,-3 0 6,4-4-3,2 2 3,2 0-1,-1 2 0,-1 2 2,-2 1-3,-2 2 4,-3 1-3,-4 0 1,2 0-2,-2 4 1,2-3-1,1 3 1,-1 0 2,0 0-2,-2 0 1,2 0-3,-2 0 0,0 0 2,0 0-5,0 0 3,4 0 3,-1 0-1,0 0 0,-1 6-2,2-1 1,0 4 2,1 0 0,-1 1 2,-2 3-2,-1 1-2,6-2 1,-5 3 1,0-1 1,0-2 0,-2-2-1,2 0 0,0 0 2,1-2-2,-2 1 2,2 0-2,-1 1 2,0 3-2,-2-4 0,2 1 2,1-2-1,0 2-1,-1 0 0,0-2 3,-1 1-2,2-6-1,-3 2 2,2-1-1,1-3 2,-1-1-2,-2 0-1,4 0 3,0 0-3,4 0 2,5 0-2,-2 0 3,-1 0-3,2 0-3,-4 0-73,0 0-101,-1 0-108,-7-3-266</inkml:trace>
  <inkml:trace contextRef="#ctx0" brushRef="#br0" timeOffset="362990.2052">23412 2610 375,'0'0'362,"0"0"-335,0 0 88,0 0-4,0 0-70,0 0-3,0 0-3,0 0-10,-56-41-12,38 32 0,-3 1-1,-6 0-3,-2-2 2,-5 1-3,-4-2 3,0 3-6,-2 0 3,-5 0 1,-5 0-4,-11 0 2,-1-2 3,-6 1 6,4-2-2,1 2-2,8 4-3,6-4 6,3 2-4,6-1-8,0 0 3,-2-1-6,-4 6 1,-5-3 2,-7 3-3,-7 3 1,-4 0-1,-2 0 1,10 0-1,1 0 1,5 0-1,-1 0 0,0 0 0,0 5 0,2 1 0,4-5 3,-3 4-3,1-1-2,-4 0 1,5 3 1,-3-2-1,5 2 1,-2 0 0,0 0 0,-5 2-3,2 2 3,0 1-1,4-3 1,3 3 2,-1 2-2,2 0 0,-2 7 0,-4-2 0,0 6 0,4-4 0,-1 4-1,1-4 1,4 2 0,-1 0 0,3 2 0,0 3-1,4-2 1,2 2-3,3-2 2,3 2 0,2-2 1,3 5 0,-1-2 0,3 2-1,1 1 1,5-1-3,3 3 3,3 1-4,1-1 4,4-1 1,-2 1-1,5-5 0,1-3 0,2 5-1,0-1 1,0 4-2,0 0 1,2 0 2,9-1 1,3-1-2,-1 1-3,2-3 3,1-4 0,0 2 1,2-2-1,6 0 0,-1 1 0,6-2 2,2 1-2,2-2 1,5-3 0,2-5 1,5 0 0,1 0 1,3-2-2,3 2 0,1-2-1,6 0 3,1 0 0,7-2 1,-3-3-2,1 0-1,0-4-1,5 1 1,-5-6 2,0 0 0,-8 0-2,-1 3 0,-4 1-1,-1 3 3,-2 2-4,0-1 3,5 0-2,4-1 0,2-4 0,5 3 0,-3-6 0,2 3-1,1-3 1,0 0 0,-1 0 0,-4 0 0,3 0 0,-3 0 0,0 0 0,0 0 0,5 0 1,2 0 0,2 0 0,4-9-1,-4 1 1,-1 2 0,-10 2-1,-3-1 0,-8 2 0,0-3 0,-3-2 0,2 0 0,-4-4 2,2-2 0,3-6 0,2 2-1,2-4 0,-2 3 3,-5-2-4,-3-6 1,-5 4 0,-3-5-1,-1-7 0,1 2 1,0-6 0,-2 0-1,-7 0 2,4-5-2,-6 3 1,-9 3-1,1 3 2,-11-1 2,3 0-3,-6 0-1,0-3 2,0 1-1,0 2 1,0 1-2,0 2 1,-2 1-1,-10 0 2,-1 2-2,-3 2 0,-1 0 0,-2 2 0,0 3 0,-4 4-1,-1-1 0,-3 1 0,-4 1 0,-1-3 1,-5 2 0,-3-1 0,-1-1 1,-1 2-1,5-1 1,1 0-2,4-3-1,-1 1 2,-3 0 0,-3 0 0,1 3 0,-5 0-1,-1 6 1,-8-1-2,-4 2 2,-6 3-1,1 1 1,1 4 0,7-2 0,0 4 3,1 0-3,3 2 0,-1 0 0,0 0 0,-6 0 0,0 0 0,-4 0 0,-3 0 0,1 2 0,0 4 0,6 0 0,-1-1 1,7-2-1,1 1 0,-5-1 0,1-1 0,-2-2 0,-3 0 4,-1 0-4,-3 0-2,0 0 2,-3 0-2,-1 0 0,-4 0 1,-1 3 1,2 1 0,-3 5 1,5 2-2,1 1 1,0 5-3,3-1 5,5 4-3,2 4 1,2 2-1,8 1-1,1 2 1,7-2-1,2 2 1,5-3 1,4-1-1,3 0 0,-1 1 1,0 0 0,1-2 0,0 3 0,-1-4 1,5 3-1,-1 1 0,2 1-1,6 0 0,-1 2-1,3 2 1,4-2 1,0-2-1,3 0 0,4 0 1,0-2 0,0 5-1,0-2 1,0 8-1,9 1 0,0 2 1,4 2 1,3-2-1,-1 3 0,6-2-1,3-3 1,0-6-1,3-1 0,2-6 1,-2-4 0,-2-3 0,-5-4 0,-7-4 0,-4-1-1,-4-3-15,-5-1-36,0 1-38,0 2-78,0-1-168,-18-4-290</inkml:trace>
  <inkml:trace contextRef="#ctx0" brushRef="#br0" timeOffset="370357.516">7038 12388 802,'0'0'0,"0"0"-30,0 0 30,0 0 19,0 0-17,-17 109-2,13-84-4,2 3-78,-6-3-151,-2-7-237</inkml:trace>
  <inkml:trace contextRef="#ctx0" brushRef="#br0" timeOffset="371286.1794">7616 11872 503,'0'0'168,"0"0"-150,0 0 39,0 0 47,0 0-64,0 0-17,-2 0-14,2 5-7,0 16 0,0 4 12,0 5 7,2 0 16,3 0 0,-1-2-14,-1-3-2,1 1-9,-2-3-3,0 2-3,0-3 2,0-8-6,1-3 1,-1-7-2,-2-1 0,2-3 4,-2 0 1,2 0 10,-2-21 6,5-9-9,0-5-11,8-2-2,3 3-2,3 5-1,4 0-3,-2 7 1,3 4 3,-5 9 0,-2 2 0,-3 5 1,0 2-3,-3 0-4,3 0 2,-3 9 6,0 11 0,-2 1 2,-3 5-1,-3 2 10,-3 2-1,0 2 6,0-2-6,0 3 0,0-3-5,0-4-1,0-2-2,0-7-1,0-4-1,4-6 0,1-2-1,3-4-3,4-1-23,1 0-36,7 0-78,1-15-170,-2-8-155</inkml:trace>
  <inkml:trace contextRef="#ctx0" brushRef="#br0" timeOffset="371850.1512">8195 11965 307,'0'0'323,"0"0"-281,0 0-10,0 0 53,0 0-52,0 0 20,52-1 13,-19-8-6,-2-2-14,-2 2-2,-6 1-5,-5-1-17,-7 9-11,-5-3-3,-1 3-7,-5 0-1,0 0-3,0 0-37,0 0-67,0 0-89,0 3-123,0 9-128</inkml:trace>
  <inkml:trace contextRef="#ctx0" brushRef="#br0" timeOffset="372284.2954">8182 12176 454,'0'0'241,"0"0"-217,0 0 18,0 0 58,0 0-80,0 0 18,40 1 24,-7-1 11,2-5-14,-4-7-18,-5-1-4,-8 6-13,-5 0-12,-3 5-9,-8 2 0,0-2-3,-1 1-33,2-4-50,4-1-86,2-3-149,0-3-111</inkml:trace>
  <inkml:trace contextRef="#ctx0" brushRef="#br0" timeOffset="372794.185">8807 11754 687,'0'0'39,"0"0"-9,0 0 154,0 0-105,0 0-29,0 0-16,-16-3-6,16 3-5,0 0 8,-2 0-8,0 0-1,2 0-6,0 2-9,0 18-3,0 5 2,0 3 8,0 6 0,0-3 4,0 1-7,0 0-2,-3-2-7,-1 0-1,2-6 0,-1-2-1,3-5-17,0-6-33,0-3-48,0-4-109,9-4-147,2 0-180</inkml:trace>
  <inkml:trace contextRef="#ctx0" brushRef="#br0" timeOffset="373482.158">8840 11807 670,'0'0'127,"0"0"-108,0 0 131,0 0-60,0 0-47,0 0-11,-20-13-20,13 20-12,3 13 0,-3 6 3,0 6 3,1 7 3,-1 0 2,5 1-1,0 0-2,2-6-5,0-1-2,0-8-1,4-4-1,9-8 1,7-4-1,3-8-2,3-1 0,8 0 3,-2-15 0,-1-14 6,0-4-2,-4-4 2,-8-3 0,-3 0-6,-7 0 4,-5-1-3,-4 10 1,0 3 5,0 3 2,-15 5 10,-3 5-10,-3 4-7,-2 6 4,-2 5-6,-6 0 0,2 0 2,4 0-2,3 2-4,9 8-18,-1 4-32,5 6-34,7 4-78,2-2-120,0 2-75</inkml:trace>
  <inkml:trace contextRef="#ctx0" brushRef="#br0" timeOffset="373738.6439">9366 12129 859,'0'0'72,"0"0"-67,0 0 57,0 115 46,0-86-74,0 3-20,1 2-7,2-7-5,0-5-2,-3-1-3,0-8-23,0-1-47,0-5-42,0-7-139,0 0-28</inkml:trace>
  <inkml:trace contextRef="#ctx0" brushRef="#br0" timeOffset="373969.2726">9703 11849 1025,'0'0'73,"0"0"-66,0 0 57,0 0-35,0 0-20,0 0-5,-25 116-4,32-82 0,0 2-31,-5-3-53,2-4-94,-2-3-101,3-3-84</inkml:trace>
  <inkml:trace contextRef="#ctx0" brushRef="#br0" timeOffset="374211.7144">9981 12184 715,'0'0'320,"0"0"-302,0 0 18,0 0 62,0 112-53,0-86-18,0 3-9,0-6-13,0-2-3,0-6-2,0-4-4,0-6-24,0-1-46,0-4-87,-2 0-193,2 0-128</inkml:trace>
  <inkml:trace contextRef="#ctx0" brushRef="#br0" timeOffset="374607.4484">10276 11951 916,'0'0'82,"0"0"-77,0 0 35,102-102 34,-73 93-53,-5 8 2,-4 1-13,-4 0-7,-4 16-3,-8 8 3,-4 6 1,0 5 7,-23 4 5,-6 0-7,-4-2 0,2 0-8,0-5 3,10-6-1,7-4-1,11-9 2,3-1 0,0-4-1,0 1 5,9-3 1,13-2 9,7-4-8,3 0-1,-1 0-5,-1-7-4,0-5-13,-3 4-44,-4 3-119,-4 0-225</inkml:trace>
  <inkml:trace contextRef="#ctx0" brushRef="#br0" timeOffset="374819.289">10759 12288 947,'0'0'104,"0"0"-96,0 0 81,0 0-26,-37 112-34,35-86-5,-6-2-19,-3-2-4,-2 3-2,-3-7-12,3-4-33,2-5-59,2-6-122,2-3-217</inkml:trace>
  <inkml:trace contextRef="#ctx0" brushRef="#br0" timeOffset="375567.7156">11089 11846 843,'0'0'130,"0"0"-123,0 0 18,0 0 39,0 0-38,0 0 0,125-92-7,-95 92-10,-2 0-4,-8 22 2,-9 4-7,-11 9 0,0 0 9,-16 2 4,-13-2-6,-2-3-6,4-7 3,8-7-3,7-8 1,6-5-2,6-5 1,0 0 0,0 0-1,0 0-1,0 0 1,20 0 6,7 0 2,7 0 0,9 0-3,-2 0 4,-1 3 3,-11 11-4,-12 3 1,-7-2-1,-10 6 1,0 3 2,-21-1 6,-10 6-10,-4-5-4,-5-2-2,-3-4-1,-1-4-21,-3-5-37,2-3-76,-2 3-149,-3-5-152</inkml:trace>
  <inkml:trace contextRef="#ctx0" brushRef="#br0" timeOffset="377190.0066">11843 12360 820,'0'0'127,"0"0"-94,0 0 86,0 0-30,0 0-48,0 0-20,-49 14-10,30 9-7,-2 2-4,0 3 0,3-2-26,3-3-41,9-6-63,6-4-98,0-7-54,0-6-201</inkml:trace>
  <inkml:trace contextRef="#ctx0" brushRef="#br0" timeOffset="377532.3175">12026 11867 971,'0'0'93,"0"0"-86,0 0 57,0 0-1,0 0-61,0 0-2,-9 18-6,9 20 6,7 6 9,-7-3 1,0-6 4,0-5-6,2-7-3,6-9 1,3-1-2,11-8-4,12-5 1,9 0 4,8 0-5,2-6-9,-3-6-29,-10 6-29,-9-2-60,-9 5-51,-14-1-51,-8 0-86</inkml:trace>
  <inkml:trace contextRef="#ctx0" brushRef="#br0" timeOffset="377737.346">12271 12029 481,'0'0'126,"0"0"-117,0 0 74,0 0 79,0 0-86,0 0-9,-49 81 3,49-48-31,16 4-15,-3 1-14,3-2-7,-6 0-1,-3 0-4,-5 1-14,-2-5-60,0-3-45,0-9-147,0-16-107</inkml:trace>
  <inkml:trace contextRef="#ctx0" brushRef="#br0" timeOffset="377923.1866">12632 12250 927,'0'0'94,"0"0"-81,0 0-5,-27 113 9,27-78-17,0-1-1,0-2-43,0-6-62,0-8-120,-5-10-65</inkml:trace>
  <inkml:trace contextRef="#ctx0" brushRef="#br0" timeOffset="378079.1991">12850 12310 794,'0'0'117,"0"0"-113,0 0-8,0 0-54,0 0-140,0 0-113</inkml:trace>
  <inkml:trace contextRef="#ctx0" brushRef="#br0" timeOffset="378222.8569">13029 12228 641,'0'0'137,"0"0"-137,0 0-1,0 0-3,0 0-8,0 0-87,56-6-165</inkml:trace>
  <inkml:trace contextRef="#ctx0" brushRef="#br0" timeOffset="378372.1976">13245 12186 317,'0'0'324,"0"0"-285,0 0-29,0 0 30,0 0-33,0 0-7,40-13-70,-36 13-194</inkml:trace>
  <inkml:trace contextRef="#ctx0" brushRef="#br0" timeOffset="378583.0912">13482 12155 719,'0'0'197,"0"0"-192,0 0-1,0 0-8,0 0 5,0 0-1,19-4 3,-19 4-3,0 0-6,0 0-48,0 0-49,0 0-46,0 0-201</inkml:trace>
  <inkml:trace contextRef="#ctx0" brushRef="#br0" timeOffset="378815.9766">13794 12126 628,'0'0'99,"0"0"-93,0 0 0,0 0 7,0 0-13,0 0 0,26 0-59,-19 0-82,-7 0-123</inkml:trace>
  <inkml:trace contextRef="#ctx0" brushRef="#br0" timeOffset="399978.0949">4821 12625 741,'0'0'158,"0"0"-145,0 0 67,0 0 66,0 0-94,0 0-13,0 0-13,0 0-20,0 0-4,-20 46 3,20 9 12,7-2-2,-1 5 4,-2 1-6,3-7-8,-2-3-2,2-3-2,1 0-1,-4-2-3,6-3-48,-6-1-68,1-7-156,-5-9-186</inkml:trace>
  <inkml:trace contextRef="#ctx0" brushRef="#br0" timeOffset="400269.5765">4694 13230 864,'0'0'76,"0"0"-71,0 0 2,0 0-3,0 0 9,47 119 47,-26-73-25,0-11-9,-5-3 15,-6-18-19,-1-7-1,3-5 7,-1-2 2,4 0-2,10-20 6,6-15-1,0-8-18,2 2-10,-4-3-5,-2 13-5,-2 11-38,0 11-47,-1 9-94,3 23-129,-7 19-169</inkml:trace>
  <inkml:trace contextRef="#ctx0" brushRef="#br0" timeOffset="401125.2442">5653 13522 1087,'0'0'48,"0"0"-37,0 0 3,0 0 22,-139 44-32,112-10-2,6 9-2,-3 3 1,9 0-2,4 1-1,9-9 0,2-10-1,4-5-11,23-14-15,4-9-12,0 0 8,4-22 21,-1-11-12,-8-16 12,0-1-12,-15-6 19,-11-5 1,0-2 1,0-7 3,-20 3 15,0 11 19,3 14 8,3 14-11,5 13-3,4 10-1,5 3-9,0 2-18,0 7-18,0 34 9,0 13 9,0 16 1,3-2 0,12 0 0,1-10 0,1-10-2,6-11 0,-1-11 1,2-12-10,3-7-12,-2-7-11,-1 0 15,1-5 7,-5-19 3,-2-6 6,-5-7-10,-8 1 6,-1 1 6,-1 9 1,-3 11 3,0 11 6,0 4 8,0 0 0,0 0-18,0 7-14,0 14 10,4 5 4,4 4 3,4 1-1,3-9-2,1-6 0,2-7 0,2-6-5,-1-3-8,2 0-2,1-7 0,-3-16 3,0-5 5,-3-4 7,-5 2-6,0 7 6,-6 1 1,-1 12 11,1 7 25,-1 3-3,0 0-18,5 0-11,5 0 5,3 20 5,3 6 3,-3 1-8,-4 2-5,-5-2-4,-4-1 0,-4 3-2,0-1-9,0-4-71,-9-3-49,-7-7-133,-8-14-105</inkml:trace>
  <inkml:trace contextRef="#ctx0" brushRef="#br0" timeOffset="401268.1625">5969 13258 646,'0'0'68,"0"0"-63,0 0 24,0 0-4,0 0-25,0 0-124,20-69-137</inkml:trace>
  <inkml:trace contextRef="#ctx0" brushRef="#br0" timeOffset="401478.1775">6379 13341 878,'0'0'109,"0"0"-99,0 0 83,0 0-43,0 0-44,0 0-6,-22 128 2,20-74 1,2-4 0,0-1-3,4-9-8,11-6-63,1-9-74,-1-11-43,3-9-28,-7-5-82</inkml:trace>
  <inkml:trace contextRef="#ctx0" brushRef="#br0" timeOffset="401734.427">6463 13609 211,'0'0'302,"0"0"-173,0 0 34,0 0-25,0 0-63,0 0-33,41-101-23,-16 101-8,3 23 5,-1 7-5,-7 1 10,-2-4 2,-9 0-8,-5-5 2,-4-13-5,0 0 4,0-8-4,0-1-2,0 0 11,0-19-4,0-16-17,0-5-9,1-2-11,17 8-28,-1 2-40,1 9-44,1 11-113,-2 5-24,-6 7-107</inkml:trace>
  <inkml:trace contextRef="#ctx0" brushRef="#br0" timeOffset="402377.729">6883 13430 441,'0'0'127,"0"0"-67,0 0 81,0 0-5,0 0-73,0 0-33,-9-35-16,-5 65-7,3 7-6,3 2-1,4-6 0,4 4 0,0-7 0,0-2 0,14-7-2,2-8-10,4-6-4,5-7 1,4-2 14,2-26 1,4-11 0,-1-5 3,-5-5-7,-11-9 4,-9-11-2,-9-3 0,0-3 2,-11 12 2,-5 16 17,-2 19 12,9 14 7,2 12 3,1 2-20,-1 7-13,1 27-3,-2 16-4,6 9 1,2 8-1,0-1-1,11-6 1,12-10-1,3-15 0,10-12-3,5-11-10,3-12-1,1 0 9,-3-21 5,-4-16 0,-12 2 2,-7-6 1,-11 3-3,-8 10 5,0 8-1,0 9 11,0 11 14,0 0-8,-8 4 0,-4 26-10,-1 7-7,7 5 4,3-5-2,3-10-6,0-5 2,20-10-2,5-10 0,8-2 0,-2 0 6,0-14-2,-2-12-4,-8 0-16,-8-3-37,-13 3-28,0 6-75,-17 8-160,-27 9-84</inkml:trace>
  <inkml:trace contextRef="#ctx0" brushRef="#br0" timeOffset="402507.0295">6992 13392 645,'0'0'159,"0"0"-144,0 0 12,0 0-27,-16-117-1,55 82-1,7 5-109,6 4-116,-2 6-115</inkml:trace>
  <inkml:trace contextRef="#ctx0" brushRef="#br0" timeOffset="403091.0624">7770 13222 649,'0'0'466,"0"0"-464,0 0-2,26 149 46,-12-73-15,1 11-14,1 1 1,-3-1-15,-1 0-1,-3-9 0,-3-8 1,1-12-2,2-12-1,0-14 0,0-16-3,-1-9-3,-2-7-23,-2-10-4,-4-26 27,0-17-7,0-12-10,-12-10-3,-12-10-5,4 4 11,9 0 14,11 7 4,0 7 1,20 12 1,11 13 7,2 18 10,0 15-3,6 9 1,-6 0 0,-1 23-1,-8 9-4,-9 6 0,-9-1-2,-6-5-3,0-3 0,0-11-2,0-9-1,0-9 1,0-5 4,0-29-7,0-8-8,10-6 3,6 5 5,4 9 1,0 9 9,2 8 20,-2 12 3,1 5-9,-4 0-8,1 0-8,-3 14-4,-3 7-3,-5 8-1,-5 3-24,-1-2-70,-1-5-135,3-11-343</inkml:trace>
  <inkml:trace contextRef="#ctx0" brushRef="#br0" timeOffset="403238.8706">8681 13430 1115,'0'0'116,"0"0"-90,0 0 24,0 0-20,0 0-30,0 0-32,-15-26-164,-17 26-521</inkml:trace>
  <inkml:trace contextRef="#ctx0" brushRef="#br0" timeOffset="405125.116">1874 15020 857,'0'0'147,"0"0"-125,0 0 58,0 0-23,0 0-50,0 0-7,0 0 0,-23-12 5,23 21 10,-4 21 8,-3 12 3,3 6-5,2 5-8,2-3-4,0-6-7,4-3 3,14-9-4,3-11-1,5-11-1,3-6-2,-3-4 2,6 0 1,-5-18-3,-3-10 0,-2-2-7,-8-7 8,-8 3 2,-1-6 0,-5 7 1,0 8 9,0 10-6,0 10 1,0 5-2,0 0-3,0 2-16,0 24 1,0 13 14,9 3 1,6 1 1,4-11 1,4-6-2,2-6 1,2-8 3,-2-7 7,-3-5 3,0 0-6,-4-17 4,-2-12 0,-3-1-8,-9-10-4,-4-5-36,0 7-71,-2 13-202,-13 16-234</inkml:trace>
  <inkml:trace contextRef="#ctx0" brushRef="#br0" timeOffset="406062.0655">2496 15055 911,'0'0'16,"0"0"-3,84-142 20,-59 99-25,-16 14-3,-9 0-2,0 10 3,-14-2 7,-10 10 30,-5 4-22,-3 7 3,3 0-7,6 7 2,0 16-14,9 14 11,8 11-14,6 10-1,0 6-1,2 11 2,16-5 3,-3-6 3,4-6 1,-9-11-6,2-8 5,-1-9 5,-5-9-9,4-8-2,-6-6 0,3-7-2,-1 0-9,8-20-1,1-15 4,3-9-1,2 4-21,0 0 4,3 12-6,-3 10 6,4 5 6,-1 9 15,-3 4-10,-6 9-18,1 18 2,-4 11 13,-5 6 4,-2 2-7,-1 0 13,2-11-67,1-12 65,4-10 4,7-13-3,3 0-6,9-24 13,2-11 17,0-3-3,0-11-4,-6 3-7,-2-3 8,-11 9-5,-4 8 4,-8 15 9,0-2 11,0 11 14,-8 8-2,-4 0-25,-5 4-8,5 19-3,-2 4 4,5 8-5,2 0 4,7 2 0,0-7-4,0 2-5,11-10 0,10-4 0,6-8 1,2-6 0,2-4-1,0 0 9,0-5 2,0-18-1,-2-3 0,-6-3 1,-4 0-9,-5 7 0,-7 3 12,-3 16-7,-2-2-3,-2 5-4,0 0-8,0 0 0,0 5 2,0 3 6,0-4 0,0-4-11,0 0-9,0-4 7,9-18-13,5 0 14,3 3 12,1 6 6,-1 4-1,4 9 3,1 0-4,1 9 0,-4 14-2,-4 12 7,-3 2-7,-10 8-4,-2-1-18,0-4-115,0-6-153,-4-18-189</inkml:trace>
  <inkml:trace contextRef="#ctx0" brushRef="#br0" timeOffset="406588.0732">4201 15029 1184,'0'0'28,"0"0"-28,0 0 0,0 0 22,56 139-5,-43-95-5,-1-11-7,-7-11-2,1-10 0,-4-7 1,0-5 0,-2 0 5,0-8 5,2-18-14,2-16-2,6-7 1,1 3 0,4 4 1,3 14 0,0 10-3,2 4 2,0 11 1,1 3-1,-4 0 0,-2 17-1,1 9 2,-2 10 3,-1 1-2,-2 2-1,-2 3-41,2 0-69,-5-10-174,-1-9-151</inkml:trace>
  <inkml:trace contextRef="#ctx0" brushRef="#br0" timeOffset="406740.3326">4754 15073 827,'0'0'215,"0"0"-215,115-100 0,-56 72-2,-7 10-70,-15 7-239</inkml:trace>
  <inkml:trace contextRef="#ctx0" brushRef="#br0" timeOffset="406903.0302">4849 15291 1005,'0'0'132,"0"0"-125,0 0-7,0 0-10,0 0 10,0 0 0,168-82-49,-112 50-145,-10 0-165</inkml:trace>
  <inkml:trace contextRef="#ctx0" brushRef="#br0" timeOffset="407194.024">5341 14985 167,'0'0'944,"0"0"-882,0 0-23,0 0 5,-30 116-19,30-70-13,0-2-11,5-2 2,14-13-3,11-7-2,3-12 2,2-10 0,8 0-2,-1-18 4,-6-18-1,-5-4 4,-11-13 1,-13-5 0,-7-2-1,0 0 0,-22 14 6,-11 14-5,-4 13 3,-5 16-9,0 3-1,0 1-6,2 26-32,9 12-60,12-6-162,13 1-363</inkml:trace>
  <inkml:trace contextRef="#ctx0" brushRef="#br0" timeOffset="408679.816">7308 14708 905,'0'0'70,"0"0"-21,0 0 6,0 0-43,0 0-6,0 0 1,81-17-6,-64 43 0,-5 11 8,-8 9 11,-4 11-6,0 1 4,0-2-10,0-7-1,0-12-5,0-11 0,9-12-2,11-6-1,3-8-2,6 0-6,4-16 9,1-12-3,-1-8-5,-6-1-10,-8-1-5,-8-8 0,-4 3 8,-4 3 10,-3 2-4,0 7 8,0 5 1,0 8 0,-3 4 1,-1 11 13,4 3 16,-3 0-3,2 0-20,-1 17-5,2 14 10,0 9 9,0 6 0,0-2-7,0 3 4,10 4-10,9-10-6,0 0-2,4-3-1,-3-10-46,-1-2-89,2-4-184,-3-12-161</inkml:trace>
  <inkml:trace contextRef="#ctx0" brushRef="#br0" timeOffset="409204.1336">8035 14967 50,'0'0'786,"0"0"-685,0 0-18,0 0-5,0 0-65,0 0-2,-11 112 6,9-67 0,0-6-3,2-2-1,0-11-5,4-5-1,16-10-6,4-7 2,3-4 1,7 0 1,-3-8-3,-2-16 0,-2-11 5,-7-1-7,-9 1 7,-7-10-1,-4 6 6,-4 7 24,-21 3 6,-6 17-11,0 2-10,-3 10-6,3 0-13,7 5-2,5 6-5,16-2-52,3-6-89,0-3-378</inkml:trace>
  <inkml:trace contextRef="#ctx0" brushRef="#br0" timeOffset="410216.1567">4259 16087 540,'0'0'363,"0"0"-307,0 0 38,0 0 8,0 0-75,0 0-27,-20 15-7,28 19 7,9 12 18,-9-5-1,4-2-7,-3-8 3,-5-4 0,0-8-3,-2-5-5,-2-6 2,3-8-4,-3 0 0,0 0-2,0 0 5,0 0-6,1 0 0,-1-5-3,0-12-2,0-2 0,0-3 5,0 8 0,0 6 3,0 2-5,0 2 4,0 4-4,0-4 1,0 4-8,0 0 0,0 0-27,0 0-43,0 0-194,8 0-308</inkml:trace>
  <inkml:trace contextRef="#ctx0" brushRef="#br0" timeOffset="410757.9113">8432 14939 962,'0'0'128,"0"0"-119,0 0-9,0 0 0,0 0 28,130-12-10,-75-4-13,-4 2-5,-9 0-35,-15 8-103,-13 6-70,-12 0-135</inkml:trace>
  <inkml:trace contextRef="#ctx0" brushRef="#br0" timeOffset="410898.8132">8574 15208 622,'0'0'275,"0"0"-237,0 0-36,0 0 2,0 0 16,148-63-20,-83 31-116,-7 2-210</inkml:trace>
  <inkml:trace contextRef="#ctx0" brushRef="#br0" timeOffset="411341.0617">9165 14694 978,'0'0'107,"0"0"-83,0 0 12,0 0 21,0 0-31,0 0-13,47-3-11,-38 38 5,-5 11 7,-4 3-3,0 2-3,0-7-1,0-5-6,0-6-1,0-13 0,16-8-2,3-12-9,2 0-6,8-12 0,0-20-3,2-5 5,-8-5-6,-6-2 1,-5 2 12,-8-3 8,-4 5 3,0 8 3,0 10 12,0 9 26,-2 12-8,-2-1 4,4 2-10,-5 0-24,3 28-3,2 10-1,0 6 4,0-3-2,0 3-3,2 0-1,10-2-3,8-4-31,0-10-41,10-14-104,-1-11-187,2-3-161</inkml:trace>
  <inkml:trace contextRef="#ctx0" brushRef="#br0" timeOffset="411584.0455">9827 14490 994,'0'0'121,"0"0"-46,0 0 24,0 0-70,0 0-18,-50 114 6,38-54-1,5-2 5,3-1 0,4-7-5,0-4-10,0-6-5,14-5-1,10-16-28,3-3-43,6-16-33,0 0-133,5-16-212</inkml:trace>
  <inkml:trace contextRef="#ctx0" brushRef="#br0" timeOffset="411884.9994">10072 14712 687,'0'0'183,"0"0"-105,0 0 13,0 0-27,0 0-31,-48 134-17,48-93-13,0-1-1,0-17-1,6 2-1,14-12-2,5-13 2,6 0 0,2-15 2,4-13 6,-3-8-4,-6-8 0,-9 0 2,-9-1 0,-10 1 2,0 8 15,-17 8-1,-7 10 1,-3 10-6,1 6-17,2 2 0,1 2-7,1 15-23,2 4-56,2-1-132,7-3-244</inkml:trace>
  <inkml:trace contextRef="#ctx0" brushRef="#br0" timeOffset="412167.3575">10329 14413 935,'0'0'133,"0"0"-75,167-23 40,-86 37-52,6 30-11,-9 12-2,-9 15-17,-25 4-5,-30 5-1,-14 9 6,-23-4-6,-26-4 13,1-19-3,-2-14 3,13-14 0,12-16-16,9-6-6,9-12-1,7 0-23,0 0-39,0 0-33,0-18-103,0-4-306</inkml:trace>
  <inkml:trace contextRef="#ctx0" brushRef="#br0" timeOffset="413330.0376">4203 16186 69,'0'0'524,"0"0"-394,0 0-17,0 0-3,0 0-49,0 0-33,-6 8-15,6 21 23,10 0 32,5 7-24,-7-4-9,1 1-16,-3-8 0,-1-2-5,0-9-9,-1-6 0,-2-4 0,1-4-5,-3 0 5,2 0-1,-1 0 3,4-4-7,5-22 2,3-10-1,-1-9 2,11-1-3,0 2-4,4 9 3,1 12-1,-6 5 1,-6 6-2,-7 12 0,1 0-2,-4 0-4,3 16 6,1 9 3,0 7 14,-3 1 0,-1-5-3,-1 2-10,5-3 3,-2-10-4,-2 2-6,5-1-46,3-4-67,3-7-138,3-2-141</inkml:trace>
  <inkml:trace contextRef="#ctx0" brushRef="#br0" timeOffset="413502.8826">4801 16258 827,'0'0'158,"0"0"-156,0 0 20,113-86 15,-53 52-22,-2 9-15,-4 8-11,-14 13-115,-13-1-145,-16 5-144</inkml:trace>
  <inkml:trace contextRef="#ctx0" brushRef="#br0" timeOffset="413651.9495">4966 16365 765,'0'0'189,"0"0"-179,0 0 28,0 0-38,0 0 7,0 0-2,143-54-5,-88 31-187,-4-3-147</inkml:trace>
  <inkml:trace contextRef="#ctx0" brushRef="#br0" timeOffset="413960.0604">5433 16218 947,'0'0'65,"0"0"-58,0 0 53,0 0-40,0 0-4,74-122-12,-56 101 4,-4 0 13,-8 11 14,-2 0 8,-1 10-7,-3 0 2,0 0-7,0 0-18,0 0-4,0 0-8,0 0-1,2 18-4,5 5 4,2 12 3,-1 0-1,-1 2-1,0 4-1,-2-2-13,-3 1-43,-2 4-64,0-3-78,0-9-226</inkml:trace>
  <inkml:trace contextRef="#ctx0" brushRef="#br0" timeOffset="414162.7184">5534 16543 793,'0'0'326,"0"0"-315,0 0-4,0 0 48,0 0 18,177-93-16,-109 62-29,-4 0-14,-11 12-1,-16 3-13,-12 6-1,-12 10-36,-13 0-83,0 0-183,-2 0-596</inkml:trace>
  <inkml:trace contextRef="#ctx0" brushRef="#br0" timeOffset="414971.0341">7543 15802 978,'0'0'39,"0"0"-27,0 0 33,0 0-32,0 0-6,0 0-2,57-44-3,-39 53 1,-6 14 7,-2 12 9,-5 14 8,-3 4-6,-2 6-5,0-11-9,2-4-4,6-12-1,0-6-1,5-10-1,5-8-3,5-8 2,4 0-8,4-10 5,-2-16 4,-5-6 0,-6-6 0,-5-3-1,-10-4 1,-3 4 1,0-5 0,0 13 2,0 6-2,-10 13 10,2 6 9,6 6 8,-3 2 2,5 0-15,-2 0-11,0 22-3,2 10 2,0 8 0,0 1 0,0-2-2,0 2 0,13-1-1,5-5-21,4-2-52,5-3-104,2-12-148,-5-4-141</inkml:trace>
  <inkml:trace contextRef="#ctx0" brushRef="#br0" timeOffset="415197.0431">8107 16092 926,'0'0'100,"0"0"-39,0 0 23,0 0-56,0 0-1,0 0 5,7 108-12,-3-76-7,-2 2-9,-2 2 1,0-8-5,0 3-6,0-5-38,0-4-49,0-8-87,0-6-148,0-8-126</inkml:trace>
  <inkml:trace contextRef="#ctx0" brushRef="#br0" timeOffset="415468.7395">8608 16003 920,'0'0'147,"0"0"-138,0 0 34,0 0 49,152-35-68,-101 21-13,-7 5-11,-15 4-15,-8 2-86,-15 3-100,-6 0-219</inkml:trace>
  <inkml:trace contextRef="#ctx0" brushRef="#br0" timeOffset="415645.1481">8641 16244 928,'0'0'78,"0"0"-72,0 0 72,0 0-14,127-26-38,-73 8-26,-1 9-2,-4 0-98,-12 1-224,-10 2-404</inkml:trace>
  <inkml:trace contextRef="#ctx0" brushRef="#br0" timeOffset="416284.0141">9208 15895 844,'0'0'161,"0"0"-109,0 0 45,0 0-47,0 0-40,0 0 3,69 32 2,-67 9 2,-2 4-3,2 4-6,0-13-4,3-1-2,4-12-2,6-5 0,4-6-1,7-12-5,3 0-3,5-7-2,-3-12 2,-2-13-10,-6 0 0,-8-2 3,-9-6 13,-6-2 3,0 3 3,0 7-2,-4 6 5,-3 12 14,5 10 9,-1 4-3,2 0-10,-1 9-15,0 18 0,2 12 8,0 1 0,0 2-7,0-10-2,4 1 0,13-7-17,3-6-33,4-8-88,2-7-160,-7-5-127</inkml:trace>
  <inkml:trace contextRef="#ctx0" brushRef="#br0" timeOffset="416533.1746">9852 15709 906,'0'0'109,"0"0"-66,0 0 72,0 0-56,0 0-30,-103 107-2,92-54-3,1 5-3,9-5-3,1-4-6,0-3-6,5-9-6,19-4-6,9-10-28,5-12-31,3-8-60,-3-3-168,-7-10-189</inkml:trace>
  <inkml:trace contextRef="#ctx0" brushRef="#br0" timeOffset="416720.9962">10050 15887 936,'0'0'175,"0"0"-115,0 0 7,0 0-40,0 0-13,0 0-1,12 121-10,-5-89-3,1 3 0,-1-8-9,-3-1-38,1-4-73,-5-4-149,0-12-206</inkml:trace>
  <inkml:trace contextRef="#ctx0" brushRef="#br0" timeOffset="416989.7717">10144 15659 1062,'0'0'74,"0"0"-63,176-17 83,-96 38-46,-3 21-11,-17 11-14,-18 5-9,-30 3-3,-12 3 0,-8 3 22,-27-9-18,-3-4 2,1-14-12,5-14-3,14-8-4,4-10-22,5-8-44,7 0-44,2-12-173,-2-16-438</inkml:trace>
  <inkml:trace contextRef="#ctx0" brushRef="#br0" timeOffset="422163.6246">12932 14450 827,'0'0'124,"0"0"-104,0 0 39,0 104 25,9-48-30,-2-4-20,-2-6-12,-1-10-8,-2-14-2,0-9 1,-2-9-9,3-4 0,-3 0-1,0 0 5,3-25-7,1-13-1,4-8-12,3-4 5,5 1-7,3 8 12,-3 7 2,3 12 0,-2 10 0,4 10 5,-3 2 4,1 0 2,0 14-3,-4 8 0,-2 7-4,1 0-1,-6-3 0,2 0-3,-6 0-25,-2 6-27,-2 3-75,0-1-163,0-1-175</inkml:trace>
  <inkml:trace contextRef="#ctx0" brushRef="#br0" timeOffset="422323.0116">13443 14587 883,'0'0'90,"0"0"-90,0 0 43,154-116-38,-101 100-5,-9 9-112,-11 3-217</inkml:trace>
  <inkml:trace contextRef="#ctx0" brushRef="#br0" timeOffset="422487.6916">13532 14749 809,'0'0'175,"0"0"-124,0 0 15,0 0-54,0 0-10,114-37-2,-56 11-126,-12 2-161,-11 2-182</inkml:trace>
  <inkml:trace contextRef="#ctx0" brushRef="#br0" timeOffset="422785.9675">13914 14362 163,'0'0'608,"0"0"-541,0 0 53,100-104-9,-63 89-62,2 11-19,-6 4-6,-13 0-4,-8 24-6,-12 10-3,0 11 19,-27 4 5,-9 1-4,-1-1-11,4-10 5,7-7-2,10-11 2,6-9-12,7-5-8,3-1-3,0-3-2,11-3 0,20 0 8,11 0-5,10-18-3,8-4-28,7 0-30,3 3-53,-6 6-160,-6 3-326</inkml:trace>
  <inkml:trace contextRef="#ctx0" brushRef="#br0" timeOffset="423515.9241">15588 14592 643,'0'0'182,"0"0"-173,0 0-7,0 0-4,0 0-22,0 0-45,0 41-106,0-20-105,-7-3 12</inkml:trace>
  <inkml:trace contextRef="#ctx0" brushRef="#br0" timeOffset="424015.6053">15955 13997 792,'0'0'159,"0"0"-128,0 0 32,0 0-8,0 0-11,123 137-20,-107-76-11,-7-3-7,-7-6 2,2-10-1,5-12-5,5-10-2,6-9 2,4-10-2,5-1 0,6-4-3,-4-24-11,-2-6 1,-8-5-6,-5-7 14,-7-9 3,-5-1 2,-2 0 0,-2 8 2,0 13 0,0 17 16,0 15 36,0 3-11,0 0-22,0 10-12,0 22-8,0 10 12,0 6 14,0-8-15,13 1-11,3-2-1,2-3-1,2 0-28,4 0-44,1 0-102,2-6-238</inkml:trace>
  <inkml:trace contextRef="#ctx0" brushRef="#br0" timeOffset="424307.2894">16706 14337 870,'0'0'113,"0"0"-71,0 0 54,0 0-47,115-33-10,-84 40-13,-17 19-14,-9 1-4,-5 6 2,-13 6 11,-22 1 3,-8-4-11,5-5 6,9-10 1,9-7-3,11-5-4,9 0-8,0-4-5,1-2-1,25 0-3,9-3 3,11 0-18,4-7-24,6-13-36,2-5-73,-4-1-194,-10 1-308</inkml:trace>
  <inkml:trace contextRef="#ctx0" brushRef="#br0" timeOffset="424460.2312">17244 14345 791,'0'0'299,"0"0"-280,0 0-3,0 0 16,144-87-32,-81 74-20,-12 7-144,-17 6-232</inkml:trace>
  <inkml:trace contextRef="#ctx0" brushRef="#br0" timeOffset="424617.8516">17247 14538 901,'0'0'134,"0"0"-87,0 0 23,0 0-50,0 0-9,144-41-11,-77 15-88,-6-6-221,-15-3-277</inkml:trace>
  <inkml:trace contextRef="#ctx0" brushRef="#br0" timeOffset="425261.1017">18065 14037 365,'0'0'209,"0"0"-38,0 0 23,0 0-48,0 0-59,0 0-39,50-31-24,-48 70 3,-2 12 11,0 4-14,0-3-10,3-6-9,4-8-3,2-9 1,4-8-3,3-8 0,6-8-1,2-5 1,5 0-3,4-12-7,-2-10-1,-4-8-6,-4-3-1,-9-6 4,-6-3 11,-5-4 2,-3 2-1,0 4 4,0 9 0,0 12-1,0 11 6,0 6 3,-5 2 4,-1 5-7,0 28-5,4 11 2,2 2-1,0-2 5,2 0-7,15-6 0,3 0-1,2-1-1,-2-8-25,5-7-39,-1-10-130,0-12-191,3 0-273</inkml:trace>
  <inkml:trace contextRef="#ctx0" brushRef="#br0" timeOffset="425500.9159">18831 13846 754,'0'0'167,"0"0"-126,0 0 91,0 0-51,-101 136-21,86-71-4,7-2-27,5 0-11,3-7-2,0-6-11,5-10-5,14-9-2,8-12-12,6-9-36,3-7-39,2-3-82,-4 0-158,-6-15-169</inkml:trace>
  <inkml:trace contextRef="#ctx0" brushRef="#br0" timeOffset="425806.9797">19018 14105 755,'0'0'72,"0"0"-49,0 0 85,0 0-71,0 0-5,145-60-5,-116 60-9,-13 16 11,-12 7 7,-4 12-9,-9 5 11,-24 1-12,-5 2-9,-3-2-2,6-9-4,12-6-1,10-13 3,7-4-1,6-6-2,0-1-8,10-2 5,26 0 2,12 0-5,9-7-4,-1-10 0,-2 1-24,-3 3-47,-14-6-97,-10-3-229</inkml:trace>
  <inkml:trace contextRef="#ctx0" brushRef="#br0" timeOffset="426042.2102">19396 13856 948,'0'0'99,"0"0"-84,0 0 84,131 42-33,-77 4-2,-6 12-7,-10 1-11,-14 0-1,-19 8-4,-5-3-22,-27 1 2,-13-7-10,-6-10-11,3-6-1,12-6-30,6-7-47,10-6-56,-3-5-280</inkml:trace>
  <inkml:trace contextRef="#ctx0" brushRef="#br0" timeOffset="426985.2165">13008 15557 708,'0'0'208,"0"0"-195,0 0-2,0 0 45,0 0 19,50 116-32,-37-80-15,-9-8 14,-4-7-5,0-4-10,0-2-6,0-8-6,0-7-8,0 0-4,0 0-1,0 0 2,0-14 6,6-16-9,2-18 0,1-3-2,9 8 2,-1 7-1,6 4 0,-3 13 5,0 11 3,0 8-2,-1 0-5,6 14 4,-3 18 0,-1 4 3,-4 3-7,-1 1 0,-5-5-1,1 2-21,-6-3-37,-1-1-60,-3-6-190,-2-5-195</inkml:trace>
  <inkml:trace contextRef="#ctx0" brushRef="#br0" timeOffset="427129.7075">13497 15641 669,'0'0'116,"0"0"-88,167-101 84,-98 83-112,-9 8-6,-16 10-199,-17 0-164</inkml:trace>
  <inkml:trace contextRef="#ctx0" brushRef="#br0" timeOffset="427299.5286">13644 15753 730,'0'0'192,"0"0"-177,0 0 27,0 0-4,0 0-24,160-36-14,-104 19-73,-11 12-216,-17-7-88</inkml:trace>
  <inkml:trace contextRef="#ctx0" brushRef="#br0" timeOffset="427675.6585">14028 15487 618,'0'0'167,"0"0"-132,0 0 86,0 0-18,131-99-57,-87 99-5,-8 0-9,-12 21-7,-14 14-13,-10 5 5,-2 0 4,-30 1-4,-2-5-6,1-9-2,4-8-2,12-7 1,5-6-6,10-6 3,2 0-5,0 0 0,11 0 1,21 0 16,5 0 8,5 0-7,0 0-7,-8 0 4,-9 0-2,-14 8-6,-11 2-2,0 7 0,-27 6 8,-16 7-8,-3-2-5,0-2-2,5-8-13,12-6-26,9-1-46,18-8-83,2-3-260</inkml:trace>
  <inkml:trace contextRef="#ctx0" brushRef="#br0" timeOffset="427819.7992">14676 15865 925,'0'0'66,"0"0"1,-14 103 10,-3-59-74,-1 2-3,5-2-125,-1-10-217,5-14-329</inkml:trace>
  <inkml:trace contextRef="#ctx0" brushRef="#br0" timeOffset="428395.1506">15982 15374 744,'0'0'161,"0"0"-88,0 0 77,0 0-84,0 0-48,0 0 2,65-11 2,-45 57-9,-9 7-3,-11 5 3,0-8-2,0-5-8,0-9-1,0-14-2,11-15 0,11-7-2,9 0-2,10-21 2,3-19 0,-6-4-6,-9-5-2,-11-1 6,-9-4 3,-9 6 1,0 8 2,0 17 5,0 10 15,-2 13 18,2 0-2,-2 6-20,-1 24-13,3 14 5,0 2 7,0 3-12,0-6-1,10 2-4,5-1-1,2 2-25,8-2-44,2-4-44,-2-14-218,-3-8-303</inkml:trace>
  <inkml:trace contextRef="#ctx0" brushRef="#br0" timeOffset="428777.9194">16613 15623 918,'0'0'79,"0"0"-57,0 0 80,127-40-57,-87 40-13,-14 1-22,-19 26-10,-7 3 2,-23 6 5,-16-1-2,-6-3-1,4-9 2,16-7-3,7-6 0,14-6-3,4-4 0,0 0-1,24 0 1,10 0 2,5 0 3,4 0 5,-5 14 5,-8 4 10,-6 4-9,-16 2 9,-8 7-2,-4-1 0,-29 2-9,-12-5 6,-6 0-12,2-9-1,4-4-5,7-6-2,9-4 0,12-4-5,5 0-27,12-22-30,0-14-73,6-13-210,17 3-238</inkml:trace>
  <inkml:trace contextRef="#ctx0" brushRef="#br0" timeOffset="428966.5933">17207 15570 1158,'0'0'11,"0"0"-4,131-41 59,-61 20-55,2 7-11,-12 7-13,-19 0-114,-28 7-209,-13 0-147</inkml:trace>
  <inkml:trace contextRef="#ctx0" brushRef="#br0" timeOffset="429113.848">17276 15731 1072,'0'0'48,"0"0"-15,0 0 18,0 0-41,155-28-10,-65 11-95,-13-6-367</inkml:trace>
  <inkml:trace contextRef="#ctx0" brushRef="#br0" timeOffset="429634.3731">17951 15254 958,'0'0'103,"0"0"-96,0 0 68,0 0-13,0 0-25,0 0-10,118 120-16,-118-70-6,0-1 3,0-6-2,0-7-3,0-9-2,2-13-1,18-11 0,2-3-1,9-8 0,10-19-1,-5-10-3,-5-3-2,-10-3 6,-9-3 1,-5-1 2,-7 7 2,0 11 19,0 12 9,0 13 12,0-2-12,0 6-7,0 10-16,-3 19-8,3 14 1,0 6 1,0-3-2,3-2-1,13-1-5,3-2-34,8-14-32,1-8-62,6-17-210,-3-2-156</inkml:trace>
  <inkml:trace contextRef="#ctx0" brushRef="#br0" timeOffset="429838.3034">18661 15095 1050,'0'0'71,"0"0"10,0 0 26,0 0-69,0 0-4,-81 149-10,81-91-14,0-3-7,0-6-3,19 3-1,5-6-36,4-2-47,-2-9-61,-1-13-266,-5-12-255</inkml:trace>
  <inkml:trace contextRef="#ctx0" brushRef="#br0" timeOffset="430195.8933">18896 15348 870,'0'0'142,"0"0"-107,0 0 40,0 0-21,0 0-19,0 0-24,109 18-11,-109 2 2,-5 0 0,-21 0 1,-1-5 3,4-2-5,10-5 0,9-8-1,4 0-1,0 0-8,20 0-2,11 0 11,7-4 3,3 4-3,-3 0 5,-5 0 2,-9 10 13,-9 12 10,-12 4 5,-3-2 3,-9 6-6,-22-4-10,-7 3-11,-5-3-9,1-4-2,4-4-7,3-9-34,8-6-27,7-3-39,9-3-144,6-28-211</inkml:trace>
  <inkml:trace contextRef="#ctx0" brushRef="#br0" timeOffset="430391.8331">19284 15083 1128,'0'0'38,"0"0"44,147 42 35,-98 1-71,-10 7 3,-10 4-18,-15-1-19,-14 5-10,0 0-2,-33 0-23,-5 0-36,-5-8-37,4 2-77,-1-2-272</inkml:trace>
  <inkml:trace contextRef="#ctx0" brushRef="#br0" timeOffset="430595.2643">18887 16262 1037,'0'0'34,"0"0"-25,0 0 38,0 0-47,0 0-66,0 0-210,46-39-203</inkml:trace>
  <inkml:trace contextRef="#ctx0" brushRef="#br0" timeOffset="430743.9675">18945 16467 634,'0'0'202,"0"0"-187,0 0-12,0 0-6,0 0-154,0 0-210</inkml:trace>
  <inkml:trace contextRef="#ctx0" brushRef="#br0" timeOffset="430894.8076">18960 16811 789,'0'0'133,"0"0"-124,0 0 0,0 0-9,0 0-134,0 0-197</inkml:trace>
  <inkml:trace contextRef="#ctx0" brushRef="#br0" timeOffset="431046.8525">19005 17253 482,'0'0'512,"0"0"-456,0 0-24,0 0-10,0 0-22,0 0-178,-20 32-491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1T10:07:22.3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1082 970 748,'0'0'264,"0"0"-188,0 0 7,0 0-54,0 0-12,-2 171 31,0-95-17,2-4-5,0-3-16,0-10-6,0-6-2,0-12-2,0-9-25,6-13-53,3-15-125,-1-4-244</inkml:trace>
  <inkml:trace contextRef="#ctx0" brushRef="#br0" timeOffset="487.1767">1404 819 752,'0'0'229,"0"0"-143,0 0 57,0 0-89,0 0-29,-123-106 2,87 92-12,-6 6-2,-8 6-2,-8 2 0,-15 13-10,-10 29 2,-8 22-4,-5 30 2,9 22 0,12 14 0,17 9-1,27-5 4,24-7-4,7-9 0,29-14 1,27-15-2,17-25-2,17-18 3,14-20 0,4-19 5,5-7-2,0-23-2,-3-26 1,-5-21 5,-7-12-6,-21-4 2,-18-10-2,-26-4 5,-21-13 1,-12-6 0,-14-6 9,-26 4 11,-7 13-20,0 20-4,0 24-3,4 18-6,1 14-2,2 7-32,7 10-29,7 5-116,17 6-313</inkml:trace>
  <inkml:trace contextRef="#ctx0" brushRef="#br0" timeOffset="1059.7731">3028 819 45,'0'0'773,"0"0"-646,0 0 2,0 0-56,0 0-55,0 0-18,-8 27 0,8 19 0,0 20 16,0 13 12,-8 5 5,0 1-2,-1-2-2,-2-9-6,5-10-4,3-14-6,3-11-2,0-12-5,7-4-5,15-9 0,9-4 1,14-10 1,4 0 5,8-10-8,4-15-4,-6-7-35,-4-2-56,-11-2-98,-10 0-209</inkml:trace>
  <inkml:trace contextRef="#ctx0" brushRef="#br0" timeOffset="1237.9632">3477 1151 548,'0'0'239,"0"0"-144,0 0-36,0 0 6,0 108-2,0-66-21,0 2-23,4-4-6,-1-6-13,3-4 0,1-9-60,-1-10-132,-6-11-196</inkml:trace>
  <inkml:trace contextRef="#ctx0" brushRef="#br0" timeOffset="1356.8936">3448 958 381,'0'0'206,"0"0"-206,0 0-119</inkml:trace>
  <inkml:trace contextRef="#ctx0" brushRef="#br0" timeOffset="1927.7517">3713 1175 545,'0'0'141,"0"0"52,7 126-57,3-85-80,2-7-12,-5-8-10,-1-5-18,-4-10-9,-2-7-1,0-4-2,0 0 7,2-3 21,1-23-1,2-10-23,-1-7-8,5-3-2,7 1-6,5 7-8,4 5-3,2 10 5,-2 11 8,-6 8 3,-1 4-4,-7 7-8,3 28 4,-10 9 11,-1 8 0,-3 0 3,0-3 2,2-10-5,2-7 0,2-9 2,4-13 0,5-8-2,8-2 2,8-18 6,9-19-3,1-6-5,-4-6 0,-6 1-2,-10 7 0,-8 4 2,-7 16 3,-6 8 7,0 6 13,0 7 16,0 0-2,0 0-26,-13 13-9,-3 19-2,1 8 0,2 4 2,10-3 0,3-3-2,0-8 0,10-2 0,21-8-14,6-10-46,15-10-56,2-3-167,3-31-221</inkml:trace>
  <inkml:trace contextRef="#ctx0" brushRef="#br0" timeOffset="2286.7045">4683 1097 695,'0'0'269,"0"0"-227,0 0 28,0 0-15,-130 120-19,108-73-18,6 2-9,8-4-4,5-10-4,3-7-1,0-11 0,18-11-15,11-6-18,4-5 8,4-25 10,-9-8 0,-2-3 14,-7-2 1,-9 3 3,-2 6 7,-6 6 30,-2 11 16,0 9 0,0 7 4,0 1-19,0 0-28,0 5-13,0 22-7,0 8 7,4 3 1,5 1-1,5 0 0,1-5-26,3-5-48,-3-4-50,1-11-96,-5-10-111,-2-4-71</inkml:trace>
  <inkml:trace contextRef="#ctx0" brushRef="#br0" timeOffset="2549.8739">4868 1205 559,'0'0'77,"0"0"36,0 0-19,0 0-35,0 0-16,120 1-18,-93 34 15,-5 1 8,-9 2-2,-6 1-6,-7-10-12,0-5-8,0-8-1,0-8 4,0-5 0,0-3-11,0 0 30,-4-11-6,1-23-21,3-10-13,0-3-2,0 1-3,16 3-11,6 9-21,5 7-45,0 14-113,-5 7-190</inkml:trace>
  <inkml:trace contextRef="#ctx0" brushRef="#br0" timeOffset="3479.9217">5248 1477 479,'0'0'442,"0"0"-361,0 0-31,0 0-31,75-108-6,-53 60-8,-7 6 4,-6 6-9,-7 10 8,-2 14 35,0 6 7,0 6 1,0 0-27,-10 7-21,-2 25-3,-2 7-6,8 9 6,4-2 0,2-3-1,0-9 0,14-12 1,18-11-10,7-8 3,7-3 6,6-21 1,0-19-5,0-10-2,-9-2-7,-8-5 1,-12-4-3,-15-6 2,-5-5 6,-3 4 7,0 7 1,0 10 2,-13 13 5,-1 14 7,-2 12 4,9 7 2,1 5-8,-2 0-12,5 0-1,-6 25-8,1 11 7,5 10 1,3 9 1,0 5 1,0 8 0,2 0 1,12-5-1,1-4 1,3-11-1,5-10 0,-2-11-1,2-11 0,4-9-1,2-7 1,-2 0-1,2-9-2,0-15-14,-6-1 17,-7 6 0,-5 5 0,-3 9 0,-8 5 7,2 0-7,0 5-2,2 16 2,5 1 3,4 0-2,3-5-1,2-6-1,2-3 1,6-8 2,3 0 0,7-12 0,0-16-1,-4 0 1,-7-2-2,-6 0 2,-9 8 0,-4 8 0,-4 8 1,-2 6 18,0 0-8,0 30-13,0 23 0,9 24 6,4 23 13,3 18-1,1 13-11,-6 9 13,-6-4-14,-5-16-3,0-22 5,-2-32 15,-19-24 3,-3-25 3,-4-17-2,-9 0-3,-5-26-7,-3-13-3,-2-9-3,3-13-6,4-1-5,4-2 0,3-2-6,5 8-35,7-2-36,-2 2-33,4-2-155,-6-3-413</inkml:trace>
  <inkml:trace contextRef="#ctx0" brushRef="#br0" timeOffset="3922.5018">5009 903 910,'0'0'11,"0"0"-8,0 0-3,0 0-25,0 0 4,0 0 18,-19-38 3,19 31 18,0 0 38,0 4 2,5-3-17,0-2-14,8 0-17,4 1-6,3 0 1,5 3-1,0 1 3,1 3 3,-4 0 0,-3 0-2,-9 0-7,-1 5-1,-7 7 11,-2 0-1,0 2 5,0 1-2,-15-4-2,-3-3-3,-2-2-2,2-6 2,-2 0 7,5 0 1,-4-11 0,9 0-8,3 1-8,5 2-1,2 2-24,0-2-51,6 0-124,15-2-436</inkml:trace>
  <inkml:trace contextRef="#ctx0" brushRef="#br0" timeOffset="4209.0786">5630 947 986,'0'0'162,"0"0"-140,0 0 4,0 0 11,133-19 8,-73 1-16,0 4-9,-10 0 3,-12 2-11,-11 5-8,-11 0-1,-10 5-3,-6-4-10,0 0-29,-4 0-67,-29 1-162,-12 2-275</inkml:trace>
  <inkml:trace contextRef="#ctx0" brushRef="#br0" timeOffset="4689.5076">3807 782 377,'0'0'278,"0"0"-210,0 0-8,0 0-18,0 0 1,0 0 11,-2 60-4,-23-30-7,-6-2-16,-5-2-7,1-4-4,2-10 3,5-5 6,4-7 14,8 0-1,7 0 2,3-7-14,6-13-3,0-4-9,2 0-9,25-2-2,12 4 0,3 6-3,6 4-2,3 8-61,-5 4-144,-5 0-336</inkml:trace>
  <inkml:trace contextRef="#ctx0" brushRef="#br0" timeOffset="5192.0367">7522 826 435,'0'0'517,"0"0"-440,0 0-26,0 0-8,-19 121 6,19-40 17,0 10-1,0 1-29,0-2-6,0-3-9,2-3-13,2-8-5,1-6-1,-1-6-2,-2-10-13,2-8-36,-4-12-62,0-19-133,0-15-282</inkml:trace>
  <inkml:trace contextRef="#ctx0" brushRef="#br0" timeOffset="5424.831">7476 969 529,'0'0'321,"0"0"-274,0 0 78,138-55-38,-107 62-52,-6 22-11,-9 14-1,-6 5 5,-10 3-2,0 2-13,-10-4-6,-19-4-7,-3-3 0,-1-8-13,4-10-67,2-9-52,1-15-57,9-3-63,6-31-162</inkml:trace>
  <inkml:trace contextRef="#ctx0" brushRef="#br0" timeOffset="5886.9906">7730 1028 416,'0'0'103,"0"0"37,114 18-52,-90 19-11,-4 4 19,-4 6-32,-10-5-26,-3-3-6,-3-6-14,0-8-3,0-10-7,0-9-3,0-6-1,0 0 7,0 0 9,0-24 18,0-10-38,0-6-5,18 1 5,2 2-3,10 11 3,5 5-2,0 13 2,-2 8-2,-1 0-2,-8 7-5,-4 19 0,-4 7 0,-5 5 1,-6 1 2,4-3-5,-5-10-7,5-8 10,3-10-2,7-8-5,5 0 0,5-16 15,0-16 2,-3-4 11,-7 0 1,-10-2 17,-9 4 8,0 3-6,-12 8 0,-14 9-3,-6 10-30,-3 4 0,-1 2-5,5 14-18,9 6-37,11-4-68,11-9-137,0-6-87</inkml:trace>
  <inkml:trace contextRef="#ctx0" brushRef="#br0" timeOffset="6278.0496">8606 1025 805,'0'0'98,"0"0"-6,6 111 16,1-53-55,2 9-14,0 5-8,0 7-16,0 3-4,-2-2-5,-1-2-3,0-10 0,-3-10-3,-3-15-8,2-19-24,-2-14-28,0-10-48,0-6 6,0-34-47,0-18-41,0-17 38,0-17 110,0-8 42,0-4 16,0 5 49,10 12 46,16 20 9,0 23-7,3 17-9,-6 22-13,-1 5-51,-8 1-24,-5 28 2,-7 7 12,-2 6 2,-6 4-14,-21 4-8,-10 0-10,-2-4-17,2-2-112,5-12-132,14-10-149</inkml:trace>
  <inkml:trace contextRef="#ctx0" brushRef="#br0" timeOffset="7425.2456">9065 1349 810,'0'0'157,"0"0"-145,47-110 47,-40 76-13,-7-3-4,0 5-29,0 9-4,0 7 1,0 6 2,-7 10 7,-4 0-15,-7 1-4,0 30-4,1 10 0,1 10 3,10 5-2,6-4 2,0-8-2,14-7-10,20-14-19,8-11 21,5-12 11,0 0 0,-3-30 6,-1-10-1,-7-6-1,-7-9 0,-12-3-4,-10 3 0,-7 1-17,0 9-10,-7 20 5,-8 13-34,4 12-30,1 0 4,6 1-28,4 15 4,0 3 27,7-1 13,20-6 36,-1 4 30,8 0 8,-3 2 24,-2 4 27,-4 0-2,-7 4-2,-6-1 5,-3 4-5,-1 0-4,-5-8-12,3-1-7,2-3-23,1-10-5,3-2 0,3-5 2,7 0 0,9-17 8,3-13-3,7-4-8,-6-8 0,-4-6 1,-6-6-4,-8-4-1,-6-7 1,-8-1 2,-3 8 7,0 6 23,0 15 19,-3 17 5,-4 13 10,5 7-20,-2 0-42,-5 19-4,-2 20-8,-2 14 8,3 14 1,4 5 0,3 2 0,3-4-1,0-4 2,5-11-2,17-13-1,9-14 0,7-14-2,5-14 3,-1 0 2,1-18-1,-5-14-1,-7-8-5,-6 3 5,-13 2 2,-7 12-2,-5 10 4,0 6 5,0 7 11,0 0-8,0 4-12,0 21-11,0 5 10,0 0 1,0-8 0,9-6-5,11-4 0,2-10-2,10-2 0,-3 0 2,0-16 2,-5-8 3,-4-2 0,-6 0 0,-6 6 1,-3 6 0,-3 10 0,-2 4 12,1 0-12,5 28-1,1 25 0,8 18 6,1 23 8,1 17 1,-1 13-6,-7 6-3,-9-2 3,0-11-4,-13-14-4,-12-27 7,-4-23 24,0-27-12,-4-23 0,-5-3 6,-3-31-5,1-23-5,5-6-9,6-6-5,6 6 1,10 6-3,5 0-3,5 1-22,1-2-36,2 0-49,-7-1-199</inkml:trace>
  <inkml:trace contextRef="#ctx0" brushRef="#br0" timeOffset="7637.7697">9548 1073 896,'0'0'163,"0"0"-154,117-57 12,-54 31 18,-4 1-28,-12 7-11,-13-1-39,-10 1-80,-15 2-129,-9-1-75</inkml:trace>
  <inkml:trace contextRef="#ctx0" brushRef="#br0" timeOffset="8332.8243">4887 2963 971,'0'0'73,"0"0"-15,0 0-9,0 0-33,0 0-7,-11 104 13,11-53-1,0-3-11,0-4-8,0 0-2,0-4-37,0-3-84,5-9-208,-5-13-179</inkml:trace>
  <inkml:trace contextRef="#ctx0" brushRef="#br0" timeOffset="8513.813">4625 3108 993,'0'0'45,"0"0"-43,0 0 17,120-143-3,-47 105-12,-1 9-4,-9 8-13,-16 15-104,-17 6-169,-18 8-160</inkml:trace>
  <inkml:trace contextRef="#ctx0" brushRef="#br0" timeOffset="8671.4043">4737 3534 748,'0'0'126,"0"0"-102,0 0 65,0 0-60,0 0-16,0 0-4,90 33-9,-30-63-35,-4-5-185,-13 0-211</inkml:trace>
  <inkml:trace contextRef="#ctx0" brushRef="#br0" timeOffset="9058.9478">5135 3178 949,'0'0'25,"0"0"-16,15 145 29,4-70-1,0 20-4,-1 24 2,3 11-17,-4 3-9,4 2 0,3-24-8,1-21 1,1-20-2,3-28 0,0-14 0,0-20 1,4-8 0,-2-14 2,1-24-3,-13-8 4,-9-6-3,-10-3 1,-18 0-1,-31-3-1,-16-3-3,-6 5 3,2 6 2,4 10-2,21 8 8,15 10 6,13 1 4,16 0 5,0-4-10,20-7-12,22-4-1,10 3 0,4 1-11,2 5-63,-7 8-145,-14-4-339</inkml:trace>
  <inkml:trace contextRef="#ctx0" brushRef="#br0" timeOffset="9861.7792">6856 2981 833,'0'0'131,"0"0"-118,0 0 45,0 0-33,0 0-24,0 0-1,-19 8-3,19-3 3,14-2 2,12-1 5,11-2 16,7 0 6,10 0-15,6-3-1,-4-5-1,-6 4-10,-5 1 1,-16 3-3,-10 0-1,-11 0 0,-8 0-6,0 0-3,0 3 10,0 9 1,-10 1 4,-9 3 1,-2 1-1,-4-4-3,5 1-2,-3 1 0,6-3 4,3-4-4,5-2 0,5-3 0,2 0 3,0-3 2,2 0 0,0 0 0,0 0-4,0 0 1,0 0-2,0 0-5,0 0-32,0 0-87,2 0-171,13-12-134</inkml:trace>
  <inkml:trace contextRef="#ctx0" brushRef="#br0" timeOffset="11054.8084">7218 3096 516,'0'0'222,"0"0"-172,0 0 58,0 0-10,0 0-32,0 0-11,-61-46-15,41 46-10,-7 0-18,-6 12-2,-3 16-10,0 12 0,5 6 0,12 2-1,9-4 1,10-3 0,0-9 1,16-13-1,17-7-17,11-10-8,10-2-5,2-15-12,-5-23-5,-8-5 14,-16-3 26,-17-1 7,-8 10 19,-2 5 34,0 8 17,0 10 7,-2 8-10,-2 3-19,4 3-20,-2 0-28,2 11-13,0 19-2,0 12 15,8 6 2,9 4-2,7 2-13,5-1-56,2-12-113,6-11-154,-3-19-234</inkml:trace>
  <inkml:trace contextRef="#ctx0" brushRef="#br0" timeOffset="11190.8282">7707 3432 786,'0'0'161,"0"0"-142,0 0 31,0 0-34,-2 121-16,12-101-46,9-12-232,1-8-257</inkml:trace>
  <inkml:trace contextRef="#ctx0" brushRef="#br0" timeOffset="11565.1433">7946 2912 859,'0'0'120,"0"0"-119,35 160 14,-14-88 28,-3-2-25,-3-9-2,-3-12-8,-8-14-4,0-17-4,-1-11 6,-3-7-3,2 0 11,4-12 22,6-15-11,5-4-24,4 1 1,1 10-4,2 6 2,3 8-2,-2 6 0,-1 0-2,-1 0 4,-11 12 0,-3 5 5,-9 2 12,0 3-3,0 5 9,-21-1-4,-8-4-5,-8-1-8,0-6-6,1-5-20,9-10-67,14 0-96,13-12-250</inkml:trace>
  <inkml:trace contextRef="#ctx0" brushRef="#br0" timeOffset="11723.7983">8673 3382 772,'0'0'234,"0"0"-213,0 0 27,-25 120-26,21-88-22,1-11-12,3-10-185,0-11-237</inkml:trace>
  <inkml:trace contextRef="#ctx0" brushRef="#br0" timeOffset="11977.7808">9048 3072 990,'0'0'71,"0"0"-46,0 0 36,-139 90-16,117-47 13,10-6-28,12-1-14,0-8-11,7-6 1,22-5 1,11-10-1,9-7 3,7 0 0,2-3-5,0-18-4,-11-5-16,-10-1-73,-16 0-181,-19-4-465</inkml:trace>
  <inkml:trace contextRef="#ctx0" brushRef="#br0" timeOffset="13071.7549">10240 2796 440,'0'0'174,"0"0"-63,0 0 48,0 0-22,0 0-30,0 0-36,-2-19-46,-18 21-15,-5 22-5,-4 10-5,4 4 0,8 6 1,5-4-1,10-2 0,2-5-1,2-8-7,21-11-21,6-7-16,2-7 5,4-4 4,-4-25 7,-6-2 9,-8-7 18,-8-1 2,-9 2 3,0 1 3,0 7 14,0 13 16,-3 12 8,1 4-11,-2 0-33,3 6 0,1 24-17,0 12 17,0 5 2,0-5 2,18-4-2,6-8 0,3-9 0,4-6 1,-4-11-3,0-4 3,-4 0-1,-4-21 5,-1-8-6,-5-7 5,-9-8-1,-4-5-4,0 2-1,-4 2-1,-11 12-3,1 12 0,3 8-2,5 8-4,4 3-10,2 2-18,0 0-12,0 0-32,2 0-17,18 0 66,14 6 33,-1 6 2,1 6-2,1 6-2,-8 3 0,-3 2-8,-4 5 10,-6 0 9,-1 1 9,-7-8 2,6-4-12,-1-12-3,7-4 0,9-7 1,6-2 6,7-22 6,4-13-7,-5-4-10,-6-8 4,-8-5-5,-15 6-1,-7 11 1,-3 10 4,0 17 36,-15 8 37,-8 2-45,0 7-9,-3 25-9,0 3 0,14 5 5,8-4-5,4-2-8,4-5 1,23-10-2,10-4 4,11-10 3,2-5 0,4 0-8,-7 0-4,-9-13-9,-9-8-109,-14-7-225</inkml:trace>
  <inkml:trace contextRef="#ctx0" brushRef="#br0" timeOffset="13996.345">11600 2619 526,'0'0'219,"0"0"-161,0 0 46,0 0-14,0 0-49,0 0-24,9 12 0,-9 30 13,0 8 6,0-2-13,0 0-13,0-8-6,0-8-1,0-7-3,8-11 0,11-9-8,5-5-16,2 0 7,4-16-5,4-15 4,-3-8-3,0-5-6,-7 0 24,-6 6-8,-6 4 11,-4 9 4,-6 14-1,1 1 4,-3 8 7,0 2 10,0 0-4,0 0-16,0 0 5,-3 0-3,-4 0-2,3 0 2,1 0 3,1 0-1,2 0-3,-2 0-2,2 4-3,0 6-4,0 2 3,0 3 0,0 2 1,0-5 0,0-2 0,0-5 0,0 2 0,2-2 2,0 4-2,5 1 1,-2 6-1,2-2 0,-1-2 0,1-1 0,2-4 0,2-3 0,2-4-3,3 0-1,7 0 4,-2-16 0,-1-5 1,-1-8 1,-8-1-1,-7-4 3,-4-2-2,0 2 3,-15 5 11,-8 10-1,-1 6 1,-5 9-10,-1 4-6,-1 0-4,4 15-16,8 4-49,5 1-89,10-3-143,4-8-172</inkml:trace>
  <inkml:trace contextRef="#ctx0" brushRef="#br0" timeOffset="14639.8">12208 2631 821,'0'0'68,"0"0"-58,0 0 34,16 128-28,-8-94-8,0-6-6,-2-7 3,-4-6-4,1-9-1,-1-6 4,-2 0 3,2-1 23,1-28 24,6-8-46,1-7-7,3 3-1,5 7-1,-2 8-6,-2 7 1,1 14 3,-4 5 1,2 0-5,1 2-5,-1 24 4,-2 4 7,1 6 1,-4 2 1,3-6 0,1-4-1,1-8 0,3-8-3,-1-9 0,10-3-3,2-5 5,2-19 1,-2-5 0,-3-6-1,2-7-16,-6-9-12,0-4-15,-8 6 6,-10 10 24,-2 12 14,0 15-9,-9 10-6,-16 2-15,-3 0 6,-5 18 18,10 6 6,8 2-3,12-2-7,3-1-6,13-3-25,23-3-9,7 0 31,3-2 15,-3-1 4,-7 1 30,-10 1 53,-13-3 5,-7 1-7,-6 3-11,0 1-1,-16 6-18,-18 4-23,-7 0-14,2-4-10,-1-3-4,9-7-19,2-11-36,10-3-50,11-8-108,8-28-150</inkml:trace>
  <inkml:trace contextRef="#ctx0" brushRef="#br0" timeOffset="14858.8741">12973 2257 1097,'0'0'23,"0"0"-12,-4 137 35,4-76-26,12 2-7,8 2-3,-2-2-4,-4-4-2,-3-7-1,-5-6-3,-3-10-20,-3-7-45,0-14-79,3-13-153,3-2-76</inkml:trace>
  <inkml:trace contextRef="#ctx0" brushRef="#br0" timeOffset="16117.9116">13450 2532 670,'0'0'308,"0"0"-244,0 0 21,0 0-34,0 0-34,0 0-8,-125 92-3,99-48-1,3-1-4,7-4 2,10-2-2,6-5 0,0-6-2,2-9-14,18-8-24,5-9-5,4 0-4,4-14 14,1-13-13,-8-4 17,-2-7 10,-6-2 20,-10 4 4,-5 4 17,-3 13 48,0 9 8,0 8-14,0 2-26,0 0-19,-3 10-18,-2 15-1,2 5-1,1 6 1,2-2 1,0 0 0,7-4-3,11-9-10,1-6-5,6-7 0,6-8 3,-1 0-9,7-14 6,-5-12 3,-8-3 6,-4-4 8,-7-4 1,-1 2 1,-6 1 1,-1 11 12,-3 10 5,-2 9 3,0 4-19,0 7-3,0 22-1,0 5 1,0-4 1,0-4 0,0-8-1,0-6 0,0-8 0,0-4 0,0 0 0,4-18 4,14-12-4,1-2-4,-2-1-2,1 8-5,-5 7 7,1 10 3,-5 8-1,1 0-5,2 0-7,-1 21 7,2 5 7,-3 5 2,-2-1-2,1-4 1,-5-2 1,1-8-2,2-7 0,-1-4 2,3-5-2,6 0 0,9-22 0,-1-12-2,4-6 2,-2-6-4,-5-8 2,-2-5-1,-7-5 1,-6-2 2,-5 1 1,0 7 1,0 17 14,-5 9 11,-4 15 3,0 10-8,-2 5-2,2 2-14,-1 0-6,0 28-5,0 9 4,6 11 1,2 8 1,2-1 3,0 8 0,0 0-3,10-1 0,5-4 0,5-11 1,5-13-2,8-15 1,3-8 3,4-11 1,5 0-1,-5-23-2,2-6 3,-2-7-1,-4-3-3,-7 4-1,-12 0 0,-7 12 0,-4 9 0,-6 7-1,0 5-1,0 2-1,-14 0-10,1 0 2,3 2-1,2 6 2,8 6-11,0 1-13,0 1 18,14-1-13,9 2 8,2-4 16,2 0 5,-2 1 0,-5-2 13,-5 2 24,-5 4-1,-6 0 0,-4 6-22,0 2 23,-16-1-24,-12 2-2,-4-3-8,1-3-3,-2-10-1,-5-7-28,-2-4-41,-3 0-87,-1-10-192,-6-14-309</inkml:trace>
  <inkml:trace contextRef="#ctx0" brushRef="#br0" timeOffset="16328.7737">14032 2363 948,'0'0'117,"0"0"-91,171-93 55,-95 62-41,-7 2-18,-15 3-11,-23 8-6,-16 4-5,-15 5 0,0 7-8,-26 2-49,-25 0-67,-18 14-84,-12 12-41,-6 1-129</inkml:trace>
  <inkml:trace contextRef="#ctx0" brushRef="#br0" timeOffset="16570.2386">12917 2490 806,'0'0'115,"0"0"-63,0 0 22,0 0-53,0 0-13,121-106-5,-84 88-3,-1 0-8,-12 4-148,-10 4-172</inkml:trace>
  <inkml:trace contextRef="#ctx0" brushRef="#br0" timeOffset="17669.2313">6789 4529 396,'0'0'107,"0"0"28,0 0 15,0 0-40,0 0-31,0 0-37,-6-36-19,6 36-11,10 0-12,4 3-4,-1 21 4,-1 11 7,-3 6-3,-3 5 4,-6 3-6,0-2 8,0-7-10,2-6 2,5-10-2,0-10-2,6-6-6,5-8-18,4 0 7,9-27 1,6-9 4,-4-7-10,-4 1 0,-5 0 8,-10 6 13,-6 0 3,-8 6 7,0 3 15,0 8 18,0 3 13,-6 4-13,-2 5-1,5 3 6,-2 4-13,2 0-10,3 0-20,0 2-2,0 22-18,0 12 18,0 7 0,11-4 1,3 4 0,0-3-1,-2 1 0,4-3-2,-4-2-74,-1-4-63,0-6-103,-2-12-114</inkml:trace>
  <inkml:trace contextRef="#ctx0" brushRef="#br0" timeOffset="18045.7746">7302 4821 723,'0'0'101,"0"0"-100,0 0 34,0 0-15,22 126-2,-15-104-6,-3-6 3,-4-4 6,2-9 5,-2-3-6,0 0 8,0-3 34,0-21-28,2-8-27,3-5-5,2 4-2,4 3 1,2 3-1,3 9-3,2 2 2,-5 6 1,0 4 0,-1 5 1,-1 1 2,1 0 1,-2 0 2,3 12 1,-6 8 1,3 1 4,-2 8-3,-2 0-4,0 4-2,-6-1-3,0-4-23,0-2-61,0-6-123,0-8-141</inkml:trace>
  <inkml:trace contextRef="#ctx0" brushRef="#br0" timeOffset="18241.7741">7848 5005 601,'0'0'440,"0"0"-430,0 0 18,0 0 29,-4 119-41,-3-96-13,0 0-3,-2-6-46,-2-3-99,0-7-160,-2-7-199</inkml:trace>
  <inkml:trace contextRef="#ctx0" brushRef="#br0" timeOffset="19027.0294">8039 4507 630,'0'0'259,"0"0"-203,0 0-26,0 0 7,0 0-32,0 0 28,21 106 13,-10-60-23,2 3-7,3-3-1,2-2-8,-4-4-2,5-11-3,-4-10-2,4-9 0,-3-7 0,-1-3-7,2-7 3,2-20 4,1-7 4,-5-9-4,-4-5 0,-6-4-1,-5-2 0,0 0-1,0 8-3,-13 11 3,-1 11-1,1 10-6,-1 9-2,1 2-1,-1 3-10,1 0 5,2 3 3,5 4-7,5 1-8,1-1-13,0-2-12,18 1-10,11-3 41,13-3 17,3 0 6,6-3 5,0-12-2,3-3 15,-8-1 11,-5 5 4,-12 0 1,-12 5-18,-5 4-11,-7 1 1,-5 4-6,0 0-41,0 12-175,-7 12-130</inkml:trace>
  <inkml:trace contextRef="#ctx0" brushRef="#br0" timeOffset="19442.3036">8568 4816 680,'0'0'142,"0"0"-135,0 0 38,0 0 2,15 119-35,-10-99 11,0-8-9,-4-6-3,-1-4 2,0-2 2,0 0 14,0 0 30,0-14-11,0-10-38,0-9-9,8 1 4,2 1-5,4 4 0,-1 8-1,3-1-1,-3 9 2,-2 1 0,1 6 2,-4 4-2,1 0 1,-2 0 0,4 8 1,0 12 5,1 2 5,-3 4 0,-5 4-3,0 0-4,-4 2-3,0-3 0,0-3-2,0 0-23,0-8-65,0-4-84,0-11-161,0-3-159</inkml:trace>
  <inkml:trace contextRef="#ctx0" brushRef="#br0" timeOffset="19599.5959">8967 5029 729,'0'0'52,"0"0"56,0 0-39,0 121-59,0-89-7,0-8-3,0-14-83,0-6-131,0-4-116</inkml:trace>
  <inkml:trace contextRef="#ctx0" brushRef="#br0" timeOffset="20219.7625">9304 4492 641,'0'0'163,"0"0"-124,0 0 40,0 0-50,0 0-18,0 0 11,-16 74 10,11-34 2,3 4-5,-2 4-6,4-3-7,0 0-8,0-9-3,11-5-5,3-12 0,3-11 1,5-8 0,3 0 0,2-26-1,2-14 0,0-4-5,-4-2 5,-6 0-3,-3 6 3,-9 6 2,-3 10-2,-4 9 2,0 8 2,0 7 11,0 0 6,0 0-13,0 0 0,-7 18-8,0 8 0,6 4 1,1 4-1,0-4 0,0-2 0,17-4 0,6-11 0,6-8 0,6-5-1,5 0 1,1-19 3,-1-13-1,-9 3 0,-9-3 7,-13 0-1,-9-2-2,0-4 4,-11 0-2,-16-1-3,-2 7-1,0 10-3,5 8-1,3 7-13,4 7-67,6 0-126,4 0-220</inkml:trace>
  <inkml:trace contextRef="#ctx0" brushRef="#br0" timeOffset="20631.1001">9943 4662 724,'0'0'63,"0"0"-33,44 136 78,-27-93-74,-12-10-23,3-11 2,-5-9-9,-3-9 0,0-4 6,0-9 70,0-21-35,0-6-29,0 0-2,6 2 6,9 4-10,3 6-8,0 6-1,4 6-1,-3 6 0,-2 6 0,-2 0-3,-1 18 3,-2 12 0,-6 5 6,-4 9 8,0 0 5,-2 2-4,0-4-1,4-4-3,1-10-2,0-8 6,5-9-5,2-4-5,2-7 1,0 0-2,5-7 0,-2-14-4,2-1-35,-6 0-63,-2-6-141,-6-9-368</inkml:trace>
  <inkml:trace contextRef="#ctx0" brushRef="#br0" timeOffset="21631.4335">11174 4303 424,'0'0'45,"0"0"58,0 0 94,0 0-51,0 0-40,0 0-32,-34-32-40,6 45-11,-6 14-4,-2 7-6,5 7 2,3 3-7,10-3-3,8-1-2,8-5-3,2-9-1,7-11-3,15-6-17,7-9-7,3 0 5,3-18-4,-4-10-4,-6-6 4,-7-1 12,-6 0 15,-5 1 1,-2 5 0,-5 5 3,0 12 14,0 7 11,0 5 1,0 0-15,0 0-15,3 17-4,-3 12 4,4 4 0,5 5 1,2-1-1,7-4 0,0-7 1,3-9 1,3-7-4,4-10 0,1 0-1,0-12-5,-4-16-9,-6-5-1,-8-2 2,-6-4 1,-5 2-7,0 2 5,-8 11 10,-4 6 3,3 8 1,5 4 2,4 4-5,0 2-4,0 0-30,0 10-23,15 14 60,3 4 3,0 7 0,-2 2 0,2 4 10,-3-3-1,-1-8 5,0-9 4,5-8-9,6-13 1,4 0 2,6-14-1,1-20-2,-1-5-5,-6-1-2,-8 0-2,-9 8 0,-5 8 5,-7 9 0,0 12 55,0 3 13,-11 0-29,-5 20-33,1 9 1,4 3 12,4 1-2,7-1-9,0-6-4,0-3-3,25-7-4,3-4-1,8-8 3,7-4-4,-3 0-5,0-11-41,-2-10-85,-10-14-231</inkml:trace>
  <inkml:trace contextRef="#ctx0" brushRef="#br0" timeOffset="22657.7007">12817 4137 595,'0'0'127,"0"0"-6,0 0 6,0 0-79,0 0-9,-117-5-11,80 32-18,4 9-3,-1 7 4,8 8-8,8-5-1,13-2-1,5-10 0,0-10-1,9-8-18,13-11-11,10-5 2,-3-5 11,2-23 14,-1-8-9,-2-8-2,-7-5 5,-4-4 5,-11-8 3,-6 0 2,0-3-1,0 3 0,-9 9 6,3 17 10,-4 12 5,8 12 5,0 11-8,-1 0-13,3 0-6,0 34-12,0 7 11,0 17 1,3 7 1,13 3 3,1-2-3,6-3 0,2-12-1,4-11 0,-1-15 0,2-11-1,-1-14-1,0 0-3,0-17-6,-2-12-7,-6-8-8,-5-5 13,-7 5 2,-7 2 10,-2 12 1,0 11 3,0 11 25,0 1 9,0 1-37,0 26 0,0 7 0,0 7 1,0 0 0,0 2 1,12-6-2,7-8 0,4-10-1,4-9-3,4-10-6,0 0 7,4-17-1,-4-15-17,1-7 10,-5-6-3,-5-7 2,-7-1-1,-8 1 8,-5 10 4,1 13 1,-3 15 1,0 11 21,0 3 1,7 0-23,3 2-10,9 13 10,2 3 0,4 0 0,2 4 2,-3 0-2,-3 2 19,-6 2 15,-6-1-8,-6-1 1,-3 0 3,0-2-5,-8 2-13,-11-6-7,-8-5-5,-4-2-38,-5-7-48,-4-4-98,-2 0-163</inkml:trace>
  <inkml:trace contextRef="#ctx0" brushRef="#br0" timeOffset="22941.7544">13096 3756 791,'0'0'119,"0"0"-119,0 0 30,0 0-20,0 0-2,0 0 2,75 112 1,-90-94 19,-10-4-6,-6-10 10,4-4-8,2 0-5,6 0 10,9-15-10,8-2-7,2-4-14,2 0-6,25-4-8,8 5-21,4 6-43,1 10-72,-2 4-188</inkml:trace>
  <inkml:trace contextRef="#ctx0" brushRef="#br0" timeOffset="23221.869">13827 4008 326,'0'0'642,"0"0"-626,0 0 32,0 0 17,0 0-45,-90 114-1,74-68-1,6 1 4,5-3-10,5-7-2,0-5-8,7-9 2,14-7-4,3-9-6,3-4-37,-1-3-59,-3 0-100,1-14-68,-11-7-112</inkml:trace>
  <inkml:trace contextRef="#ctx0" brushRef="#br0" timeOffset="23489.7278">13905 4160 340,'0'0'252,"0"0"-174,0 0-7,0 0-24,0 0-21,0 0-9,113-10-1,-90 37 14,-5 5 13,-5 2-3,-7 2 22,-6 1-11,0-11-18,0-5 0,-8-7-6,-1-10-5,2-4-2,2 0 11,-3-14-16,5-18-12,3-7 0,0-2-3,0-1-2,16 0-14,5 5-14,5 8-43,-1 7-64,-3 10-151,-5 9-190</inkml:trace>
  <inkml:trace contextRef="#ctx0" brushRef="#br0" timeOffset="24201.7068">14300 4180 541,'0'0'118,"0"0"-110,0 0 39,56-120-21,-48 98-4,-8 12 24,0 7 55,0 3 7,-16 0-46,-6 9-42,0 17 0,2 10-8,7 2 6,3 8-13,8-1-1,2 1-4,0-1 0,16-14-7,9-10-14,10-14-4,5-7 24,12-8 1,-4-24 5,-1-7-5,-5-10 0,-11-3 0,-9-2 0,-8-4-4,-14-5 4,0-1-2,0 0 4,-11 9 0,-1 10 0,1 19 15,5 14 5,2 10 11,-5 2-16,2 18-17,-2 19 0,3 14 0,6 5 2,0 4 0,0 4 0,6-2 1,10 1-3,9-11 1,1-12-1,10-14 0,6-18 0,2-8 0,8-12 2,-1-22-2,0-6-1,-7-6 0,-5 3 0,-12 10-4,-13 7 2,-8 13 3,-6 8 3,0 5 15,-10 0 3,-13 15-19,-2 14 2,5 4 4,9 3 3,9-1-4,2-5-5,5-4-2,25-8 4,6-10-3,9-8 2,1 0-2,1-18 3,-5-10-4,-11-4-1,-7 2-5,-12 0-6,-8 4-5,-4-1-10,-2 6-33,-27 0-91,-16 5-155,-8 0-121</inkml:trace>
  <inkml:trace contextRef="#ctx0" brushRef="#br0" timeOffset="24338.825">14698 3967 775,'0'0'191,"0"0"-117,0 0-2,0 0-59,0 0-13,119-78-2,-75 55-77,-9 0-125,-12 2-285</inkml:trace>
  <inkml:trace contextRef="#ctx0" brushRef="#br0" timeOffset="25439.6477">15760 3764 689,'0'0'273,"0"0"-226,0 0-44,0 102 36,0-27-1,0 12 2,0 12-11,2 7-16,0 3 1,2-10-5,7-11-7,5-13-1,7-23-1,0-16 0,4-18-4,-3-18-5,4 0-3,1-22 6,-2-14-7,-6-3 5,-9-7-5,-12 0 4,0-8-10,-16-4 10,-13-2 2,0 4-10,-4 4 10,3 6 2,4 1 5,6 5 0,14-2-3,6 2-12,0 2-11,11 3-31,11 6-7,5 7 8,2 6 27,-3 10 18,3 6 11,0 0 3,-2 10 16,-2 14 23,-7 8 5,-5 7-21,-6-3-1,-3 0-10,-4-8-6,0-9-4,0-7 1,0-8-3,0-4 7,0 0-2,0-23 4,0-16-12,0-7-13,9-1 6,8 10-3,2 9-1,-2 8-1,1 8 12,-2 12 0,1 0 0,2 2 0,-4 22 6,-1 10 6,-3 6 0,-5 3 2,0 1-7,0-6-4,0-9-2,5-7 1,5-11-2,1-11 1,6 0 4,-1-12 0,3-19 0,-1-5 2,-4-4-5,-1-5-2,-7 7 0,-5 1 0,-7 8-3,0 12 1,0 8 1,-2 0-5,-5 6-1,5 3-9,2 0 3,0 0-23,0 19-25,15 3 35,7 4 1,6 0 16,-1 0 9,-3-3 22,-4 2 36,-9-5 0,-4-1-14,-7-2-14,0 0 3,0-3-9,-11-1-6,-7-2-18,-3-3-11,6-4-73,5-4-155,4 0-293</inkml:trace>
  <inkml:trace contextRef="#ctx0" brushRef="#br0" timeOffset="25591.4728">16950 4055 1065,'0'0'95,"0"0"-85,0 0-10,0 0 0,0 0-118,0 0-304</inkml:trace>
  <inkml:trace contextRef="#ctx0" brushRef="#br0" timeOffset="26024.8455">17608 3531 948,'0'0'119,"0"0"-83,0 0 35,0 0-61,0 0-4,-3 128-6,3-53 12,0-7-4,7-4-6,-3-4 0,1-4-2,-1 0-16,-2-6-91,-2-7-137,0-15-182</inkml:trace>
  <inkml:trace contextRef="#ctx0" brushRef="#br0" timeOffset="27111.5278">17448 3896 812,'0'0'0,"0"0"-6,0 0 5,154-125 1,-82 89-4,-1-1 3,-6 1-24,-9 9 25,-19 9 4,-16 5 0,-13 4 5,-8 1 46,0 2 30,0 0-36,-10 0-9,-12 3-13,10 0 4,3 0 2,0 3-18,7 0-7,-2 17-8,4 13 0,0 8 0,0 5 2,0 0 1,4 1-1,8 1 0,5-2 0,-4 3-1,1-9 1,-6-7 0,-1-7-2,-2-12-1,-3-7 1,1-4-2,-1 0-3,6-6 5,6-22 7,3-6-2,2 0-5,-4 6 0,2 10-1,-3 3 0,0 10 0,3 2-8,1 3 5,3 0-4,-5 0 3,3 15-15,-4-1 3,2 0 1,-2-4 3,0-2 6,1-3-7,2-5 5,2 0 9,2 0 1,2-13 1,1-5 0,0-6 2,-3-5-1,-4 0 2,-8-1 7,-2-2 0,-8 4 0,0 10 1,0 3 2,0 9 5,0 6-1,-2 0-9,-8 0-10,0 17-2,-2 11-2,1 7 3,7 3 1,2 1 0,2-7 0,0-4-1,2-6 1,13-7-3,5-4 3,1-5 1,3-2 2,2-2-1,1-2 1,1 0 2,0-3-5,-1-12 4,-2-2 3,-1-8 3,-4-5 0,2-4 8,-6-1-13,-3 12 0,-7 8 1,-3 10 0,-3 5-6,0 0-2,0 0-8,0 0 4,0 14 4,0 1 1,0-2 1,0-9-10,0-3-10,0-1 1,0 0 7,4-4 2,19-19-1,2-1-5,-1 3 3,-2 12 10,-4 9 1,-2 0-5,-3 22-4,-1 12 5,-6 2 6,-4 4 12,1-6 2,-3-6 8,0-6-8,2-12-4,4-6 1,7-4-1,14 0 8,12-17 7,7-16-13,6-5-12,-5 4-2,-8-4-53,-12 3-61,-16 1-265</inkml:trace>
  <inkml:trace contextRef="#ctx0" brushRef="#br0" timeOffset="28239.1174">5124 6587 724,'0'0'164,"0"0"-137,0 0 77,0 0-19,0 0-67,0 0-18,0 0 0,29 0 3,19-2 2,9 0-2,-4-3-1,-4 5 2,-11 0-4,-11 0 0,-13 0-1,-12 5-10,-2 16 1,-10 8 10,-23 9 4,-7 8 0,-4 1 1,3 1 0,8 0-1,6-2 7,8-6 0,7-7-9,10-8-2,2-7 0,0-3 0,18-4-2,17-5 2,9-3 0,14-3 3,5 0-3,-1-3-20,-2-11-105,-8-4-93,-10-4-159</inkml:trace>
  <inkml:trace contextRef="#ctx0" brushRef="#br0" timeOffset="28479.7336">5823 6428 873,'0'0'188,"0"0"-182,0 0-6,133-54 11,-55 34 1,2 2 4,-5 2-8,-17 5-8,-17 4-2,-17 3-35,-13 4-64,-11 0-68,0 0-13,-18 9 2,-13 3-27</inkml:trace>
  <inkml:trace contextRef="#ctx0" brushRef="#br0" timeOffset="28809.8628">5819 6467 378,'0'0'194,"0"0"-110,0 0-1,-13 102-16,13-47 20,7 10 3,3 17-15,0 12-19,-3 11-4,-4 2-10,-3 1-15,0-2-5,0-6-7,0-12 2,0-14-11,0-17 8,0-13 7,0-15-15,0-6-1,10-11 4,6-4-2,8-5 3,14 0 2,8-3 0,10 0-6,2 0-3,-5 0-2,-8 0-1,-6 0-44,-16 0-45,-4 0-108,-14 0-260</inkml:trace>
  <inkml:trace contextRef="#ctx0" brushRef="#br0" timeOffset="29589.5948">6901 6996 198,'0'0'308,"0"0"-235,0 0 19,0 0-1,0 0-33,0 0 8,13-122-12,-13 102 9,-5 2-8,-10 4 4,-5 6-21,-3 4-15,-1 4-15,-5 0 0,-3 10-3,-1 22-2,-2 11-1,1 8-3,10 7 1,8 0 0,12 0-3,4-7 2,2-11-16,22-11-25,10-13 6,3-15 5,6-1 10,-3-19 7,-3-16 9,-4-7 0,-12-4 5,-7 1 2,-7-1 5,-7 10 9,0 1 13,0 14 18,0 7-9,0 8-3,0 6-13,0 0-15,0 6-7,0 20-15,0 16 15,0 4 0,0 4 0,4 0 0,14-7 1,5-3 2,0-8-6,4-6-18,0-6-95,0-10-68,-4-10-191</inkml:trace>
  <inkml:trace contextRef="#ctx0" brushRef="#br0" timeOffset="30085.5161">7171 6778 863,'0'0'105,"0"0"-103,0 0 21,0 0-1,131-69-10,-102 73-12,-7 25-1,-13 13 1,-2 11 11,-7 10 21,0 1-2,0 0-12,-7-10-6,4-5-3,3-14-7,0-11 2,12-5-4,16-13 0,8-6-10,3 0-2,3-18 9,-8-11 1,-2-7-1,-7-6 4,-7-6-1,-5-12 3,-8-4-1,-5-2-2,0 2 7,0 14-2,-5 14 9,-3 11 11,3 18 7,3 4-5,0 3-18,-1 3-9,1 24-11,2 16 11,0 13 3,0 6 0,2 1 6,12 0-1,1-2-3,3-6-2,-3-5-3,-1-3-6,-3-8-56,1-10-91,-4-15-168,1-14-76</inkml:trace>
  <inkml:trace contextRef="#ctx0" brushRef="#br0" timeOffset="30429.7664">7891 7231 613,'0'0'74,"0"0"-15,13 104 23,-4-68-46,-5-7 3,-2-4-20,0-13-5,-2-5-4,2-7 8,4 0 34,-2-12 43,0-21-49,5-12-37,3 2-4,1 2-5,5 6 0,-1 9 0,1 9 0,-1 10 0,0 7 0,-2 0 0,1 0 0,-1 18 2,-3 8 5,-4 2 4,-3 4-3,-5 0-1,0 4-2,0-4-5,0-1 0,0-4-21,0-7-74,-7-2-84,1-8-160</inkml:trace>
  <inkml:trace contextRef="#ctx0" brushRef="#br0" timeOffset="30933.4304">8573 6956 870,'0'0'82,"0"0"-5,0 0 13,0 0-81,0 0-6,0 0 1,-16 118 15,23-70-3,3-4-11,-1-3-4,1-3 4,-1-8-5,-3-2-42,0-6-80,-1-5-127,-5-8-124</inkml:trace>
  <inkml:trace contextRef="#ctx0" brushRef="#br0" timeOffset="31099.5099">8409 7247 811,'0'0'145,"0"0"-132,0 0-7,0 0 1,128-74-4,-59 43-3,-2-5-82,-7 2-148,-11 0-186</inkml:trace>
  <inkml:trace contextRef="#ctx0" brushRef="#br0" timeOffset="31539.6742">8932 6595 917,'0'0'22,"0"0"-8,10 125-9,13-59 17,4 4 2,-4-2-3,-4-6-9,-11-10-2,-2-12 4,-4-12-3,-2-16-1,0-6-3,2-6 4,-2 0 10,4-9 12,3-24-16,9-4-17,3-2-8,6 0 6,8 8-3,-1 2 2,5 10 3,4 6 0,-1 12-2,-3 1 0,-7 12-1,-8 18-4,-15 7 2,-7 2 5,0 6 23,-29 0 2,-7-5-2,-4-5 5,3-11-8,-4-8-7,5-9-7,7-2 5,5-5-8,8-2-3,9-23-3,7-7-44,3-5-43,28-2-176,0-1-201</inkml:trace>
  <inkml:trace contextRef="#ctx0" brushRef="#br0" timeOffset="32040.9004">9608 6717 852,'0'0'206,"0"0"-205,0 0 2,0 0 14,30 129-3,-20-73 11,3 2-16,-6 0 3,1-4 6,1-9 0,2-12-11,0-8-2,5-13-2,1-9-1,6-3 2,1-5 4,3-19-1,2-10-3,-3-9 1,-6-7-3,-3-8-2,-9-9 0,-5 2-1,-3 0 0,0 17 2,-8 12-5,-5 11 4,0 8-2,-1 5-2,3 7 3,5 5-5,2 0-7,-1 0-13,5 0 1,0 3 18,0 7-10,5-2 14,16-3-5,11-4 8,6-1 1,6 0 4,1-1 0,2-14 12,-9 1 1,-4 0-3,-13 4-8,-9 5-7,-8 5-3,-4 0-77,0 0-171,0 0-260</inkml:trace>
  <inkml:trace contextRef="#ctx0" brushRef="#br0" timeOffset="32438.6831">10182 7088 650,'0'0'73,"0"0"21,-2 109 14,2-79-67,0-4-3,0-9-5,0-6-18,0-5-6,0-6 4,0 0 15,0-8 40,0-18-18,13-8-50,3-4 6,3 6-5,6 3-1,-2 9-1,-1 6 0,-2 6 1,-4 8 0,-1 0-1,-1 2 1,-4 22 1,-5 8 7,-1 7 7,-1 3 3,-3-2-1,2-4-8,1-4-1,1-8-2,0-8-3,3-6 2,4-8-4,2-2 3,8 0 2,0-10-6,-1-8-20,1-3-60,-6-8-137,-11-9-322</inkml:trace>
  <inkml:trace contextRef="#ctx0" brushRef="#br0" timeOffset="33002.9446">10706 6953 690,'0'0'183,"0"0"-124,0 0-45,0 0 31,0 0 31,137 9-16,-73-9-26,-4-12-3,-10-6-2,-7 0-13,-16 2-9,-12 8-7,-8 4 0,-4 1-37,-1 3-65,0-3-139,0-3-210</inkml:trace>
  <inkml:trace contextRef="#ctx0" brushRef="#br0" timeOffset="33296.1334">11559 6675 899,'0'0'41,"0"0"-6,0 0 68,0 0-77,-118 49-10,85-2 7,4 7-8,5 4 4,10 0 1,12-3-9,2-9 0,4-8-9,27-14 1,9-8 0,7-12 2,9-4-2,-2-9 2,-1-18-5,-6-1-36,-14 2-56,-11-2-79,-10 1-187</inkml:trace>
  <inkml:trace contextRef="#ctx0" brushRef="#br0" timeOffset="33955.3367">11905 6609 319,'0'0'27,"0"0"24,0 0 61,0 0-22,0 0 36,0 0 27,18-31-26,-18 31-33,0 0-39,0 21-40,0 16-7,0 16 21,0 5-10,0 0-13,0 0-2,0-7-4,6-12 1,6-8 1,3-15-2,5-12-3,9-4 1,3-5 2,3-29-2,-2-3-8,-6-11 0,-4-3 3,-10 4 3,-1 3 4,-10 9 0,-2 14 3,0 10 5,0 7 12,0 4-5,0 0-2,0 3-13,-10 24-2,-1 14 2,5 9 0,6 8 0,0-4 0,0-4 0,20-10-1,3-16 3,11-10-2,-3-11 0,5-3 1,-4-7 6,-4-23 0,-5-11 1,-7-6 10,-12-10 2,-4-1 2,0 0-14,-6 2-6,-13 12-2,-3 12-5,2 9-9,2 18-37,3 3-66,6 2-241,6 0-187</inkml:trace>
  <inkml:trace contextRef="#ctx0" brushRef="#br0" timeOffset="34367.5755">12618 6840 816,'0'0'24,"0"0"13,21 122 39,-6-78-59,-1-8 8,-4-6-1,-5-7-13,-5-12 3,0-7 11,0-4-6,0 0 23,0-10 24,0-18-23,6-16-41,4-6-1,3 0-1,5 4-7,-3 16 7,0 10-4,1 12 3,-2 8 1,-1 0-3,1 10-2,-1 17 5,1 10 5,-3 1 3,0 2 0,-4-5 9,-1 0-10,1-7-1,-1-6 0,6-5-5,-1-10 0,4-7 0,8 0-1,1-7-2,3-18-15,0-1-40,-8-8-110,-7-6-216</inkml:trace>
  <inkml:trace contextRef="#ctx0" brushRef="#br0" timeOffset="34817.3466">12855 6392 642,'0'0'251,"0"0"-251,0 0 5,120-56 4,-51 46-6,5 3-1,-3-3 5,-4-1 7,-11 1 47,-12 2 4,-13 3-7,-13 5-23,-9 0-12,-4 0 0,-3 0 3,3 13-12,2 18 12,1 15 3,1 10-15,2 11-5,0 11 4,5 13-4,1 8-3,1 1-1,1-3-5,-9-13 3,-1-15-1,-9-4 4,0-5 5,-11-9 2,-22-5 2,-6-13 2,-7-11-11,-4-8 5,1-5-6,1-9-4,5 0 0,8 0-2,8 0-20,11-13-33,16-6-32,0-6-92,18-5-193,16-4-224</inkml:trace>
  <inkml:trace contextRef="#ctx0" brushRef="#br0" timeOffset="35119.5945">13943 6629 1079,'0'0'107,"0"0"-98,0 0 10,0 0 18,147 0-9,-94 0-20,-2-5-5,-9-4-3,-12 5-22,-10-3-26,-14 4-24,-6 3-58,-11 0-148,-22 0-177</inkml:trace>
  <inkml:trace contextRef="#ctx0" brushRef="#br0" timeOffset="35310.5706">13978 6953 561,'0'0'360,"0"0"-319,0 0 24,143-29 33,-74 7-54,-4-2-15,-10 6-16,-13 5-5,-15 3-8,-15 5-7,-12 1-40,0 1-75,-25 2-210</inkml:trace>
  <inkml:trace contextRef="#ctx0" brushRef="#br0" timeOffset="36384.6938">15904 6485 422,'0'0'38,"0"0"79,0 0 8,0 0-60,0 0 27,0 0-38,-63-48-30,34 48-3,-8 17 0,-1 12 2,0 8-6,2 8-10,8 5-1,5 0 0,9-2-6,12-7 0,2-13-3,10-10-16,23-16-16,11-2 22,4-20-12,-2-13-25,-5-5-8,-15 4 7,-10 2 31,-8 0 20,-8 8 28,0 4 49,0 4 13,0 12-18,0 0-1,0 4-5,0 0-37,0 12-26,0 20-3,0 10 5,0 4 3,0-2-7,10-1 1,3-5-1,7-4 2,1-9-3,7-6-15,3-13-47,2-6-77,1 0-136,0-26-190</inkml:trace>
  <inkml:trace contextRef="#ctx0" brushRef="#br0" timeOffset="36864.6513">16283 6278 920,'0'0'48,"0"0"-24,0 0 18,0 0-5,134-3 10,-72-11-32,0 3-5,-6 3-3,-11 4-3,-14 2-4,-13 2 1,-11 0-2,-7 0-7,0 0-6,0 0 1,0 10 13,0 8 2,-13 6-2,-7 4 1,-1 5 0,-8 2-1,-2 4 2,-2 3 0,-6 0-1,2 0 1,3-4 1,5 0 6,9-8 0,7-8 1,11-2-4,2-4-2,0-1-1,13 0 6,18-6 0,10-7 12,7-2-1,7 0-7,4-12-3,-1-6-7,-4-3-3,-10 5 0,-11 2-45,-8 0-75,-5-4-162,-7-2-127</inkml:trace>
  <inkml:trace contextRef="#ctx0" brushRef="#br0" timeOffset="37142.9025">16998 6062 899,'0'0'111,"0"0"-103,0 0 14,128-9 4,-73 6-16,1-4-4,-9 2-6,-9-1-34,-12-1-89,-16 6-117,-10-2-111</inkml:trace>
  <inkml:trace contextRef="#ctx0" brushRef="#br0" timeOffset="37508.6786">16965 6113 733,'0'0'111,"0"0"-91,0 0 35,0 0 3,4 127 0,10-76-3,-3 4-7,2 6-3,-6 1-14,0 1-8,-3 2-6,-4-3-11,0 4 0,0-7-3,0-3-1,0-8 0,-2-15-2,-2-6 2,4-13-2,0-6 0,0-4 0,7-4-1,23 0 1,11 0 1,5 0-1,6-4-2,0-8-14,-2-2-35,-5-2-57,-9-5-156,-12-4-133</inkml:trace>
  <inkml:trace contextRef="#ctx0" brushRef="#br0" timeOffset="37989.7204">17388 6328 779,'0'0'122,"0"0"-91,0 0 39,0 0-31,0 0-14,0 0-11,104 37-7,-97 1 7,-7 1 0,0 5 0,0-3-5,0-5-2,0-7-6,0-4-1,0-6-1,12-14-8,8-5-9,8 0-3,7-12 13,-6-13 0,-3-6 1,-3-5 6,-10-4 1,-2-8 3,-8-1-1,-3 3 0,0 8-1,0 14 17,0 10 11,0 11-1,0 0 7,0 3-15,0 0-17,0 6-3,0 20 0,0 8 2,0 5 9,0 0-3,9 4 0,2-2-4,2 0-1,-2-4-2,-2-6-1,-1-4-34,4-10-69,-3-7-110,3-10-140</inkml:trace>
  <inkml:trace contextRef="#ctx0" brushRef="#br0" timeOffset="38336.8929">17939 6583 566,'0'0'105,"0"0"35,0 0-21,0 0-78,29 119-2,-22-101-19,-4-7-13,-3-4-3,0-7-3,2 0 9,-2 0 29,6-25 24,-2-9-60,5-4 1,5 1-4,3 6 0,6 3-11,-1 8 1,1 6 2,-6 6 5,1 8 1,0 0 2,-2 2 0,-2 16 9,1 8 18,-4 3-6,-5-3-3,-1 6 4,-2-5-16,-3-1-4,0-7-2,0-6-5,0-5-48,0-8-68,0 0-126,0 0-126</inkml:trace>
  <inkml:trace contextRef="#ctx0" brushRef="#br0" timeOffset="38724.9851">18141 6124 505,'0'0'414,"0"0"-414,0 0 3,0 0 10,167-76-10,-105 67-2,-7 6 1,-4 1-1,-8 2 26,-15 0 41,-9 0-31,-9 0 0,-4 0-15,-2 5-4,0 18 5,1 11-4,3 8-7,4 14 7,3 8-4,6 8 2,-1 7 2,2 0-4,-4-1-3,-6 1 1,-7-7 0,-5-7 2,0-11 7,-19-12 0,-16-11-5,-2-8-7,-7-9-6,-4-7-1,4-4-3,-1-3-6,7 0-39,5 0-39,4-8-114,4-13-343</inkml:trace>
  <inkml:trace contextRef="#ctx0" brushRef="#br0" timeOffset="39477.0368">19161 6196 603,'0'0'166,"0"0"-93,0 0 34,0 0-16,0 0-62,0 0 38,27 68 3,-23-23-35,3 2-8,-3-3-13,-2-2-5,3-3-3,-3-5-6,-2-8 0,0-4-2,0-4-29,0-4-43,0 0-99,-2-8-137,-16-6-183</inkml:trace>
  <inkml:trace contextRef="#ctx0" brushRef="#br0" timeOffset="39649.278">19031 6467 741,'0'0'106,"0"0"-100,0 0-6,121-44 11,-52 25-9,-4-1-4,-7 3-78,-14-4-108,-13 1-80</inkml:trace>
  <inkml:trace contextRef="#ctx0" brushRef="#br0" timeOffset="40075.2957">19557 6057 433,'0'0'492,"0"0"-442,0 0-43,0 0 27,5 114 19,4-53 0,-4 3-33,8 0-7,-6-3 3,1-10-2,-3-8-7,-2-15 1,-3-12-3,0-10-3,0-6-1,2 0 4,1 0 9,13-20-2,7-12 0,6-10-12,9 1 0,1 7-5,0 10 3,-4 8 1,-6 9 0,1 7 0,-4 0-2,-1 5 3,-8 18 2,-6 0 0,-8 2 3,-3 0 1,-9 4 10,-25-1-4,-5-3-3,-11-2-4,0-5-2,0-8-3,8-4 0,13-6-5,12 0-17,12-4-23,5-22-95,4-8-188,23-8-224</inkml:trace>
  <inkml:trace contextRef="#ctx0" brushRef="#br0" timeOffset="40530.6392">20177 6067 825,'0'0'61,"0"0"-51,135 0 48,-71-10-35,5-4-18,-7 3 2,-10 0-1,-17 4-6,-14 2 3,-10 5 0,-11 0-3,0 0 14,0 0 13,0 0-8,0 5-18,-7 15 7,-9 3 3,-7 7-9,0 1 3,-6 5 1,-5 1 3,0 4-5,1-1 4,4-3-6,5-4 3,6-5 4,9-6-2,7-1 10,2-7-5,4 0-3,23-2 1,13-6 7,9-6-1,4 0-8,5-2-3,-3-14-5,-2-7-13,-11 0-69,-9-2-75,-11 0-220</inkml:trace>
  <inkml:trace contextRef="#ctx0" brushRef="#br0" timeOffset="40795.4386">20891 5854 931,'0'0'117,"0"0"-110,113-38 68,-47 21-45,0 5-17,-6 2-8,-13 3-3,-18 2-4,-11 3-10,-12 2-23,-6 0-35,0 0-34,-6 0-108,-17 0-73</inkml:trace>
  <inkml:trace contextRef="#ctx0" brushRef="#br0" timeOffset="41147.7022">20929 5875 749,'0'0'52,"0"0"-14,0 0 49,0 0-18,18 118 11,-1-72-36,2 5 10,-4 4-8,3 6-3,-3 3-16,-3 2-10,-4-2-8,-3 1-2,-5-5-2,0-7-5,0-10 2,0-14-2,0-9 2,0-8-1,0-9 0,0-3 1,0 0 4,0 0 2,6 0-5,24 0 1,14 0 1,3-6-4,2-6-1,-3-2-22,-1-3-65,-3-2-140,-8-8-290</inkml:trace>
  <inkml:trace contextRef="#ctx0" brushRef="#br0" timeOffset="41725.6196">21450 6028 861,'0'0'100,"0"0"-33,0 0 0,0 0-56,0 0-8,0 0 19,15 110-7,4-62 3,-3 0 2,1 0-2,1-4-5,-1-3-7,2-9-3,-1-6-2,-3-10 1,3-8-1,2-8 3,2 0 1,3 0 0,0-21-1,-4-8 4,-1-12-3,-3-5-4,-7-5 2,-7-2-1,-3 4-2,0 6 4,-11 11-4,-10 8 0,1 7-1,1 10-3,3-1 1,5 8-14,6-3 2,5 3 7,0 0-9,0 0 2,0-1-6,11-3 1,16 0 20,11-3 3,3 0 0,-2-2 6,-1-1 2,-3 1 1,-3-4-3,-10 5-2,-6 1-7,-7 2 0,-7 3-37,-2 2-119,0 0-232</inkml:trace>
  <inkml:trace contextRef="#ctx0" brushRef="#br0" timeOffset="42145.6979">21986 6346 608,'0'0'21,"0"0"56,0 104 42,4-75-76,0-8 11,-2-8-24,-2-6-12,3-7 4,-3 0 20,4 0 14,3-5 12,4-20-31,9-8-34,2-8-2,7 2 2,4 3-3,-1 4 1,-2 10-1,-2 3 1,-8 12 0,-5 7 10,-1 0-5,-3 9 6,1 21 7,-6 4 1,-2 4-7,-1-6-5,-1-1 4,2-12-4,2-4-1,4-8 1,3-7-4,5 0 2,5 0 7,3-7-10,-4-13-3,-6-1 0,-9 2-66,-7 1-76,-9-6-424</inkml:trace>
  <inkml:trace contextRef="#ctx0" brushRef="#br0" timeOffset="42841.1922">22297 5659 859,'0'0'46,"0"0"-41,0 0 7,163 0 5,-94-2-6,3-5-8,-6 2 4,-8-4 23,-8 2 18,-13 0-12,-10 3 11,-14 1-3,-5 3-9,-8 0-18,0 0 11,0 0-4,0 2-18,0 23-3,0 13 1,0 20 1,0 11 4,0 13-3,0 8-2,8 10 5,3 3-3,3-1 4,-5 3-5,-5-9 10,-4-12-4,0-8 2,-4-13 3,-23-7-2,-11-10-6,-7-14-1,-1-11-4,-2-12-3,4-9 0,1 0-19,6-7-38,1-9-58,-4 11-142,-7 5-296</inkml:trace>
  <inkml:trace contextRef="#ctx0" brushRef="#br0" timeOffset="43271.9361">19995 7947 178,'0'0'823,"0"0"-791,0 0 14,0 0 57,0 0-83,0 0 8,138-19 0,-72-1-5,-9 2-9,-20 9-13,-12 0-1,-12 5-24,-4 1-32,1 1-73,2-1-153,2 1-199</inkml:trace>
  <inkml:trace contextRef="#ctx0" brushRef="#br0" timeOffset="43577.5891">20912 7921 902,'0'0'90,"0"0"-76,0 0 81,0 0-49,-114 68-23,79-32 3,2 3 2,9-2-8,8-2 0,10-1-3,6-7-6,0-3-3,29-5-4,8-7 2,7-7-3,2-5 1,-2 0-4,-6 0-18,-4-14-31,-10-3-40,-4-2-58,-4 3-126,-5 0-68</inkml:trace>
  <inkml:trace contextRef="#ctx0" brushRef="#br0" timeOffset="44177.4186">21294 7800 884,'0'0'27,"0"0"-26,0 0 32,0 0-16,134 4 2,-72-4-13,0-8 1,-1-6 23,-10 2 15,-15 3-15,-16 9-16,-11 0-12,-7 0-2,-2 0-1,0 25 1,-13 5 1,-16 4 2,-5 2-2,-3-1 0,-2 1 2,-1-3-1,3 0 2,0-3-1,9-2 1,4-6 2,7-1-3,9-4-1,4-5-1,4 0-1,0-6 2,24 0-1,16-4 9,14-2 0,9 0 1,11-2-4,-4-7-5,-7 0-2,-15 1-24,-9 2-48,-11-3-129,-12-3-106,-5-1-164</inkml:trace>
  <inkml:trace contextRef="#ctx0" brushRef="#br0" timeOffset="44411.4249">22036 7660 642,'0'0'208,"0"0"-208,141-27 57,-68 12 9,6-1-55,-6 0-2,-17 5-6,-18 3-3,-23 2-26,-13 5-56,-2 1-85,-20 0-65</inkml:trace>
  <inkml:trace contextRef="#ctx0" brushRef="#br0" timeOffset="44791.3209">22032 7650 569,'0'0'82,"0"0"-76,0 0 53,0 0 14,0 0-18,29 111 29,-19-72-14,-2 7 8,-1 7-12,-3 5-24,0 2-11,-2 4-6,4 2-9,-6 4-7,0-4-5,0-3-2,-8-11 1,2-14-2,1-12 1,5-8 0,0-12-1,0-4 7,9-2 1,22 0 11,10 0-7,7 0-12,0-10 1,-4-3-2,-3 4-1,-8 1-21,-6 1-33,-8-2-47,0-5-115,-9-6-195</inkml:trace>
  <inkml:trace contextRef="#ctx0" brushRef="#br0" timeOffset="45376.7506">22584 7935 677,'0'0'131,"0"0"-61,0 0 71,0 0-65,0 0-49,0 0-12,-6 27-1,0 17 17,-3 1-7,5 1-11,4-4-3,0-8-5,0-10-2,0-10 0,17-8-3,5-6-5,5 0 4,4-18-9,-2-10-4,-2-7-5,-7 0 11,-6 3 6,-6 4 1,-6 7 2,1 12 3,-3 6 16,0 3 2,0 0-5,0 7-11,0 17-5,0 6-1,2-2 1,12-3 0,3-11-1,8-3 0,6-9 2,4-2 1,1 0 2,-2-25 11,-8-6 12,-3-4 1,-9-3-7,-10-1-2,-4-3-12,0 3-7,-27 7-1,-4 10-3,-5 9-5,0 8-24,8 5-21,3 0-29,11 0-71,8 0-176,6 0-192</inkml:trace>
  <inkml:trace contextRef="#ctx0" brushRef="#br0" timeOffset="45848.9725">23081 7985 558,'0'0'17,"0"0"39,0 0 55,60 108-88,-52-86 26,-4-1 33,-4-6-35,0-7 6,0-2 9,0-1-21,0-5-10,0 1-7,0-1-7,0 0-6,0 0-4,0 0-2,0 0 1,0 0 7,10-18-1,5-8-11,3-4-1,6-1 0,-3 6 2,3 4 0,-8 4-3,1 8 2,-6 5 1,-1 4 9,-4 0-6,3 7 0,3 13 4,-2 10 2,-1 1 0,-3 1-4,0 1 4,-4-1-8,0-2 2,-2-4-4,1-8 0,5-7-1,-4-8 0,6-3-1,11 0-10,-2-20-14,5-6-26,-1-2-45,-10-5-122,-7-8-234</inkml:trace>
  <inkml:trace contextRef="#ctx0" brushRef="#br0" timeOffset="46239.6153">23398 7657 1024,'0'0'71,"0"0"-71,0 0 2,127-51-2,-70 39-9,2 4-39,-7 1 5,-10 2 43,-4 1 5,-12-1 36,-5 4 6,-7 1 2,-8 0-11,-4 0-7,0 23-1,-2 10-1,3 7 0,-1 10-9,2 6-5,7 8-7,1 9-3,4 1-5,-1 2 4,-2-2-2,-4-7 0,-9-4 5,0-5 2,-11-9 1,-24-9 12,-6-12-4,-10-10-12,-3-6 3,-3-4-4,-1-2-3,4-4-2,7-2-13,8 0-40,9-4-63,-1-17-322</inkml:trace>
  <inkml:trace contextRef="#ctx0" brushRef="#br0" timeOffset="50535.2957">858 10040 12,'0'0'643,"0"0"-580,0 0 43,0 0 13,0 0-72,0 0-22,0 0-13,0 0-11,-32-4 1,32 4 0,11 4 6,10 2 13,3 0-6,12-2 3,0 0 11,4-2-16,6-2 0,-2 0-7,2 0 1,-4-12-2,-3 2-2,-10 1 2,-6 4-3,-12 5 1,-10 0-3,-1 0 0,0 0 2,0 6-2,0 22 3,-16 6 1,-8 4 0,0 6 0,-7-3 1,-2 5-5,-5-2 4,1-4-1,3-4-3,5-8 3,9-4-2,7-10 0,8-4 4,5 0-2,0 0-3,11 0 3,21 0 3,14-6 10,12-4-2,4 0 5,-2 0-12,-5-6-1,-6-2-4,-10 0-2,-7 0-23,-1-1-62,-4-8-104,2-5-171</inkml:trace>
  <inkml:trace contextRef="#ctx0" brushRef="#br0" timeOffset="51159.4513">1765 9694 534,'0'0'213,"0"0"-156,0 0-1,0 0-8,0 0 21,133 0-14,-68-5-27,-1-4-1,-6-3-13,-12 0-9,-15 1-5,-12 2-17,-7 4-55,-10 1-48,-2 1-48,0 3-41,-27 0-94</inkml:trace>
  <inkml:trace contextRef="#ctx0" brushRef="#br0" timeOffset="51539.5142">1782 9715 174,'0'0'804,"0"0"-781,0 0 8,0 0 12,0 0-32,-46 134 9,46-67 14,0 9-5,0 6 1,6 6 4,1 4-11,-7-1-6,0-1-5,0-3-2,-2-5-3,-11-9-2,-4-10 2,5-17-1,4-16 5,4-16-4,4-5-5,0-6-1,0 6-1,20-2 0,12-2 2,12-3 2,14-2-1,9 0 1,-4 0 2,-6-2-6,-12-10-1,-12 0-12,-6-3-35,-9 1-25,-6-3-86,-6-4-109,-4-2-194</inkml:trace>
  <inkml:trace contextRef="#ctx0" brushRef="#br0" timeOffset="52163.8479">2496 9982 946,'0'0'152,"0"0"-148,0 0 1,0 0 16,0 0-18,0 0-2,-49 38-1,40-32 0,-1-6 0,2 0 1,-2 0 3,3-15-4,-3-8 1,3 3 0,3-4 3,4 2-4,0 2-3,0-1 0,15 4-2,8 0 5,2 5-1,4 2-3,0 4 0,-3 5 3,3 1-1,-4 0-3,-1 7 1,-2 14 2,-1 5-7,-10 6 9,-7 8 1,-4 8-1,0 8 1,-25 4-2,-6-2 2,-2-5 1,-3-11-1,1-10 5,0-11-5,7-10 1,6-8 0,7-3-1,1 0 2,7 0-2,5-9-1,2-5-4,0 2 1,4 1 0,19 2 1,4 4-1,6 5 3,3 0 9,-1 0-4,-1 0 9,-5 2-2,-7 10-7,-4 3-1,-5-1-4,-4 1 0,-4 2-6,4 0-63,-1-3-111,5-7-128,4-7-186</inkml:trace>
  <inkml:trace contextRef="#ctx0" brushRef="#br0" timeOffset="52567.3501">2932 10018 1054,'0'0'73,"0"0"-72,0 0-1,0 0 5,0 0 7,32 142 6,-28-99-12,-2-3-5,-2-10 5,0-12 1,0-7 2,0-6-1,0-5-3,0 0 5,0-5 8,-2-20-8,0-9-10,2-11-7,0 3-1,6 3-4,11 6 3,1 11 2,-1 6 4,-1 6 2,-4 5 0,2 5-1,2 0 2,-3 0 1,3 12 0,-3 11 3,-1 7 2,-4 5 2,-1 5-1,-6-1-2,-1 0-2,0-1-3,0-6-3,0-8-45,0-10-84,0-8-128,9-6-115</inkml:trace>
  <inkml:trace contextRef="#ctx0" brushRef="#br0" timeOffset="52820.6242">3477 9965 1107,'0'0'37,"0"0"-35,0 0 3,0 0 14,0 0 10,39 141-11,-29-87-4,-3 1 1,-6-2-1,-1-5-4,0-9-5,0-8-5,0-6 0,0-9-4,0-6-48,0-8-72,0-2-142,0 0-174</inkml:trace>
  <inkml:trace contextRef="#ctx0" brushRef="#br0" timeOffset="53010.3058">3361 10294 1067,'0'0'27,"0"0"-27,0 0 7,140-65-4,-79 43-3,-1-4-49,-7-1-152,-13-3-129</inkml:trace>
  <inkml:trace contextRef="#ctx0" brushRef="#br0" timeOffset="53219.1671">3907 10004 1019,'0'0'75,"0"0"-57,0 0 47,-5 128-16,8-84-20,10 6-6,-2-3-15,-4-1-5,-5-5-2,-2-6-1,0-7-21,0-14-59,0-10-87,0-4-139,0 0-112</inkml:trace>
  <inkml:trace contextRef="#ctx0" brushRef="#br0" timeOffset="53723.8516">4000 9714 879,'0'0'49,"0"0"-41,172-46 17,-103 31-15,0-2-4,-4 3 1,-10 2-4,-10 3 2,-16 3-3,-16 4 26,-5-1 24,-6 3-3,-2 0 1,0 0-16,0 11-15,0 12-1,0 10-1,0 7-8,0 8 0,0 10 0,0 8 4,6 13 2,5 9-6,3 7-2,-1 0-1,-4-5 2,-5-1-6,-4-4 5,-6-4 10,-28-4 11,-14-10-2,-8-8 4,-4-15-8,-1-11-4,1-13-7,4-11-6,5-3-5,5-6-14,5 0-39,2 0-51,2-8-125,0-10-595</inkml:trace>
  <inkml:trace contextRef="#ctx0" brushRef="#br0" timeOffset="55088.8652">5169 10014 645,'0'0'182,"0"0"-152,0 0 5,0 0-9,0 0 26,135-10 5,-72-2-44,-1 0-3,-6 2-7,-11 0-3,-13 6-24,-13-2-67,-12 4-132,-7 2-53,-10 0-163</inkml:trace>
  <inkml:trace contextRef="#ctx0" brushRef="#br0" timeOffset="55277.8208">5227 10205 670,'0'0'190,"0"0"-180,0 0 22,0 0-1,0 0 17,124 19 5,-57-19-27,2 0-15,-4-7-11,-18-3-5,-12 1-92,-16 4-135,-15-2-107</inkml:trace>
  <inkml:trace contextRef="#ctx0" brushRef="#br0" timeOffset="58754.3438">6851 9787 450,'0'0'137,"0"0"-124,0 0 9,0 0 14,0 0-12,0 0 1,0 0 5,0 0 17,0 4 21,0 6-21,0 3-9,-4-2-7,-11 6-13,-5-3-9,1-1-1,-2-1-6,0-1 0,3-5 0,1-2 1,1-2 1,7-2 4,5 0-4,0 0 3,1 0-7,-1 0 3,4-2 1,0-5-4,0-5-1,0 1 1,7-5 2,8 2-1,4-3-1,0 3 1,5 1 2,-1 1 2,-3 1-4,-6 5 1,3 4-1,-4 2-1,-4 0-1,0 0-2,0 0-2,2 8 3,-2 6 2,0 3 2,-5 0 1,1 7 0,-5 3 3,0 5-1,0 3-2,0 6 3,-5 1 1,-11 0-2,-1 2 0,-1-2 2,-4-5-3,-3-2-2,1-3 1,-4-7-1,2-5-2,1-10 5,6-7-3,3-3 3,5 0 1,7 0-1,-1-7-4,5-7-1,0-6-1,0-2 0,9-5 1,11 6 0,6 4-1,3 9 1,2 8-3,3 0 2,-2 8 0,-7 13 1,-2 5 0,-2-3 5,-6-4 1,1-3 9,-3-6-1,0-2 3,-1-3-1,-2-5-3,2 0-5,1 0-2,3 0-6,-1-12-14,7-1-63,8-11-107,-3-6-212</inkml:trace>
  <inkml:trace contextRef="#ctx0" brushRef="#br0" timeOffset="59355.6282">7474 9798 279,'0'0'598,"0"0"-567,0 0-26,0 0 11,0 0-7,0 0 9,115 0 0,-59-9-3,-1 4 12,-4-4-5,-6 6-16,-13-2-6,-10 3 3,-11 2 1,-4 0-2,-7 0 0,0 0 0,0 0 3,0 0 1,0 0 5,0 0-7,-4 21 2,-16 7-5,-3 4 3,-7 3-4,0 6 1,-1-1 3,-3 4-4,1-2 2,4 0-2,0-5 2,4-5-1,3-9 0,4-5 3,8-1-1,2-10 2,4-2 1,2-1 2,2-4-3,0 3-2,0 0 3,14-2 0,15-1 7,19 0 15,8 0-5,6 0-13,3-1 4,-4-12-5,-8 2-3,-16 4-5,-12 2-1,-12-2-7,-5 5-43,-4-3-45,-4-2-86,0 0-161</inkml:trace>
  <inkml:trace contextRef="#ctx0" brushRef="#br0" timeOffset="59700.5169">8182 9697 599,'0'0'280,"0"0"-280,0 0 13,0 0 3,0 0 22,0 0 2,143-20-14,-99 11-20,-4-3-3,-13 3-3,-11 3-11,-9 6-42,-7 0-69,0 0-39,-15 0-26,-17 4-208</inkml:trace>
  <inkml:trace contextRef="#ctx0" brushRef="#br0" timeOffset="60038.339">8182 9697 531,'-35'12'195,"30"-4"-148,5 8 39,0 7-19,0 7-10,0 5 1,5 8-19,3 7-2,-3 4-3,-3 4-5,-2 2-4,0-2-10,0-6-4,0-4-2,0-11 4,-7-9-3,1-11-3,2-4-3,1-7-3,3 0 2,0 0-2,0 2-1,10-1 0,14-2 2,5-3-1,6-2 2,7 0-2,3-2-1,1-15-31,2-6-56,-10-3-94,-7-3-150,-11-2-209</inkml:trace>
  <inkml:trace contextRef="#ctx0" brushRef="#br0" timeOffset="60440.8085">8577 9902 646,'0'0'227,"0"0"-218,0 0 26,0 118 41,2-81-41,5 0-1,0-4-10,-6-10-10,-1-9-8,0-5 14,0-7-6,0-2-2,0 0 3,0-7 14,0-21-9,3-8-17,8-6-2,2-2-1,7 2 0,3 5-6,2 12 2,-6 9 1,4 8 3,-7 8-2,1 0 0,-1 0 2,-5 8 2,3 8 6,-8 6 4,3 0-4,-3 0 0,1 0-5,-2-2 1,-3-2-2,-2-1-2,0-5 0,0 1-11,2-1-46,-2-5-75,0 2-115,5-9-94</inkml:trace>
  <inkml:trace contextRef="#ctx0" brushRef="#br0" timeOffset="60863.7482">8898 9743 915,'0'0'163,"0"0"-159,0 0-2,121-46 7,-50 31 3,4 1-3,-3 3-1,-12 5-5,-14 2 3,-14 4 2,-14 0 6,-12 0 5,-3 0-2,-3 6 16,0 18-2,2 16 10,1 6-15,3 9-8,1 13-4,4 8-3,2 10 2,0 4-7,-3-4 2,-3-8-1,-7-11 1,0-11 4,0-8 0,-27-8 1,-10-5-6,-3-8 0,-8-6-1,-2-11-6,3-6 0,1-4 0,3 0-21,5 0-26,11-14-49,8-4-117,9-9-391</inkml:trace>
  <inkml:trace contextRef="#ctx0" brushRef="#br0" timeOffset="61500.5212">10338 9918 611,'0'0'165,"0"0"-63,0 0 44,0 0-64,0 0-21,0 0-31,-29 6-23,29 30-3,0 12 18,0 4 4,0-2-2,0-6-14,0 0-6,0-6-4,0-4 0,1-2-1,2-6-36,-1-3-41,1-2-85,-3-7-128,0-5-96</inkml:trace>
  <inkml:trace contextRef="#ctx0" brushRef="#br0" timeOffset="61705.7473">10084 10239 852,'0'0'104,"0"0"-97,0 0 13,0 0 35,171-64-32,-103 43-14,-6 3-9,-7 2-22,-8 2-101,-9-2-147,-7-2-153</inkml:trace>
  <inkml:trace contextRef="#ctx0" brushRef="#br0" timeOffset="62175.2564">10817 9858 966,'0'0'68,"0"0"-64,0 0-1,129-40 17,-64 29-10,-3 5 1,-4 3-4,-15 3-5,-14 0 0,-11 0-4,-12 0-1,-4 0 3,-2 0 0,0 3 1,0 10 4,0 3-2,-2 1-1,-13 12 1,-5 1-1,-5 8 1,-8 3 2,-5 5 0,-2-1-1,-3-3 4,3-8 7,9-5 7,11-12 10,9-7 4,9 3-15,2-5-13,0 2-3,22 0 5,18-3 4,10-5-2,7-2-9,1 0 0,-5 0-1,-1-7-2,-9-8-27,-2 1-46,-5-5-48,-9-8-142,-7-5-142</inkml:trace>
  <inkml:trace contextRef="#ctx0" brushRef="#br0" timeOffset="62409.6406">11611 9731 1037,'0'0'20,"0"0"-16,141-42 35,-73 30-9,1-2-18,-6 7-1,-14 0-11,-18 1-3,-13 6-61,-15 0-48,-3 0-56,-6 0-18,-24 0-115</inkml:trace>
  <inkml:trace contextRef="#ctx0" brushRef="#br0" timeOffset="62775.2428">11598 9781 718,'0'0'138,"0"0"-103,0 0 76,0 0-71,0 0-25,0 0 10,-10 77 25,20-33-12,-6 14 0,0 8-2,-4 4-8,3 5-8,-3-3-13,0-6-1,0-3 2,-3-8-5,-5-13 1,-2-12-1,7-10 1,2-12-4,1-4 0,0-4 0,4 0 0,23 0 3,6 0 1,10 0-2,2-2 0,-3-8-2,0 1-2,-8-4-25,-3 4-40,-2-3-78,-4-3-154,-8-2-140</inkml:trace>
  <inkml:trace contextRef="#ctx0" brushRef="#br0" timeOffset="63022.8547">12168 10062 1019,'0'0'112,"0"0"-97,0 0 31,0 0-7,0 0-35,0 0 24,-10 109-10,18-68-14,-6-2-4,-2-5 3,0-3-3,0-2-4,0-7-37,0-6-40,0-8-79,7-8-142,0 0-85</inkml:trace>
  <inkml:trace contextRef="#ctx0" brushRef="#br0" timeOffset="63524.6519">12286 9791 1010,'0'0'65,"0"0"-58,0 0-7,158-17 8,-77 10 0,4 1-6,-8-2 1,-9-2-3,-16 2-1,-11-1 1,-16 2 3,-12 3 20,-7 0 9,-6 4 19,0 0-1,0 0-11,0 0-13,0 0-11,0 0-4,0 0-11,0 10 1,0 14-1,0 8 0,0 9 4,0 2-3,0 10 0,7 7 0,2 9 2,2-2 3,-4-1-6,-1-6 5,-6-9-4,0-10 1,0-2 6,-8-7 6,-19-1 3,-7-4-1,-5-5 0,-5 1-6,4-6 0,0-1 0,6-1-5,2-1-5,5 0 0,5 0-2,4 0-25,5-1-51,2-4-73,1-8-386</inkml:trace>
  <inkml:trace contextRef="#ctx0" brushRef="#br0" timeOffset="64352.4056">5219 12080 734,'0'0'137,"0"0"-134,0 0 21,0 0 5,0 0 26,119-16-6,-72 6-34,-5 2-9,-8 1-3,-8 5-3,-12 2-31,-8 0-87,-6 0-113,0 9-34</inkml:trace>
  <inkml:trace contextRef="#ctx0" brushRef="#br0" timeOffset="64547.4599">5273 12302 717,'0'0'127,"0"0"-116,0 0 75,0 0-32,0 0-7,0 0 26,134 3-31,-69-24-26,-5-1-16,-2 4-15,-7 0-109,-4 1-172,-7-1-150</inkml:trace>
  <inkml:trace contextRef="#ctx0" brushRef="#br0" timeOffset="65252.2595">6459 11834 436,'0'0'630,"0"0"-625,0 0-4,0 0 9,0 0-5,0 0-1,-77 77-1,58-63-1,6-4 0,-2-4 2,3-6 5,1 0 8,0 0 8,2-14-9,0-2-5,4 0-7,2 0-1,3 0-1,0 0-2,0 0 0,15 2 1,7-1-1,5 4 0,-3 5 0,1 6-2,-5 0-2,-3 0-3,-2 9 6,-2 11-1,-3 9 2,-2 5 2,-4 2 2,-4 8-1,0 0 1,-2 6 2,-18 3-3,-8-2 0,0 0 1,-1-3-4,2-9 2,0-4-1,7-12-1,1-10 1,7-6 1,6-7-1,-2 0 3,6 0 1,2-5 0,0-10-3,0-2-2,2-1 0,12 7 5,4 2 0,4 6-1,3 3 0,4 0-4,-2 5 2,2 5 6,-7 0 4,2-3 6,-4-6 4,-5 1 1,2-2-6,-7 0-6,0 0-4,-5 0-5,3 0-2,-2 0-7,4-10-51,5 2-67,3 0-224,0 4-217</inkml:trace>
  <inkml:trace contextRef="#ctx0" brushRef="#br0" timeOffset="65410.5495">6903 12252 994,'0'0'204,"0"0"-189,0 0 4,0 0 23,0 0-35,0 0-7,0-34-50,0 34-110,0-6-251</inkml:trace>
  <inkml:trace contextRef="#ctx0" brushRef="#br0" timeOffset="75730.4837">7582 11783 381,'0'0'157,"0"0"-130,0 0 44,0 0 25,0 0-12,0 0-9,0 0-20,0-4 3,0 4-2,0 0-14,0 0-7,0 0-14,0 0-7,0 0-9,17 0-2,7 0 2,12-3 5,10-6 0,6-5-1,2 1-1,-1 3 0,-9 2-6,-8 8-1,-7 0 0,-10 0 0,-3 0 0,-6 0 0,-6 0 0,-4 0 0,0 0-1,0 0 1,0 0 0,0 18 0,0 7-1,-14 3 2,-5 8 1,-4 0 0,-6 3-2,-2 0-1,-4-1 1,-4-4 1,6-2-1,4-10 1,5-4-1,8-5 0,3-3 0,3-1 0,3 0-1,1-1 0,4-3 0,2 1 0,0-2-1,0 0-1,0 1 2,4-2 0,25 2 0,13-5 6,12 0 4,11 0 4,4 0 1,5-10-3,-8-2-4,-10 4-1,-9 1-5,-19 5-1,-9 1-1,-13 1 0,-5 0-6,-1 0-16,0 0-10,-3 0-31,-20 8-91,-2 11-137,-10 3-73</inkml:trace>
  <inkml:trace contextRef="#ctx0" brushRef="#br0" timeOffset="76103.4924">7514 12483 220,'0'0'609,"0"0"-561,0 0-36,0 0 53,0 0-35,0 0 0,73 25 39,3-22-16,20-3-18,22 0 4,15-19-10,6-1-10,4-2-5,-3 4-1,-8-2-2,-12 5-2,-17-2 3,-21 8-4,-26 2-1,-22 6-6,-19-2 0,-15 3-1,0 0-6,-25 0-12,-17 0-34,-10 6-73,-6 8-35,-2 3-102,-13 7-132</inkml:trace>
  <inkml:trace contextRef="#ctx0" brushRef="#br0" timeOffset="76674.026">7246 13124 708,'0'0'173,"0"0"-165,0 0 5,0 0 36,0 0-39,0 0 10,100 18 25,-44-18-26,4 0-2,0 0 8,-2-12 0,-8 3-12,-13 4-9,-10 3-2,-11 2-2,-7 0 2,-5 0-1,-4 8 0,0 10 3,0 6 5,-18 6 6,-9 1-3,-2 5-2,-4 1-4,-1 4 0,2-3-5,0 0 1,1-3 0,3-6 1,9-7 3,3-6-1,8-8 1,6-6 1,-2 2-1,4-1-5,0 2-1,0 2 0,9-2 0,12-1 1,11-2 2,3-2 1,5 0-2,2 0-2,1 0-2,1 0-42,3 0-41,-3-2-101,-1-10-177</inkml:trace>
  <inkml:trace contextRef="#ctx0" brushRef="#br0" timeOffset="76899.9484">8004 13409 1031,'0'0'12,"0"0"-7,0 0-5,0 0 7,143-20-2,-95 10-5,-5 3-87,-8-2-163,-10-3-113</inkml:trace>
  <inkml:trace contextRef="#ctx0" brushRef="#br0" timeOffset="77139.2917">8392 13171 1002,'0'0'149,"0"0"-139,0 0 12,0 0 52,0 0-43,0 0-14,-20 73-1,20-24-5,1-3-6,2-1-3,2-2-1,0-5-1,-1-7-11,-2-7-35,-1-10-42,-1-2-94,0-12-141,0 0-101</inkml:trace>
  <inkml:trace contextRef="#ctx0" brushRef="#br0" timeOffset="77483.5211">8338 12971 916,'0'0'67,"0"0"-67,129-30 0,-59 30 42,3 0-6,-4 30-4,-7 8-10,-8 8-14,-15 5-4,-11 7 0,-15 15 16,-13 9 17,0 3-1,-17-1-5,-15-11 0,5-10-2,1-12-11,4-12-2,2-9-9,7-12-5,3-10-1,6-4-1,4-4-10,-2 0-19,-1-8-19,1-25-54,-2-11-98,2-9-175,-5-8-181</inkml:trace>
  <inkml:trace contextRef="#ctx0" brushRef="#br0" timeOffset="78124.8424">9019 12784 804,'0'0'123,"0"0"-123,0 0 0,0 0 15,0 0-3,0 0-7,-31 92-5,21-82 1,-3-6 3,-1-4-1,5 0 3,-1-7 2,3-11-4,7-4 3,0 0-7,0 2-1,13 0 1,8 6 0,2 2 0,4 4 0,-2 4-1,2 2 0,-3 2 1,1 0 0,-5 0 0,-2 2 0,-1 14 1,-1 4 4,-5 8 6,-1 2 3,-8 5 3,-2 2-2,0 0 1,0-1-2,-8-4-2,-7-3-6,-5-6-3,-2-5-2,-1-6 1,-1-7 1,3-5-3,6 0 0,4 0 0,8 0 0,3 0 0,0 0-3,0 0 0,17 0 2,12 0 1,6 0 2,7 5 6,1-1 7,3-4 11,2 0 10,0 0 9,4-20-5,-3-4 3,-7-2-12,-8 0-15,-8 8-7,-12 2-2,-10 7-4,-4 0-3,0 5-12,-6-3-42,-19 7-64,-7 0-141,-14 0-322</inkml:trace>
  <inkml:trace contextRef="#ctx0" brushRef="#br0" timeOffset="78609.4935">7055 12988 570,'0'0'105,"0"0"-56,0 0 145,0 0-61,0 0-54,0 0-29,0 18-30,-5 42-6,-7 16 30,4 8-11,6 9 1,2-1-20,0-6 11,0-10 2,15-16-16,14-11-4,9-5 0,7-4-6,2-10 1,-1-6-1,-3-7-1,-3-6-44,-2-11-48,-3 0-112,-4-20-352</inkml:trace>
  <inkml:trace contextRef="#ctx0" brushRef="#br0" timeOffset="79276.6652">9939 11947 515,'0'0'375,"0"0"-350,0 0 50,0 0 96,0 0-108,0 0-43,-20 29-6,20 24 20,0 5 4,0-4-15,0-4-8,0-3-8,6-6-3,2-6-3,-2-3-1,1-2 0,-5-6-16,-2-3-30,0-3-28,0-7-66,0-3-117,0-8-128</inkml:trace>
  <inkml:trace contextRef="#ctx0" brushRef="#br0" timeOffset="79517.2704">9713 12266 678,'0'0'127,"0"0"-121,0 0 46,159-58 43,-92 41-36,0 2-1,-4-1-6,-6-1-23,-15 5 6,-17 3-16,-13 6-14,-10 1-3,-2 2 3,0 0-5,0 0-26,-7 0-77,-5 0-204,0 0-172</inkml:trace>
  <inkml:trace contextRef="#ctx0" brushRef="#br0" timeOffset="91629.3887">10992 11911 488,'0'0'86,"0"0"-73,0 0 10,117 2 92,-47-8-76,1-4-22,-7 6 6,-10 4-8,-19 0-9,-14 0-5,-15 4-1,-6 12 0,0 1 11,-11 8 65,-13 3-8,-7 4-17,-3 1-7,1 4-13,0 4-4,-2-4-8,4 4-5,2-5-5,7-6-1,9-7 0,6-11 5,7-9 3,0 1-8,0 2-8,0 4 1,23-1 5,8-2 12,4-3-2,14-1-5,2-3-4,7 0-4,-2 0-2,-6 0-1,-11 0-12,-12 0-34,-14 0-26,-11 0-66,-2 0-128,-13 3-79</inkml:trace>
  <inkml:trace contextRef="#ctx0" brushRef="#br0" timeOffset="91973.3171">10882 12619 565,'0'0'266,"0"0"-237,0 0-11,0 0 61,0 0-33,0 0 30,135 44-5,-43-44-50,20 0 7,19-6 6,10-17-1,6 2-6,-9-3-2,-13 1-7,-18 5-7,-27 5-8,-29 4-2,-22 4-1,-22 5-2,-7-3-15,0 3-4,-14 0-18,-25 0-38,-15 11-105,-9 10-97,-3 8-99</inkml:trace>
  <inkml:trace contextRef="#ctx0" brushRef="#br0" timeOffset="92422.4386">10886 13066 552,'0'0'156,"0"0"-147,0 0 30,0 0 32,0 0-18,0 0 36,112 44-11,-45-44-36,4 0-8,3 0-8,-5 0-2,-9-2-7,-16 0-12,-13 2-5,-13 0 0,-13 0-2,-5 10 2,0 10 1,-18 10 8,-13 4-5,-10 5 0,0 1 7,-5 4 6,4 0-8,5-4-1,6-2 0,5-7 2,9-11 2,10-3-4,5-5-2,2-3-1,0 6-1,14-5-1,17 0 1,10-6-2,4-4 1,2 0-3,0 0-2,-5 0-22,-2-14-38,-8 1-27,-4-2-110,-8-5-161,-6 0-126</inkml:trace>
  <inkml:trace contextRef="#ctx0" brushRef="#br0" timeOffset="92582.481">11606 13445 764,'0'0'223,"0"0"-206,0 0-14,119-34 15,-55 10-10,5 6-8,-4 0-92,-12 0-235,-13-1-146</inkml:trace>
  <inkml:trace contextRef="#ctx0" brushRef="#br0" timeOffset="92777.0736">12157 13152 567,'0'0'465,"0"0"-403,0 0-37,0 0 59,0 0-5,9 119-32,5-67-30,1 2-9,-2-1-6,-3 0-1,-2-2-1,-8-7-5,0-7-27,0-9-34,0-8-73,-8-11-178,-4-9-242</inkml:trace>
  <inkml:trace contextRef="#ctx0" brushRef="#br0" timeOffset="93254.4442">13829 12146 974,'0'0'121,"0"0"-71,0 0 61,0 0-53,0 0-33,-38 150 26,1-46-11,-9 12-14,-3 5-12,1 1-10,-4 0 1,0-7-3,8-10 2,4-15-4,14-16 0,7-23-15,11-21-18,6-18-17,2-12-21,0-25-35,12-33-126,18-19-318</inkml:trace>
  <inkml:trace contextRef="#ctx0" brushRef="#br0" timeOffset="93519.3089">14001 12244 1081,'0'0'139,"0"0"-117,0 0-20,-50 110 63,14-9-2,-6 19-20,-2 14-7,-3 8-17,-1-5-9,4-3-2,4-12-3,5-17-3,6-17-1,4-24-1,10-26 0,5-16-1,7-14-22,3-8-23,0-10-25,0-29-41,0-19-249,9 0-464</inkml:trace>
  <inkml:trace contextRef="#ctx0" brushRef="#br0" timeOffset="121314.3431">442 15020 327,'0'0'185,"0"0"-109,0 0 39,0 0-14,0 0-31,0 0-22,0 0 2,0 0 8,-26 0-6,26 0-7,0 0-14,0 0-17,0 0-2,4 5-7,21-5 1,10 0 14,4 0 0,1-10-4,3-6-3,-3-4 2,-5 8-8,-4 4-3,-8 2-1,-8 3 0,-8 3-2,-1-5-2,-6 5 1,0 0 0,0 0 0,0 14 1,-2 15 0,-20 12 2,-7 3-1,-6 7-1,-4-7 1,0 6-1,3-6-1,4-2 4,6-9-4,5-4 0,10-12 0,9-5 0,2 1-2,2 1-2,23-6 3,11-2-1,6-6 2,5 0 2,-1 0 3,1-7-3,-5-4 0,-6-1-2,-7 6-1,-4 1-20,-3-4-54,-2 1-155,-2-10-374</inkml:trace>
  <inkml:trace contextRef="#ctx0" brushRef="#br0" timeOffset="121791.1003">1134 14708 669,'0'0'98,"0"0"-4,0 0 20,0 0-42,133-56-23,-81 42-16,-3-2-8,-5 4-1,-2-4 1,-7 6-16,-12 1-6,-6 4-1,-10 5-2,-7 0-15,0 0-26,0 0-38,-20 8-64,-13 15-151,-4 2-28</inkml:trace>
  <inkml:trace contextRef="#ctx0" brushRef="#br0" timeOffset="122291.3285">1214 14726 173,'0'0'186,"0"0"-161,0 0 72,0 0-3,0 0-40,0 0 23,-19-14 25,18 14 3,-1 0-32,0 0-4,0 0-18,2 0-11,0 0-15,0 8-12,0 26-6,0 23 23,0 4 9,0 17 7,0-1-20,0 3 0,0 7-16,-4 3 1,-2-5-7,-5-4 0,3-5 1,-2-6-4,1-7 1,1-10 0,1 2 0,0-11-1,5-7-1,0-11 0,2-9 1,0-9-2,0 2 1,20-1-2,15-4 2,10-5 1,8 0 2,1 0-1,-5-10 2,-4-2-1,-14 2 0,-11 6-2,-10-2 1,-5 4-2,-5 2 0,0 0-34,2 0-45,-2-5-85,0-12-332</inkml:trace>
  <inkml:trace contextRef="#ctx0" brushRef="#br0" timeOffset="125089.5591">1882 14911 395,'0'0'119,"0"0"-75,0 0 57,0 0-8,0 0-27,0 0-13,0-28-13,0 26-2,0 2 2,0 0-1,0 0-9,0 0-14,0 6 1,0 4-3,0 8 3,0 0 8,0 2-14,0 0 3,-2 2 2,-9 0-9,-4-2 5,-1 0-4,-2-4 2,-1 0-3,-2 0-6,1-6 3,-3 2 1,3-6-4,3-3 0,4-3 3,2 0-1,3 0-2,4-4-1,0-13 0,4-1 1,0-1 0,0-2-1,4 1 0,16-4 1,3-1-1,4 4 0,-1-5 0,5 8 1,1 4-1,-4 2-1,-3 10 0,0 2 0,-5 0 1,-1 9-1,-1 14 1,-1 0-1,-7 2 1,-5 8 0,-3 8 0,-2 3 1,0 4-1,0 1 2,-20-3-1,-4 2 3,-6-7-4,0 3 1,0-7 0,4-2-1,3-12 1,3-7-2,2-2 3,7-9-3,4-5 1,1 0-4,4 0 1,2 0-6,0-15 4,0-1 1,2 2 3,18 1 0,4 1 1,5 9 1,2 3 0,3 0 2,-5 4-3,-1 14 0,-3 2 1,-7-4 1,0 0 0,-3 0 9,-1-10-6,2 1 1,2-7 0,1 0 3,4 0-2,2-9-2,-6-11-5,-5 2-4,-3-2-43,-9-1-99,-2-2-237</inkml:trace>
  <inkml:trace contextRef="#ctx0" brushRef="#br0" timeOffset="125748.3234">2090 14502 859,'0'0'134,"0"0"-89,0 0 29,0 0-32,0 0-34,0 0-7,31 68 20,-15-24 1,-7-4-8,-3-3 2,-1 2-7,-3-11 0,1-3-3,-1-10 0,0-2-1,-2-12-4,2-1 0,-1 0 0,3 0 5,2-1-2,4-30 3,3-9-1,4-2-6,1 0 3,2 6-2,-2 8-1,-2 6 0,-1 7 0,-3 12-2,1 3 0,-2 0 1,0 3-4,-2 20 5,-3 9 3,2 3 1,-6-1 5,0-1 1,2-6 2,-2-4-2,7-5 1,-1-8-8,-1 0-1,3-3-1,2-3-1,3 0-1,3-4-4,3 0-30,14 0-39,-7-3-146,1-14-398</inkml:trace>
  <inkml:trace contextRef="#ctx0" brushRef="#br0" timeOffset="126589.2686">2750 14995 427,'0'0'237,"0"0"-163,0 0 42,0 0 14,0 0-55,0 0-31,0-22-1,0 22-15,0 0-7,0 12-5,0 6-8,0 10 0,0 10 11,4 5 0,3 4-3,0-6-4,-4-1 1,3 4-5,-4-8-5,0 1 0,0-6 0,0-1-1,-2-7-1,0-2-1,0-7-1,0-3-27,0 1-23,0-7-48,0 3-67,0-8-144,0 0-55</inkml:trace>
  <inkml:trace contextRef="#ctx0" brushRef="#br0" timeOffset="126844.7079">2498 15344 547,'0'0'229,"0"0"-224,0 0 15,0 0 52,0 0 15,156-50-14,-91 35-34,-3-6 10,-8 3-9,-14-1-11,-11 6-21,-11 5-6,-8 3-2,-1 5-42,1-1-74,-2 1-98,3 0-49,-3-4-184</inkml:trace>
  <inkml:trace contextRef="#ctx0" brushRef="#br0" timeOffset="127443.4444">3242 14962 671,'0'0'158,"0"0"-156,0 0 37,0 0 12,0 0-39,0 0 6,60-90-6,-29 76 4,-1 7 15,-1 2-3,-5 5-14,-7 0-14,-7 15 4,-3 11 0,-5 10 5,-2 3 3,0 2 0,-15 3-3,-12-2-2,-2-4-2,0-2-3,0-9 1,6-8-2,6-2 1,3-7-2,10-6 1,0 0 3,4-4-2,0 0 1,0 0 1,0-8 13,15-7-2,7-2 4,3 4-7,4 8 0,-2 1-6,-6 4 1,0 0-5,-8 4 2,-3 14-3,-2 4 3,-8 6 4,0 2 3,0 2 1,-23 0 4,-3 3-1,-12-3-3,0-3-6,-2 0-1,-4-3 1,6-9-1,-2-4-3,4-4-2,9-9-17,14 0-49,13 0-150,0-16-452</inkml:trace>
  <inkml:trace contextRef="#ctx0" brushRef="#br0" timeOffset="128239.3036">3501 15015 643,'0'0'184,"0"0"-132,0 0-22,0 0-7,0 0 4,0 0 32,69 117-21,-54-67-5,-3-6 7,-6-3-18,-1-4-4,-5-11-3,0-10-1,0-5-2,0-8-11,0-3 1,0 0 0,2 0 8,3-16-9,2-17-1,4-6-1,1-5-4,7 2-4,2 7 8,5 3-4,1 4 3,2 3 2,0 10-1,-1 7-1,-1 8 0,-7 0 0,-6 4 2,-1 22 0,-6 6 13,-5 8-6,0 1 10,-2-6-5,0 6 2,0-9-5,0-1-2,0-5-1,0-3-3,0-11-2,4-3-1,14-4 0,7-5 0,0 0-1,1-10 1,-4-6-21,-5-7-52,-5 2-95,-10-1-197</inkml:trace>
  <inkml:trace contextRef="#ctx0" brushRef="#br0" timeOffset="128839.3308">3973 14529 56,'0'0'906,"0"0"-889,0 0-14,0 0 25,0 0-17,0 0-11,0-3 0,0 3 14,-2 0-9,-4 0-1,1 0 2,-1-2-1,2-6-4,-1-4-2,5 2 1,0-4-5,0 2 1,5-1 0,10-1 2,5-2 2,2 4 3,2-4 1,1 7 3,2 3 0,0 3 2,0 3-5,-3 0-4,-6 16 5,-4 11-3,-8 5 2,-6 8 8,0 7-5,0 4 5,-18-5-3,-5-4-5,2-8-2,-2-6 0,5-8 1,5-3-2,2-8 2,2-9 0,0 0 1,1 0 1,5-4-5,1-8 0,2-2 0,0 5 1,0-3 3,11 5 7,7 7 1,8 0-1,3 0 1,4 0 1,-5 7-7,0 13 0,-7 2-6,-3 6-1,-5 2-14,0 3-46,-5 8-97,-2-2-198,0-7-184</inkml:trace>
  <inkml:trace contextRef="#ctx0" brushRef="#br0" timeOffset="129242.8969">4478 14797 519,'0'0'468,"0"0"-459,0 0 15,126-48 72,-70 33-62,2 3-9,-2 2-14,-12 6-6,-8 0 0,-14 3-2,-11 1 0,-8 0 0,-3 0 12,0 0 21,0 0-5,0 15-8,0 16 3,0 15-5,0 12-4,0 16-1,0 7-5,2 2 2,7-1-2,-1-11-1,1-10-3,-3-6 3,-6-13 5,0-3-6,-10-4 11,-19-4-1,-7-4-10,-5-4-3,-9-5 0,-4-9-5,2-5 0,0-4-1,10 0-23,9 0-28,15-13-34,18-14-53,0-9-311</inkml:trace>
  <inkml:trace contextRef="#ctx0" brushRef="#br0" timeOffset="129492.8527">5574 15095 1151,'0'0'81,"0"0"-79,0 0 19,0 0 23,158-52-41,-115 40-3,-15 6-51,-10 6-68,-16 0-116,-2 0-151</inkml:trace>
  <inkml:trace contextRef="#ctx0" brushRef="#br0" timeOffset="129662.4064">5505 15357 899,'0'0'82,"0"0"-19,0 0 66,148-45-64,-94 23-34,-4 8-21,-17 0-10,-12 10-45,-15 0-95,-6 4-210</inkml:trace>
  <inkml:trace contextRef="#ctx0" brushRef="#br0" timeOffset="138894.3983">6635 15071 269,'0'0'212,"0"0"-158,0 0 5,0 0 29,0 0-30,0 0-4,0 0 21,-73 12 4,68-8-1,1 0-15,1-2-9,1 0-14,2-2-8,0 0-6,0 0-8,0 0-8,0 0-7,0 0-2,14 0 1,13 2 4,6-2 2,9 0 2,6 0 2,-4 0-3,-2 0 0,-8 0-5,-3 0-4,-5 0 1,-3 0 0,-1 0 0,-7 0-1,-1 0 1,-5 0-1,-1 0-4,-2 0-7,-2 0 1,-4 0 0,0 16 10,0 7-4,0 4 2,-14 5 2,-7 1-3,-4 2 0,-2 4-1,0-4 0,0-2 0,3-1 0,-3-2 0,6-4 1,1-4 1,6-3 1,4-2 0,2-4 1,0-4 0,7 1-1,-1-1 0,2-5 0,0 0-2,0-3 0,0 3 0,11-4-1,15 0 3,8 0 1,8 0 6,3 0-1,0-8 3,1 3-1,-2-4 7,1 1-7,-5 2 1,-6-2 5,-8 2-9,-10 6-2,-9-4-1,-5 4-1,-1 0-22,-1 0-26,0 0-107,0-4-257</inkml:trace>
  <inkml:trace contextRef="#ctx0" brushRef="#br0" timeOffset="139565.3141">7464 14927 487,'0'0'147,"0"0"-123,0 0 24,0 0 21,0 0-6,0 0 30,118 12-17,-66-12-23,2 0 5,-2-6-15,-6-4-12,-9 2-9,-10 2-12,-9 1-9,-7 2-1,-7 3-32,-1 0-54,-3 0-76,0 3-105,-22 16-122</inkml:trace>
  <inkml:trace contextRef="#ctx0" brushRef="#br0" timeOffset="140140.2456">7507 14969 287,'0'0'62,"0"0"-46,0 0 43,0 0-15,0 0-6,0 0 17,0-10 0,0 10 7,0 0 6,0 0 13,0 16 5,0 8-18,0 11 1,0 10-12,0 9-19,9 7-3,-3 8 0,4 10-8,-4 5-8,1 6-6,-3-5-6,-4 1-2,0-10 0,0-3-3,-9-14 1,-4-4 1,-4-11 0,7-12 1,-1-6-2,4-12 1,7-10-1,-2 1-3,2-5 0,0 0-4,11 0 4,20 0 7,10-13 6,3 3-2,6-8-4,-2 6-4,-5 2-3,-1 1-5,-4 6-45,-2 1-53,-5-1-158,-9 2-356</inkml:trace>
  <inkml:trace contextRef="#ctx0" brushRef="#br0" timeOffset="141011.9967">8301 15294 496,'0'0'65,"0"0"-50,0 0 69,0 0-29,0 0-16,0 0 10,-46 80 20,27-71-8,-1-4-8,5-3-18,-1-2-4,3 0-7,3 0-10,3 0-9,3-4-1,4-8-2,0 0 0,0-4-2,0 2 1,18 2 2,4-6 2,5 0 2,6 1 5,-2 8 5,1-2-2,-6 11-9,-3 0-4,-3 5-1,-5 19 0,-1 2 2,-9 0 2,-1 9 0,-4 6 4,0 3 3,-9 2-4,-11-2 3,-5-2-3,-4-3-3,2-4-1,-4-9-2,3-3 0,2-7-1,3-8 1,2 0-1,3-8 1,6 0-2,7 0-3,3 0-2,2 0-1,0-8 4,0-7-1,6 3 2,15 3 0,5 5 0,2 4 1,1 0 2,1 16 2,-1 4-4,-5 1 0,1-4 0,-5-1 1,-2-9 2,-2 2 4,-1-9 3,1 0 4,-1 0-5,1 0-3,-2 0-6,1-16-14,-4-3-50,-7-4-133,-4-9-249</inkml:trace>
  <inkml:trace contextRef="#ctx0" brushRef="#br0" timeOffset="141640.0239">8502 14897 483,'0'0'104,"0"0"-98,0 0 24,0 0 11,0 0-2,0 0 7,42 82 6,-38-58 1,-4-2 6,0-4-16,0 0-2,0-4-6,0 6-10,0-2-6,0-6-9,0-4-2,0 0-3,0-8 0,0 0 0,0 0 2,0 0 14,0-9-4,0-11-5,0-9-10,0 0-2,4 0 1,8-5-1,5 0-2,4 6 2,-2 3-1,4 8 1,-5 2 0,-3 13 0,-3 2-1,-2 0 1,-1 11 0,1 19 11,-4 9 8,-1 4 10,-3-2-10,0-4-3,-2-3-5,0-6-7,1-2-4,-1-10 0,5-1-6,1-5-43,4-6-73,3-4-129,-1 0-123</inkml:trace>
  <inkml:trace contextRef="#ctx0" brushRef="#br0" timeOffset="142186.1999">8980 15025 752,'0'0'127,"0"0"-114,0 0 6,0 0 27,143 6-21,-91-6-15,-6 0-5,-5 0 17,-8-4 25,-9-3-4,-8 4-15,-8-1-7,-5 2 1,-3 2-2,2 0-3,-2 0 0,0 0 1,0 0-6,0 0-3,0 0-1,0 14-1,-7 8-2,-1 2 2,1 6 0,3 10 0,1 5 2,3 1 4,0 10 2,0 6-6,0 6-1,14 2 0,1 4-3,-1 1-3,-3-3 0,-9-6 0,-2-8 2,0-8 0,-13-1 3,-14-13 2,-9-1 4,-9-4-1,-3-3-7,-6-6 1,-2-4-6,0-14 4,6-4-4,5 0-13,13-12-29,15-7-35,10-12-109,7-5-413</inkml:trace>
  <inkml:trace contextRef="#ctx0" brushRef="#br0" timeOffset="142748.3008">10286 15272 750,'0'0'216,"0"0"-126,0 0 24,0 0-41,0 0-43,0 0-19,-21 44 10,21-3 17,6 2-13,1-2-7,-1 0-8,-1-3-6,-4-6-3,3-5-1,-2-1-1,0-4-26,1-7-29,3 2-22,-4-3-71,-2-7-106,0 0-94</inkml:trace>
  <inkml:trace contextRef="#ctx0" brushRef="#br0" timeOffset="142946.5341">10062 15607 149,'0'0'819,"0"0"-749,0 0-34,0 0 52,0 0-37,153-73-32,-95 55-15,-6 1-4,-10 0-24,-9 3-67,-6 0-89,-4 1-136,-8-2-105</inkml:trace>
  <inkml:trace contextRef="#ctx0" brushRef="#br0" timeOffset="143423.8897">10774 15186 938,'0'0'47,"0"0"-20,0 0 91,154-81-85,-113 81-14,-10 0-15,-7 10-4,-10 16 1,-12 6 6,-2 3-1,0 1 2,-17-4-1,-10-3 4,0 0-2,1-6-4,3-2-2,5-7-2,4-4-1,6-4 0,6-5 1,-1-1-2,3 0 1,0 0 0,13 0 0,14 0 15,7-3 5,3 1-7,1 2-5,1 0 6,-10 2-3,-7 14-1,-9 3-7,-11 2 10,-2 5-5,-2 6 4,-29-4 1,-9-1-5,-7-4 0,-7-1 0,-1-1-2,1-3 4,5-12-1,7-2-7,7-4-2,12 0-13,17-10-39,6-24-64,1-7-291</inkml:trace>
  <inkml:trace contextRef="#ctx0" brushRef="#br0" timeOffset="144335.2578">11474 15208 660,'0'0'182,"0"0"-164,0 0 55,0 0 26,124 0-44,-69-3-38,-2-12 7,-1 0-4,-8 3 8,-10 0-2,-12 6-18,-6 2-5,-9 4-2,-5 0-1,-2 0 1,0 0-1,0 0 1,0 0-1,0 0-2,0 14 2,-17 8 2,-4 5-2,-1 2 0,-3 8-1,-2-2-2,-2 6 3,0-4-1,2-2 0,6-3 1,2-2 1,6-8-1,2-4 0,2 0 1,5-9-1,1 1 0,3-6 0,0-3 1,0 7 1,11-3 4,16-5 8,7 4 3,8-4-1,4 0-5,4 0-4,-4-9-3,-3 0-4,-7-4-4,-10 5-32,-4-2-42,-1 0-104,-3-2-131,-7-2-89</inkml:trace>
  <inkml:trace contextRef="#ctx0" brushRef="#br0" timeOffset="144626.1069">12282 14962 894,'0'0'92,"0"0"-86,0 0 30,0 0 50,157-46-54,-97 34-23,-3 7-7,-13 3 1,-17 0-3,-11 2-39,-10 0-50,-3 0-42,-3 0-69,0 0-51,0 0-193</inkml:trace>
  <inkml:trace contextRef="#ctx0" brushRef="#br0" timeOffset="145074.9667">12296 14967 370,'0'0'267,"0"0"-197,0 0 51,0 0-12,0 0-82,0 0-9,-12 50 55,14-12 0,10 8-38,-2 8 14,-1 9-21,-2-2-8,0 6-2,-5 2-5,-2-4-2,0-5-3,0 1-1,0-11 4,0-6-4,0-12-3,0-10-2,0-8 1,0-2 0,0-8-1,0 1-1,0 4-1,18-5 1,6 1 5,10-3-4,3-2 1,6 0-1,-1 0-2,-3-11-1,-4-1-28,-6 1-35,-5-1-53,-4-2-117,-3-3-159</inkml:trace>
  <inkml:trace contextRef="#ctx0" brushRef="#br0" timeOffset="145555.1987">12721 15360 703,'0'0'179,"0"0"-141,0 0 2,0 0 69,0 0-53,0 0-35,49 122-7,-39-100 1,-6-2 10,0-10 0,-4-1-6,0-7 1,0-2-2,0 0-6,0 0-4,0 0-5,0-7-2,0-19-1,0-10-1,0 1-2,0-6 1,11 7-1,0 5 1,3 3 1,1 6-1,3 8 2,2 3 0,0 5 0,0 4 0,-2 0 3,-3 0-1,4 10-1,-7 2 1,-2 8 3,0 0 4,-5 3-2,-3 4 5,-2 1-3,0 2 5,0-2-5,0-2-3,0-4-6,0-5 0,0-8-2,0-7-9,0 1-22,0-3-30,0 0-47,0 0-81,0-9-103,0-13-26</inkml:trace>
  <inkml:trace contextRef="#ctx0" brushRef="#br0" timeOffset="146290.1571">13091 14776 690,'0'0'185,"0"0"-161,0 0 14,0 0-9,0 0-18,0 0 1,1 12-3,-1-5-1,-11-2 2,-1-3-8,-1-2 0,1 0 6,3 0 4,3-4-12,2-6 1,4-6-1,0 1-1,0 0-2,0 3 0,4 0 3,11 2-2,3 0 0,-1 3 2,2-4 1,1 5 0,-3 6 5,-1 0 1,-3 0 0,-4 0-7,0 6 5,-2 5 3,0 6-2,-3 1 7,0 0 3,-1 4-2,-3 2-6,0 2 4,0 4 1,0-1 4,0 0-6,0 4 1,-9-3 3,-2-2-5,-3-3 0,3-2-1,-4 0-5,-1-2-2,1-7 0,-1-2-1,7-6 0,3-6 0,0 0 1,0 0-2,4 0-5,0-7-3,2-4 5,0-1 3,0 6-1,0 1 1,2 5 0,14 0 1,3 0 4,6 9 8,4 9-5,-2-4-6,2-6 7,0 1 11,-2-4 2,-3-1 8,-2-4 3,1 0-9,-3 0-10,-5 0-10,-4-9-4,-1 0-2,-4 1-29,3-6-36,5 2-60,-1-6-164,-2 0-194</inkml:trace>
  <inkml:trace contextRef="#ctx0" brushRef="#br0" timeOffset="146747.4515">13530 14975 926,'0'0'37,"0"0"-14,114-6 108,-52 6-95,3 0-8,-2-2-5,-4-3-6,-11 0-1,-17-2-2,-14 7-3,-13 0 7,-4 0 2,0 0 14,0 0-3,0 0-11,0 12-7,0 11 0,0 9 1,0 5 1,0 2-3,0 9 0,0 6-2,0 9 1,0-1-6,0 6 2,8-2 0,-2 0-4,-1-7 6,-3-13 2,-2-2 0,0-10 0,0-2-3,-23-6 6,-10 3-3,-10-3-5,-8-3-4,-2 0-1,-4-8-1,1-5 0,2-2-11,7-8-29,13 0-27,13 0-43,5-18-122,3-4-617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1T10:09:55.5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2152 1197 718,'0'0'171,"0"0"-166,0 0 40,0 0-24,0 0-21,0 0-9,0 0 9,-6 102 0,14-57 11,-3 2 19,4 0 8,-4-1 5,1-2-9,-2-8-10,2-6-16,-2-8 0,0-6-4,3-9-2,1-4-1,2-3 3,-1 0-4,4 0 6,0-15 4,10-14 1,-1-5-5,0 4-3,-4 5-1,-5 13-1,-4 11-1,3 1-3,3 0-9,3 12 10,5 3-2,-2 4 4,2-4 1,1-3 2,-3-7 2,-4-5 5,-1 0 17,-1-5 3,-1-18 4,-3-7-5,-5-9-9,-3 0-9,-3-6-5,0 3-6,0 8 0,-9 8-18,0 8-26,4 9-44,3 8-123,2-3-231</inkml:trace>
  <inkml:trace contextRef="#ctx0" brushRef="#br0" timeOffset="189.947">2696 1206 671,'0'0'81,"0"0"-71,0 0 122,23 119-60,-7-79-19,-3 4-12,0 0-21,-3-3-15,0-1-5,-6-2-9,-4-2-95,0-8-132,0-14-132</inkml:trace>
  <inkml:trace contextRef="#ctx0" brushRef="#br0" timeOffset="436.8621">2928 1273 729,'0'0'167,"0"0"-164,0 0 52,0 0 0,-87 125-24,81-92-3,1-1-9,5-6-6,0-4-9,0-5-4,16-3 2,4-8-5,6 1-40,4-7-64,-3 0-104,-6 0-102</inkml:trace>
  <inkml:trace contextRef="#ctx0" brushRef="#br0" timeOffset="741.8547">3089 1398 812,'0'0'41,"0"0"-28,0 0 13,169-77-6,-104 47-6,-7 2-14,-10 6-2,-13 7-95,-22 4-15,-11 5 28,-2 3 38,-11 3 28,-14 0 18,-2 0 34,1 11 57,3 10 17,6 2-10,3 7-40,5 2 5,7 3-12,0-2-19,2 2-5,0-3-10,0 2-12,0 4-2,0 4-3,0 6-24,-4-2-136,-8-7-245</inkml:trace>
  <inkml:trace contextRef="#ctx0" brushRef="#br0" timeOffset="1327.9941">4799 1369 148,'0'0'847,"0"0"-813,0 0 16,0 0 14,115-34-42,-57 16-7,4 4-6,-3 4-5,-10 2-2,-14 8-2,-12 0 0,-12 0-9,-11 2-14,0 18 16,-5 10 7,-24 9 5,-6 1 3,-8 4-5,3 0 2,3-5 4,3-1-1,12-6 5,6-7 4,11-7-7,5-3-2,0-6-4,10-1-2,19-4 3,9-4 1,11 0-1,8-12-5,9-14 0,5-4-77,-3-6-119,-10-6-275</inkml:trace>
  <inkml:trace contextRef="#ctx0" brushRef="#br0" timeOffset="1527.7532">5621 1205 66,'0'0'1014,"0"0"-1007,0 0-3,125-18 25,-56-2-12,9-1-6,-2 4-10,-12 1-1,-14 8-82,-21 5-102,-21 3-93,-8 0-145</inkml:trace>
  <inkml:trace contextRef="#ctx0" brushRef="#br0" timeOffset="1824.0748">5662 1215 690,'0'0'212,"0"0"-196,0 0 47,-57 110-7,57-55-19,0 9 21,0 8-28,0 6-14,2 2 9,-2-6-12,0-1 6,0-10-2,0-10-2,0-14 5,0-8-8,0-17 1,0-6-7,5-6-3,7-2-3,5 0 0,12 0 2,8-8 2,6-6-4,2 2-50,3 0-78,5 0-128,-6-5-189</inkml:trace>
  <inkml:trace contextRef="#ctx0" brushRef="#br0" timeOffset="2354.7603">6631 1496 831,'0'0'118,"0"0"-85,0 0 44,0 0-52,0 0-21,0 0-4,-108 10 0,73 18 0,0 4 3,3 6 3,3 4-1,7 4 5,4-2-3,9-3-5,7-8-2,2-8 0,0-8-2,14-10 0,13-7-36,4 0 19,6-22 10,3-14-17,1-7-9,-6-3 4,-3 5 5,-10 2 18,-13 11 8,-3 4 5,-6 6 28,0 4 16,0 8-1,0 2-5,0 4-6,0 0-16,0 0-21,0 19-6,0 8 6,0 5 1,0 2 1,0 1 1,0 0-2,5-4 1,9-5-2,-2-9 1,9-6-1,0-10-3,4-1-5,2 0-25,-2-5-50,-5-14-105,-8-3-56</inkml:trace>
  <inkml:trace contextRef="#ctx0" brushRef="#br0" timeOffset="2768.7567">6769 1164 727,'0'0'25,"0"0"-17,0 0 48,11 134-34,0-99-1,-4-5-1,-2-10-13,-3-8-2,-2-7-3,2-5 5,-2 0 23,0 0 49,0-12-3,0-17-56,0-7-18,0-2 2,9-2-4,9 4-6,2 7 3,0 4 1,-3 9 2,1 10-2,1 6 2,-2 0 2,3 0 9,1 12 0,-2 7 0,-3 4-1,-1 5-6,-3-4-3,-3 1 2,-3 2-2,-4-3-1,-2 5-12,0-4-66,0-1-118,0-5-161</inkml:trace>
  <inkml:trace contextRef="#ctx0" brushRef="#br0" timeOffset="3179.9865">7313 1264 796,'0'0'83,"0"0"-80,130-19 18,-68 5-5,3 0-4,-7 2-5,-16 4-5,-12 5 1,-15 3-1,-9 0 1,-6 0 23,0 0 34,0 0-15,0 9-21,0 17-10,0 9 19,0 8-12,0 4-4,0 2-3,0 1-5,2 5 1,9-1 0,1-3-2,-7-2-6,-5-3 8,0-2-1,-3-4 2,-15-4 10,-7-8-3,3-7-1,-7-5-6,3-4-6,-3-4-1,0-7 0,-3-1-4,-3 0-26,8 0-54,10-19-118,11-12-247</inkml:trace>
  <inkml:trace contextRef="#ctx0" brushRef="#br0" timeOffset="3415.5853">8273 1477 925,'0'0'176,"0"0"-164,0 0 7,134-10 19,-84 1-20,-3-3-15,-5 0-3,-11 4-30,-14-1-57,-7 8-80,-10 1-99,-2 0-131</inkml:trace>
  <inkml:trace contextRef="#ctx0" brushRef="#br0" timeOffset="3608.166">8273 1763 825,'0'0'169,"0"0"-143,0 0 11,0 0 38,0 0-21,173-12-35,-115-1-11,-12 1-7,-10 3 2,-14 0-3,-9 6-20,-10 0-54,-3-1-100,0-6-151</inkml:trace>
  <inkml:trace contextRef="#ctx0" brushRef="#br0" timeOffset="4410.7881">9728 986 148,'0'0'463,"0"0"-415,0 0-32,0 0 54,0 0 6,157 32-11,-94-32-26,-3 0-14,-4 0-8,-12-3-5,-10 1-8,-14 2-3,-14 0-1,-3 0-3,-3 0-5,0 0-4,0 12 12,-14 11 8,-15 10 1,-11 1-1,-9 4-4,0 3 0,0-2-4,2-1 3,7-2 2,7-6-1,8-8 8,12-5-2,7-5-3,6 0-4,0 0-2,2-1 1,22 0 8,10-4 8,12 0 8,10-7 1,11 0-1,4 0-2,1 0-9,-11-10-9,-8 2-6,-18 4-2,-10 4-72,-17 0-74,-8 0-157,0 0-123</inkml:trace>
  <inkml:trace contextRef="#ctx0" brushRef="#br0" timeOffset="4709.7572">9426 1777 233,'0'0'135,"0"0"-5,165 19 72,-48-19-60,23 0-48,16 0-26,6 0-24,3-5 7,-5-9 3,-6 0-14,-17-3-3,-16 2-9,-22-4-4,-30 5-12,-24 1-5,-21 8-4,-12 3-3,-12 0-8,0 2-36,-18 0-64,-33 0-136,-29 14-247</inkml:trace>
  <inkml:trace contextRef="#ctx0" brushRef="#br0" timeOffset="5287.1471">9324 2348 888,'0'0'33,"0"0"-30,0 0-3,0 0-17,0 0 17,0 0 18,83 10 8,-37-10 10,0 0-1,8 0-6,-2-2-12,-9-3-5,-1 5-8,-11 0-4,-6 0 0,-13 0 0,-5 0-4,-5 0-20,-2 0-2,0 7 25,0 7 1,-6 3 8,-17 6-3,-8 3 0,-9 3-5,-9 2 3,-2 5-1,-1-1 1,11-3-2,6-4 1,9-6-1,10-2-1,5-6-1,9-2 1,2-3-3,0 0 1,0-1 2,11 0 17,7-1 10,6-7 7,5 0-7,8 0 2,-2 0-5,1 0-18,-5 0-3,-2-7-3,-5 2-16,0 0-66,1-3-59,0-2-209,-5-2-128</inkml:trace>
  <inkml:trace contextRef="#ctx0" brushRef="#br0" timeOffset="5506.7726">10012 2614 933,'0'0'37,"0"0"-26,0 0 50,121-19-22,-76 5-26,-3-1-8,-7 5-5,-8 0-79,-8 3-102,-5-4-86,-6-1-229</inkml:trace>
  <inkml:trace contextRef="#ctx0" brushRef="#br0" timeOffset="6093.7299">10815 2380 372,'0'0'578,"0"0"-544,0 0 10,0 0 17,0 0-36,0 0-12,-73-6-12,37 28 1,0 3-1,-2 4 0,7 3 0,4 2 3,7 2-4,8 0 2,9-3-2,3-8-3,0-4 2,0-8-15,22-8-12,2-5 10,7 0 14,1-12-1,-1-13-1,-4-2 1,-5-6 5,-1 0 2,-6 3-2,-5 1 2,-2 9 1,-2 11 4,-6 0 13,0 9 5,0 0-2,0 0 3,0 0-16,0 0-10,0 2 0,3 19-2,3 0 2,6 3 0,1-6 5,2-3-5,5-3 7,3-5-1,6-4 7,5-3-1,3 0 8,-4-5-4,-3-8-3,-2-4-5,-7 3 2,-4 5-5,-8 0-5,-4 5-1,-5 4-24,0 0-72,-2 0-263</inkml:trace>
  <inkml:trace contextRef="#ctx0" brushRef="#br0" timeOffset="6916.4842">4063 3846 707,'0'0'177,"0"0"-173,0 0 8,0 0 26,0 0 22,0 0 1,151-4-40,-95-10-7,-2-2-10,-11 2-4,-6 5-59,-11 2-143,-14 0-94</inkml:trace>
  <inkml:trace contextRef="#ctx0" brushRef="#br0" timeOffset="7124.1193">4031 4137 800,'0'0'10,"0"0"15,0 0 64,123-8-59,-70-8-9,-1-1-10,-5 5-11,-12 2-64,-15 2-156,-14 2-94</inkml:trace>
  <inkml:trace contextRef="#ctx0" brushRef="#br0" timeOffset="7492.7786">4110 3641 143,'0'0'635,"0"0"-632,0 0 0,0 0 26,122-2 11,-67 2-2,9 4-12,-7 12-10,-4 6 4,-6 3-5,-9 7-3,-9 4 3,-8 4-5,-13 0-1,-8-2 7,0 4 2,-6-2 9,-24 4-3,-2-3-6,-4-1 3,1-2-6,-3-2-8,6-4-4,3-2-2,4-4-1,11-3-44,11-11-115,3-9-158</inkml:trace>
  <inkml:trace contextRef="#ctx0" brushRef="#br0" timeOffset="8294.6141">5053 3767 565,'0'0'102,"0"0"-95,0 0 23,0 0 46,0 0 10,158 13-37,-100-13-21,-2-2-15,0-6-1,-12 0 3,-13 3-3,-11 5-12,-15 0-2,-4 0-4,-1 5 6,0 13 3,-12 7 16,-16 8-3,-2 1-7,-6 3 5,0 0-8,-4 1 2,1 3-3,5-4 0,3-4-2,6-10 4,11-4 0,10-10 1,4 2 0,0-4-7,6 2 0,19-2 13,14 0 8,5-7-13,5 0 1,8 0-9,-1-7-1,0-9-37,-4-3-86,-7-5-195,-3-2-147</inkml:trace>
  <inkml:trace contextRef="#ctx0" brushRef="#br0" timeOffset="8530.568">5911 3633 708,'0'0'279,"0"0"-275,0 0 8,122-8 37,-66-5-14,-1-2-15,-6 5-13,-7 3-7,-12 2-68,-12 3-95,-11 2-88,-7 0-75</inkml:trace>
  <inkml:trace contextRef="#ctx0" brushRef="#br0" timeOffset="8911.0285">5855 3684 913,'0'0'33,"0"0"-21,0 0 26,0 0-22,0 0-2,-15 133 2,15-78 2,8-3-4,-1 4 5,2-2 8,-4 3-4,-5-3-15,0-7 5,0-1-5,0-7 16,0-9-8,0-7-1,0-8-3,0-5-3,0-4-2,0 0-6,0-2 0,8 2 4,18-2-4,6 1 1,8-3 0,3-2 0,1 0-2,4 0-2,-4-9-36,-1-7-70,-8-5-103,-6-5-188</inkml:trace>
  <inkml:trace contextRef="#ctx0" brushRef="#br0" timeOffset="9540.4637">6513 3892 868,'0'0'51,"0"0"-49,0 0 9,0 0-5,0 0-3,0 0-1,-37 36 0,32-36-2,-5 0 0,4 0 1,-1-14-2,3-4-8,4-3 5,0 4 0,0-1 0,4 0-4,13 1 4,4 0 4,1 0-3,3 3 3,2 3 0,-3 4-2,0 7 1,-3 0-11,-4 0-1,-1 18 1,-5 9-2,-1 3 14,-8 4 4,-2 6-3,0 0 3,0 4 2,-21-2 1,-3-1-1,-3-8 2,0-3 1,3-6-2,4-7-2,3-8 2,5-4 0,5-5 2,1 0 4,4 0 1,2 0 1,0-5-9,0-6 2,0 0-8,8 4 4,7 2 5,0 5-9,6 0 0,1 0 0,3 3 5,0 6-1,0 2-1,-3-4 3,0-3 4,-3 1-1,0-3-4,1-2 1,-4 0-1,-1 0-5,1-15-39,-5-4-101,-5-8-169</inkml:trace>
  <inkml:trace contextRef="#ctx0" brushRef="#br0" timeOffset="9968.4206">6787 3389 730,'0'0'139,"0"0"-139,0 0 0,0 0 14,0 0 11,35 125-5,-28-96-6,0-6 2,-6-8-3,3-4-5,-4-11 5,0 3 1,2-3 12,-2 0 14,2-3 16,2-20-8,1-7-41,6-4-6,1 2-2,5 4-1,1 6-7,2 6 9,-1 4 2,0 8-1,-3 4 5,-4 0 1,2 0-4,-5 7-1,0 12 0,-3 1 0,-1 2-1,2 0 3,-5 2-4,-2 2-14,0 0-57,0-2-77,0-1-175,0-14-141</inkml:trace>
  <inkml:trace contextRef="#ctx0" brushRef="#br0" timeOffset="10372.5419">7233 3569 687,'0'0'195,"0"0"-194,0 0 5,0 0 15,158-32 4,-109 26-8,-2 0-7,-12 4-6,-12 2-4,-12 0 0,-8 0 0,-3 0 7,0 4 16,0 12 13,0 10 1,0 9 6,0 9-17,0 7-10,6 7-4,3 7 2,6-3-9,-1-2 3,-1 0-4,-8-7 4,-5-4 2,0-5 6,-5-5 9,-17-3-9,-13-2 7,0-9-6,-7-4-4,0-7-4,-3-12-4,-4-2-2,5 0-3,1-16-16,11-10-37,11-8-51,17-2-80,4 0-219</inkml:trace>
  <inkml:trace contextRef="#ctx0" brushRef="#br0" timeOffset="10576.8349">8080 3953 864,'0'0'103,"0"0"-98,0 0 37,127-27-19,-85 10-18,-6 3-5,-10-1-111,-10 10-207,-16 5-211</inkml:trace>
  <inkml:trace contextRef="#ctx0" brushRef="#br0" timeOffset="10761.6496">8082 4132 610,'0'0'325,"0"0"-298,0 0 18,0 0 19,0 0-9,151-37-23,-115 23-25,-7 4-7,-11 1-4,-11 2-97,-7-3-142,0-5-356</inkml:trace>
  <inkml:trace contextRef="#ctx0" brushRef="#br0" timeOffset="14827.7074">9312 3681 243,'0'0'361,"0"0"-259,0 0-19,0 0-11,0 0-52,0 0-20,0 0-4,-8-1-2,26 5 6,10 8 22,11 0 1,5-4 12,9-4-11,3-3-10,2-1 6,0 0 2,-8 0-11,-10 0-6,-14-4-1,-13 4-3,-6 0-1,-5 0 2,-2 0 0,0 0 1,0 0-2,0 7 3,-11 16 0,-9 4-1,-9 4 1,-2-2-1,-9 0 0,-3 3-2,1-3 0,0 2 0,1-6 1,8-1-2,8-3 1,6-4-1,5 1 0,3-4 0,2 0 0,5-2 0,1-3 0,3-4 0,0-1-7,0 0 3,18-2 4,16 1 9,13-1 5,13 0 6,7-2-5,2 0 5,-5 0 0,-6 0-8,-13-4-10,-14-1-1,-9 4-1,-10-2-3,-9 3-10,-3 0-24,0 0-17,0 0-32,0 0-84,-13 0-76,-15 9-128</inkml:trace>
  <inkml:trace contextRef="#ctx0" brushRef="#br0" timeOffset="15239.9012">9141 4412 768,'0'0'44,"0"0"-23,0 0 54,0 0-57,0 0-9,0 0 20,140 8 19,-51-8-6,19 0-5,14 0 0,10-3-15,1-2-3,-1-4 6,-7 4-12,-9-4 6,-12-1-4,-17-1-3,-18 0-1,-19 3 4,-21 1-4,-15 2-6,-8 3-3,-6 2 1,0 0-3,-3 0-11,-25 0-36,-13 4-69,-7 16-35,-10 4-49,-11 5-43,-8 0-92</inkml:trace>
  <inkml:trace contextRef="#ctx0" brushRef="#br0" timeOffset="15773.6782">9267 4795 669,'0'0'139,"0"0"-133,0 0 35,0 0 23,0 0-46,0 0 23,106 0 12,-44 0-29,2 0-4,-3-3-1,-8 2-4,-10 1-12,-14 0-2,-9 0-1,-12 0 0,-5 0 0,-3 0-1,0 0 0,0 0 2,0 11-1,-13 8 7,-10 5-3,-1-1 0,-7 4-2,0 1-1,-8-1-1,4 4 2,-1-7-2,7 2 0,0-2 1,7-1 0,2-2 0,6-3 1,6-6-1,1-3 1,5-8 5,2-1-1,0 2-2,0-2 2,14 0 3,18 0 14,10 0 3,6 0-10,-1 0-10,-1-3-6,-8-4 1,-2 3-1,-7 1-19,-1-6-40,-1 3-56,-2-2-130,-3-1-55,-4-5-193</inkml:trace>
  <inkml:trace contextRef="#ctx0" brushRef="#br0" timeOffset="15984.1375">9954 5041 765,'0'0'203,"0"0"-202,0 0 0,0 0 21,152-46 6,-96 27-6,-5 5-19,-7 2-3,-12 4-76,-12 1-137,-9-1-31,-11-5-219</inkml:trace>
  <inkml:trace contextRef="#ctx0" brushRef="#br0" timeOffset="16694.9853">10519 4772 587,'0'0'168,"0"0"-165,0 0 0,0 0 32,0 0 5,0 0-10,-28 77-18,14-63-6,-5-5 4,6-4 5,-1-5 2,4 0 4,0 0 9,4-5-10,2-9-10,4-2-4,0 0 2,0 0-8,18 4 0,-3-2-3,7 2 4,1 3-1,-2 0 0,4 4 1,-2-2 3,1 5-1,1 2 0,-6 0 2,2 0-1,-6 0-2,-3 16 0,-2 0-1,-3 7 6,-6 1 0,2 3-3,-3 1 2,0 1-2,0-2 0,-15 0 1,-1-3-5,-6 0 6,-2-2-2,-1-3-2,-2-2 3,2-2-5,4-6 4,2-4 0,7-5-4,0 0 11,8 0-5,1-3-3,3-1 7,0-2-7,0 0 0,11-1-2,8 2 0,1 3-1,5 2 1,3 0 1,0 0 3,4 0 3,2 0 1,0 2 0,-1 0 8,5-2 12,-3 0 0,-2 0 4,-1-17-8,-8 2-1,-7-3-8,-5 2 0,-5-5-7,-1 4-6,-3 0 0,-1 2-3,-2 2-10,0 6-35,3 0-46,7 2-117,4-1-298</inkml:trace>
  <inkml:trace contextRef="#ctx0" brushRef="#br0" timeOffset="16845.5818">11393 4945 500,'0'0'382,"0"0"-378,0 0-1,0 0-3,0 0-124,0 0-121</inkml:trace>
  <inkml:trace contextRef="#ctx0" brushRef="#br0" timeOffset="18032.6171">501 6950 837,'0'0'123,"0"0"-87,0 0 14,0 0-37,0 0 7,180 0 6,-111-9-20,-9 8-6,-10 1-57,-16 0-58,-10 0-100,-13 0-55</inkml:trace>
  <inkml:trace contextRef="#ctx0" brushRef="#br0" timeOffset="18218.2084">561 7307 740,'0'0'76,"0"0"-67,0 0 16,0 0 27,0 0 21,158 21-22,-96-42-51,-6 1-5,-11-4-163,-19 1-93,-16-2-212</inkml:trace>
  <inkml:trace contextRef="#ctx0" brushRef="#br0" timeOffset="18516.7306">623 6667 526,'0'0'199,"0"0"-169,0 0-22,0 0-6,0 0 66,156 64 30,-89-25-22,3 5-14,-10 3-13,-10 6-20,-9 7-5,-19 0-11,-13 9 3,-9-1-1,-9 4 6,-22 0-4,-7-1 2,-2-10-6,-3-9-5,10-12-5,2-9-3,11-11-2,13-8-54,7-12-88,0-8-125,22-34-380</inkml:trace>
  <inkml:trace contextRef="#ctx0" brushRef="#br0" timeOffset="19140.6744">1936 6761 857,'0'0'95,"0"0"-83,0 0-9,0 0 2,0 0 33,141 6 13,-83-6-25,0 0-12,-5 0-4,-6 0-3,-9 0-6,-14 0-1,-5 0-1,-13 4-3,-6 4 2,0 4 2,-6 9 1,-19 7 3,-2 4 1,-11 5-1,0 7-1,-4-3-2,-3 3-1,3 2 4,4-6-3,7-5-1,8-12 3,10-6 12,11-7-5,2-4-5,0 0 0,24 0 0,10-4 15,10-2-3,6 0-6,-3 0-6,1-2-5,-3-6-3,-2 1-70,1-1-52,-7-1-124,0-5-67</inkml:trace>
  <inkml:trace contextRef="#ctx0" brushRef="#br0" timeOffset="19441.7218">2819 6551 968,'0'0'41,"0"0"-41,0 0 0,0 0 0,130 0 29,-70 0-19,-3 0-4,-1-6-2,-9-2-4,-11-2-28,-14 6-112,-18 1-65,-4 3-30,-10 0-130</inkml:trace>
  <inkml:trace contextRef="#ctx0" brushRef="#br0" timeOffset="19776.6387">2841 6613 193,'0'0'742,"0"0"-720,0 0-15,0 0 19,-13 112 6,20-58 0,6 9 3,-2 4-11,-4 6-7,-7-1-1,0-4-8,0-1 1,0-7-3,-11-6 2,-1-8 9,6-6 0,1-14-6,5-8-2,0-4-4,0-4-2,7-2-2,16 2 0,6-4 3,6-2 2,3-1-2,5-3 0,-8 0-4,3 0-18,-6-7-63,-4-7-123,-7-6-157</inkml:trace>
  <inkml:trace contextRef="#ctx0" brushRef="#br0" timeOffset="20496.6843">3552 6895 786,'0'0'28,"0"0"-25,0 0-3,0 0 1,0 0-1,0 0-4,-91 95 4,80-95 0,0 0 10,1-8 0,2-10-2,1-5 6,7 2 5,0-1-14,0 6-5,0-1-2,11 4 2,8 3 0,7 2-7,-2 3 6,1 4-1,-3 1 2,1 0-4,-6 0 3,1 0-2,-2 9 3,-3 10 2,0-1 1,-1 8 7,-1 4 3,-11 2 1,0 6 0,0 0 5,-2 2-6,-15 0-7,-4 1 0,-6-5 1,-2-2 1,2-5-5,5-6 1,-3-5-1,10-9 13,2-4 23,1-5 3,6 0-9,1 0-6,3 0-3,2-11-15,0-4-3,0 3-2,0 0-1,13 5 0,3 0-2,1 7 1,6 0 1,-3 0-3,2 0 0,-2 8 3,2 0-3,-1 0 0,-2-2 3,0-3-1,-6 0-1,3-1 4,-1-2-5,5 0-4,-3 0-23,6-17-68,-5-6-59,-8-9-168,1-6-99</inkml:trace>
  <inkml:trace contextRef="#ctx0" brushRef="#br0" timeOffset="20904.5247">3773 6479 786,'0'0'80,"0"0"-76,0 0-4,0 0 19,0 0-9,47 120-4,-38-98 1,-4-7 0,-4-6 1,-1-5 15,0-3 20,0-1 4,0 0-1,0 0-4,0-7-1,0-17-25,0-6-16,5-4 3,4 2-2,0 6-1,2 5-2,-2 10 2,2 5 0,0 1-1,4 5 0,4 0 1,1 3 1,-1 12 5,0 6-3,-6-1 0,0 1-2,-6 2 2,-3 3-3,-4 4 0,0 6-19,0 2-66,0-1-120,-3-5-195</inkml:trace>
  <inkml:trace contextRef="#ctx0" brushRef="#br0" timeOffset="21427.7158">4560 6820 729,'0'0'127,"0"0"-48,0 0-1,0 0-40,0 0-19,0 0-1,20 86 24,-13-42-8,-3 0-14,1-4-13,-1 3-4,-2-7-2,0-3-1,1-1-20,-3-6-73,1-3-99,-1-5-98,0-5-96</inkml:trace>
  <inkml:trace contextRef="#ctx0" brushRef="#br0" timeOffset="21660.6652">4366 7159 685,'0'0'96,"0"0"-94,0 0 60,114-25 21,-58 8-34,2-4-19,2-1-20,-5 5-10,-5-2-46,-4 1-132,-10 0-115</inkml:trace>
  <inkml:trace contextRef="#ctx0" brushRef="#br0" timeOffset="22140.6728">5109 6761 741,'0'0'192,"0"0"-189,0 0 23,0 0 13,122-66-15,-95 66-9,-10 0-15,-3 13-5,-9 8 5,-5 7 4,0 3 3,-7 3-2,-15-4-2,-2 0 0,2-6 0,4-3-2,7-8-2,3-5-2,3-6-6,3 1 7,2-3 2,0 0-4,0 0-1,0 0-11,11 0 16,14 0 5,4 5 4,0 2 2,-2 4-1,-7-1 0,-9-2-1,-7 4-5,-4 2 6,0 4 1,-4 3 22,-22 0-2,2-1-9,-7-2-6,4-5-6,4-5 2,-2-5-2,2 0-4,5 1-6,1-3-5,1 3-57,3 1-113,2-5-215</inkml:trace>
  <inkml:trace contextRef="#ctx0" brushRef="#br0" timeOffset="22887.6882">5662 6849 609,'0'0'112,"0"0"-102,0 0 5,0 0 51,21 111 21,-9-71-38,-8 0-1,2-6-15,-4-8-15,-2-6-5,0-6-3,0-6 5,0-4-7,0-1-1,0-3 0,0 0 8,6-7 16,-2-18 5,5-14-33,5-7-2,1 2 0,3 4-1,1 8-4,-2 6 1,2 10 1,-1 10 1,3 3-8,-5 3 4,3 3-2,-4 17 2,-1 10 0,-3 5 5,-5 2 5,0 1 1,-6-4-4,0-1 0,0-8 0,0-4-1,0-8-1,0-4-28,0-6-84,0-3-109,0 0-74,2-20-104</inkml:trace>
  <inkml:trace contextRef="#ctx0" brushRef="#br0" timeOffset="23459.1914">6076 6314 737,'0'0'106,"0"0"-106,0 0 0,0 0 1,0 0 1,0 0 2,0 0 1,2 19 2,-2-19 2,-7 0 14,-2 0 2,-2-7-2,4-7-2,1-3 2,6-3-4,0 3-10,0 1-8,0 3 4,13 1-5,5 5-4,-3 3-2,6 4 1,-4 0-3,5 0 3,-1 0 0,-2 14 5,2 4 0,-8 8-1,1 5 2,-7 7 2,-7-1 4,0 6 2,-9-3-3,-16-3 1,-4-2-1,-3-5-2,6-7-2,-1-6 4,7-5-5,7-6 0,4-6 3,7 0 7,2 0 11,0-4-1,0-8-7,0 2-8,2 1 3,9 2 1,3 2 3,1 4-7,8 1 1,-4 0-6,4 0-1,-1 1-1,3 14 0,-4 1-53,6 2-63,-2-2-155,-2-4-138</inkml:trace>
  <inkml:trace contextRef="#ctx0" brushRef="#br0" timeOffset="23871.6691">6519 6549 883,'0'0'71,"0"0"-57,0 0-11,156-50 16,-95 36 8,-4 5-15,-5 5-6,-17 3 1,-14 1-4,-13 0-1,-8 0-1,0 0 8,0 14 8,0 12 0,0 12 11,0 10-5,0 12-5,0 14-7,0 7 6,0 5-5,3 0 10,2-8-8,6-9 4,-7-11 0,-4-11-5,0-4 7,0-3 0,-27-6-13,-6-1 7,-10-10-8,-3-9-4,-2-5 2,2-9-4,5 0-17,8-9-29,11-21-27,11-10-71,11-6-195,0-4-148</inkml:trace>
  <inkml:trace contextRef="#ctx0" brushRef="#br0" timeOffset="24098.7074">7563 6898 1033,'0'0'68,"0"0"-66,0 0 8,115-62-2,-65 40-8,-5 4-20,-10 8-136,-18 3-201</inkml:trace>
  <inkml:trace contextRef="#ctx0" brushRef="#br0" timeOffset="24291.5948">7482 7175 896,'0'0'158,"0"0"-142,0 0 19,0 0 13,117-25 1,-66 9-31,4 2-12,-10 2-6,-12 0-23,-10 2-74,-10 2-108,-13 0-177</inkml:trace>
  <inkml:trace contextRef="#ctx0" brushRef="#br0" timeOffset="25042.7718">9384 6715 863,'0'0'30,"0"0"-22,0 0-8,0 0 23,119 0 23,-54-10-2,5-1-25,-5 1-4,-14 1-6,-16 7-1,-15 2-7,-10 0-1,-10 0-5,0 21 5,-5 5 5,-17 6 0,-12 5-2,1 6 1,-7-1-2,0-2-2,2-1 1,5-6 1,6-3-2,4-4 5,7-2 2,7-4 4,9-3-3,0-7-5,19-1-3,18-7 15,13-2-2,10 0-3,3-14-2,3-6-7,-11-4-1,0 4-93,-11-1-130,-9-2-185</inkml:trace>
  <inkml:trace contextRef="#ctx0" brushRef="#br0" timeOffset="25259.708">10188 6551 828,'0'0'74,"0"0"-73,125-31 28,-58 14 44,4 2-43,-1 3-5,-14 7-19,-19 3-6,-16 2-85,-17 0-90,-4 0-34,-11 0-44</inkml:trace>
  <inkml:trace contextRef="#ctx0" brushRef="#br0" timeOffset="25573.6944">10195 6639 532,'0'0'90,"0"0"9,0 0 28,-22 135-54,22-85-3,9 6-5,2 5-12,-4 2-24,-2 2 2,-5 0-9,0 4-1,0-2 1,0-4-9,-10-7-1,3-10-2,5-11-1,2-10 6,0-7-7,0-3-6,23-4 2,6-7-1,9-4 0,6 0 0,3 0-3,0-18-19,-5 0-41,0-4-89,-5-5-176,-6 1-95</inkml:trace>
  <inkml:trace contextRef="#ctx0" brushRef="#br0" timeOffset="26226.3998">10967 6852 801,'0'0'76,"0"0"-74,0 0 28,0 0-1,0 0-25,0 0 0,-112 88-3,103-88 4,-2 0 1,4-8-1,1-18-5,1-2-5,5-3 5,0 4 0,0 3 2,7-1-1,9 8-1,1 1-1,6 6 1,4 6 0,-1 1-1,8 3-1,-5 0 2,-1 3 2,0 13-2,-9 5-1,-1 4 1,-7 6 1,-6 6 1,-5 4 0,0-2 1,-3 6 1,-15 0 1,-6 3 12,-5 2 3,-4-4 7,0-2-10,-4-3-5,2-9-7,1-6-4,7-9 5,12-12-4,7-5-1,0 0 7,6-5-1,2-12-7,0-7 0,3 2 0,17 4 0,0 4 2,-5 8 0,8 6-1,0 0-1,5 0 8,-2 0-4,3 9 2,0 0-4,-1-1 3,0-4-2,-5-3 0,-3-1-2,-5 0-1,-4 0-1,1 0-19,-4 0-41,-1-11-14,0-12-118,-5-4-43,-2-13-162</inkml:trace>
  <inkml:trace contextRef="#ctx0" brushRef="#br0" timeOffset="26624.7186">11184 6363 737,'0'0'38,"0"0"-37,0 0 51,0 137-35,14-96-2,-4-7 4,-4-5-14,-2-12 0,-4-7-1,0-8 0,3 1 8,-3-3 20,0 0 22,0-15-2,3-16-44,4-4-7,5-5-1,3-1 0,6 6-3,3 7 3,5 8-1,-4 8 1,1 7 0,-1 5 3,2 0 7,-5 5 8,1 12 3,-8 3-5,-1 3-6,-8 0-8,-2 1 1,-4 3-3,0-1-2,0 0-50,0-1-61,0-2-174,0-7-146</inkml:trace>
  <inkml:trace contextRef="#ctx0" brushRef="#br0" timeOffset="26984.651">11744 6607 709,'0'0'89,"0"0"-85,0 0 32,159-44 6,-105 32-3,3 7-7,-13 5-22,-10 0-4,-14 0-3,-10 0 5,-8 15 7,-2 9 22,0 8 22,0 8-11,0 11-22,0 7-3,0 12-6,0 1-9,6 1 8,3-1-11,0-8 3,-9-10-4,0-7 5,0-5-3,-18-5-2,-11-6 8,-9-4-2,-1-6-4,-4-8-4,1-6-1,4-6-2,2 0-31,4 0-76,9-16-210,0-11-309</inkml:trace>
  <inkml:trace contextRef="#ctx0" brushRef="#br0" timeOffset="27434.8322">12697 6743 730,'0'0'159,"0"0"-146,0 0 9,0 0 67,6 129-32,5-81-18,1-3-27,-6-4-4,1-2-8,-6-7 0,4-5-2,-5 0-69,0-5-68,0-2-134,-2-8-78</inkml:trace>
  <inkml:trace contextRef="#ctx0" brushRef="#br0" timeOffset="27594.7478">12554 7149 693,'0'0'55,"0"0"-49,0 0 15,131-103-16,-61 73-5,3-2-5,-6 1-133,-7-1-166</inkml:trace>
  <inkml:trace contextRef="#ctx0" brushRef="#br0" timeOffset="28047.6533">13341 6705 806,'0'0'38,"0"0"-36,124-42 49,-70 42-22,-10 0-6,-10 14-13,-18 18-10,-14 6 3,-2 3-2,-22 3 8,-12-6-6,-4-6 4,5-4-4,6-10-2,7-4 2,7-6-1,6-4-2,5-4-1,2 0 0,0 0-4,0 0 4,7 0 2,12-9 2,9 6-3,6 3 5,5 0-4,-3 5 1,-7 18 4,-7 1 2,-13 2 9,-7 0 5,-2 4 13,-4-4 5,-23 1-10,-4-1-14,-1-9-5,1 0-6,4-7-3,5-7 1,9-3-3,-1 0-18,10 0-37,4-19-58,0-7-143,4-6-148</inkml:trace>
  <inkml:trace contextRef="#ctx0" brushRef="#br0" timeOffset="28506.3868">13954 6749 391,'0'0'446,"0"0"-443,0 0 2,131-11 28,-84 1-25,-4 3-8,-2 1 2,-7 2-2,-9 1 0,-10 3 0,-9 0 1,0 0-1,-6 0-5,0 0 5,0 12 8,0 8 20,-14 6-13,-8 6-8,2 7 2,-5 7 6,-4 3-2,-2-3-2,-2-4-4,1-3 5,8-10 6,6-7 7,7-5 6,6-10 3,5 0-12,0-2-10,0 2-3,7-1 5,13-1 2,9-3 0,7-2-3,1 0-8,6 0-3,-1-5-2,-2-10-54,1 0-83,-3-10-80,-3-4-151</inkml:trace>
  <inkml:trace contextRef="#ctx0" brushRef="#br0" timeOffset="28786.6328">14643 6457 736,'0'0'119,"0"0"-115,0 0 21,0 0 36,137-8-36,-87 0-3,1-1-11,0-2-10,-4-1 4,-9-1-1,-13 3-4,-18 5-31,-7 3-38,0 2-115,-24 0-45,-13 0-171</inkml:trace>
  <inkml:trace contextRef="#ctx0" brushRef="#br0" timeOffset="29075.6907">14667 6587 544,'0'0'99,"0"0"-9,-20 102 23,20-60-63,0 6-5,9 5-4,0-2-20,0 6-2,-5-1 12,-2 0-3,-2-2 3,0-1-14,0-5-6,0-8-2,0-10 0,0-11-4,0-4 4,2-5-6,19-8 3,10-2 2,7 0-6,9 0-2,1-16-5,4-4-41,-3-6-85,-5-6-139,-4-5-109</inkml:trace>
  <inkml:trace contextRef="#ctx0" brushRef="#br0" timeOffset="29487.6824">15158 6802 566,'0'0'165,"0"0"-147,0 0 53,-10 118-16,10-80-23,5-4-7,4-4-9,-7-7-7,0-9-2,0-9 4,-2-3 4,0-2-1,3 0 19,-1-7 18,2-20-14,3-9-36,4-7-1,0-6 0,3 5 0,-1 8-3,1 10 2,-3 12 1,-3 8 0,2 3 5,-2 3-1,9 0 1,-2 16 3,-1 8 8,3 1-8,-1 3 1,-1-1-1,-3 2-1,3-3 3,-6-2-8,-3-4 1,1-3-3,-3-3 0,-4-1-2,0-1-37,0-3-70,0-6-97,0-3-84,0 0-192</inkml:trace>
  <inkml:trace contextRef="#ctx0" brushRef="#br0" timeOffset="30134.6314">15517 6217 729,'0'0'77,"0"0"-66,0 0 7,0 0 1,0 0-16,0 0 4,14 0-1,-14 5 5,-6-3-1,-4-2-2,-4 0-1,4 0 0,4-10-2,1-4-3,3-2-2,2-2 0,0 2-9,0 2 4,13 3-2,3 2 1,4 3 6,-3 2 0,0 4-1,-1 0-3,-3 0 2,3 0 2,-1 0 0,-5 0 0,5 12-5,-5 2 4,0 4 0,-4 3 1,-3 2 2,-3 7 9,0 0 0,0 3-2,0 0 7,-3 1-5,-10-2 3,-5 0-3,-4-3-3,1-5-1,2-7-3,-1-5 2,7-5-1,1-7-1,3 0 3,3 0 1,4 0 0,2-10-2,0 1-3,0 4 4,0-2-3,2 7 5,10 0-2,7 0 1,0 3 10,6 8 1,0 4-2,2 0-5,-3-3-3,-4-1-3,-4-1-3,-5-4-3,0 0-71,-2-5-89,2-1-152</inkml:trace>
  <inkml:trace contextRef="#ctx0" brushRef="#br0" timeOffset="30524.6514">15987 6414 561,'0'0'102,"0"0"-100,0 0 22,153-35 10,-103 35-23,-10 0 3,-9 0-1,-11 0 18,-7 7 11,-9 2 26,-4-1-12,0 7-8,0 8 16,0 3-19,0 10-20,0 6-9,0 12-8,0 6-5,8 6 2,-2 0-5,-4-5 0,-2-6 8,0-6 14,0-9 15,-6-5 1,-21-4-5,-14-3-1,-9-1-2,-4-8-11,0-1-5,0-6-5,9-5-9,4-7 0,3 0-8,4 0-59,1-19-75,-7-8-346</inkml:trace>
  <inkml:trace contextRef="#ctx0" brushRef="#br0" timeOffset="31163.3161">7968 9002 772,'0'0'98,"0"0"-98,0 0 0,0 0 68,0 0-22,114 13-14,-65-13-16,5 0-6,-6 0-1,-5-5-9,-14 2-25,-13 3-131,-12 0-124,-4 0-128</inkml:trace>
  <inkml:trace contextRef="#ctx0" brushRef="#br0" timeOffset="31342.7736">8073 9276 466,'0'0'307,"0"0"-284,0 0-17,0 0 19,0 0 2,0 0 19,170 14-17,-92-34-20,-1 4-9,-8 2-152,-17 4-125</inkml:trace>
  <inkml:trace contextRef="#ctx0" brushRef="#br0" timeOffset="33066.5462">10101 8664 479,'0'0'275,"0"0"-275,0 0 21,0 0-21,0 0 27,0 0 9,162 2-18,-100-14-8,-2-6 3,-7 2 8,-8 2 5,-12 6-7,-12 4-16,-13 4-2,-5 0-2,-3 0 5,0 0 0,-7 24 8,-15 7 3,-6 5-5,-3-2-2,2 3 6,-4 0-7,2-2 2,0 0-2,4-1-4,2-6 1,6-4-3,4-6 4,9-6-5,2-6 2,4 1-2,0 0 5,15-3-2,20 3 27,9-7 6,2 0-24,5 0-3,3 0-1,-2-3-1,1-5 1,-6-3-6,-10 2 0,-10 3-2,-12 4-4,-9 2-35,-6 0-53,0 0-18,-8 0-78,-14 8-48,-11 6-172</inkml:trace>
  <inkml:trace contextRef="#ctx0" brushRef="#br0" timeOffset="33404.6668">9946 9400 404,'0'0'313,"0"0"-303,0 0-1,0 0 81,193 6-16,-94-6-33,10 0-8,13 0 2,17-14 1,6-8-8,4-2 8,-2 0-10,-12 2-17,-11 8-2,-24 4-5,-26 4-1,-32 4-2,-22 2-8,-18 0-37,-2 0-59,-21 0 45,-20 10-92,-11 0-77,-10 0-41</inkml:trace>
  <inkml:trace contextRef="#ctx0" brushRef="#br0" timeOffset="33897.7765">10106 9745 222,'0'0'428,"0"0"-390,0 0-34,0 0 56,0 0 22,0 0-3,101 12-40,-49-12-18,7 0 11,-10-8-2,-7 2-13,-11 5-13,-13-1-2,-9 2-2,-5 0-1,-4 0 1,0 16 1,0 5 5,-8 5-1,-14 3 0,0 3 1,-7 4 3,-3 3-2,-3 4-4,-4 3-1,4-2-2,1-3 6,7-5-4,7-10 10,11-5 4,7-2-3,2-8-6,0 3-2,23-3-2,12-6 4,5-3 2,6-2 0,2 0-6,-6 0-3,1-7-8,-10-5-23,-2-6-51,-4 0-32,-2-4-143,-7-7-14</inkml:trace>
  <inkml:trace contextRef="#ctx0" brushRef="#br0" timeOffset="34126.5657">10778 10022 370,'0'0'466,"0"0"-432,0 0 13,0 0 80,155-30-72,-105 12-15,0 2-16,-10 4-15,-11 5-9,-13 2-3,-10 5-27,-1-4-69,-5-4-70,5-4-103,-3-6-249</inkml:trace>
  <inkml:trace contextRef="#ctx0" brushRef="#br0" timeOffset="34731.5559">11383 9777 649,'0'0'153,"0"0"-151,0 0 38,0 0 27,0 0-46,0 0-16,-58 77-2,45-71 0,0-5-3,3-1 7,4 0-3,2-3 2,4-9-4,0-4-2,2 4 0,14-3-1,1 3 0,4 2 2,1 1 1,4 4-2,1-1 1,4 2-1,0 4 7,-2 0 7,-2 0 7,-2 0 7,-3 6-5,-4 10-2,-5 6-8,-6 5 5,-7 3 1,0 5-3,0 6-4,-7 1-2,-14 4-2,-3 1-2,-5-6-3,-2-2-1,0-15 3,4-11-3,6-5 1,2-8-1,9 0 3,2-5-3,8-16-2,0 3 1,0 0-2,18 6 1,7 9-2,0 1 2,6 2 0,2 0 0,3 3 4,-1 11 4,-1-4 3,-1-3 5,1-7 13,0 0-4,1-2 8,1-17-3,-5-1-9,-6 2-6,-9 4-14,-8 4 2,-8 0-3,0 0-27,0-5-57,-5-10-158,-10-17-516</inkml:trace>
  <inkml:trace contextRef="#ctx0" brushRef="#br0" timeOffset="35175.9815">12373 8909 793,'0'0'131,"0"0"-118,0 0 92,0 115-12,0-71-41,0 2-12,0-3-20,7 0-10,-3-8-7,3 0-3,0-7 0,-3-4-27,5-2-44,-1-6-97,-2-4-129,-4-7-132</inkml:trace>
  <inkml:trace contextRef="#ctx0" brushRef="#br0" timeOffset="35339.6196">12240 9293 889,'0'0'70,"0"0"-69,0 0 22,118-90-12,-49 56-11,3 3-4,5-1-132,-10 1-205</inkml:trace>
  <inkml:trace contextRef="#ctx0" brushRef="#br0" timeOffset="35826.6181">13062 8860 562,'0'0'329,"0"0"-322,142-58 20,-88 53 67,-9 5-70,-12 0-10,-13 10-9,-13 16-1,-7 4 0,0 2 4,-14 3 3,-13-1-1,-4-6-3,0-3 0,0-3-4,6-5 0,8-9-2,6-4 4,6-3-4,5-1 1,0 0-2,0 0-1,9 0 1,18 0 1,5-5 3,5 5-3,1 0 0,-1 0 3,-3 7 3,-9 14 0,-7 2 3,-14 4-3,-4 3 14,-6 1 13,-21 1-8,-7-6-9,-1-5-3,-4-5-1,4-4-1,1-6-3,3-6-4,7 0-3,4 0-2,6 0-3,6-9-24,5-2-40,3-7-91,0-2-216,9-3-197</inkml:trace>
  <inkml:trace contextRef="#ctx0" brushRef="#br0" timeOffset="36007.5418">13724 9196 1032,'0'0'49,"0"0"-24,0 0 57,0 0-49,0 0-18,0 0-15,5 0-50,-5 0-155,-8 0-366</inkml:trace>
  <inkml:trace contextRef="#ctx0" brushRef="#br0" timeOffset="38475.112">16525 5709 390,'0'0'210,"0"0"-116,0 0 15,0 0-21,0 0-37,0 0-6,-121-24-11,100 17-7,-3 0 1,-5 0-3,-9 0-1,-11-1 1,-10-2 2,-4 0-7,-5-1 8,4 3-6,6 2-11,7 2-3,6 0 0,2 3 0,1-2-2,2 3-4,-4 0 0,-3 0 2,-5 0-3,-10 4 0,-3 6 0,-6 2-1,-3 2 0,1 3 1,-3-2 2,1 3-3,3 3 1,5-2-1,5 6 0,3-2 1,1 0-1,3 3 2,-3 0-2,5-2 0,-1 2 2,0-1-2,6-1 0,1 2-2,2-1 1,2 4 1,6 2-3,-3 6 3,5 1 0,-1 0-1,2-3 1,5 4 0,-1-1 0,3-2 0,2 1 0,0-4 0,1 4 0,-1-1 0,-4 0 1,0 1 0,-2 4-1,2 1 0,3 5 0,1 2 0,5 4 1,7-3-1,5-3 0,6 1 0,2-1 0,0-3 0,0 2 0,20 0 2,3 1-2,2-4 3,4 2 0,-1 1-3,3-3 0,5 4 1,2-4-1,0-4 0,1 1 1,7-1-1,-1-3 0,7-2 0,9-4 0,3 0 1,6-2 0,-3 0 1,-1-3-2,-5-6 0,-3-3-2,-5-5 4,0-8-2,5 1 0,0-4-1,4 0 0,3 0 2,1 0 0,-2-2 0,3-3-1,-5-1 0,5 1 1,-3-1-1,6-2 1,-3-4-1,-1-3 0,-1 0 0,0-3 3,-3-1-1,-4-6 0,-2-2-1,-2-2 0,-4 0-1,6-5 2,-2 0-1,6 0-1,0-2 0,0 0 2,3 0-2,-8 0-2,2 0 2,-9 0 0,-3-1 0,-7 2 0,-3-3 1,-4-5 0,3-3 0,-3-4 0,0-9-1,0-4 0,-2-3 5,0-1-2,-4 6 2,-5 2-3,-7 7 5,-3-1-3,-8 4 2,-2 1 2,0-3-3,0-1-1,-9-2-1,-7-4 2,-4-2 3,3-4-1,-4 0 4,1-1-3,3 7 0,-2 12 1,4 8-5,-1 12-1,6 9-3,-2 10 0,-1 2-3,-3 5-11,1 0-40,-1 3-25,9 15-92,5-4-245</inkml:trace>
  <inkml:trace contextRef="#ctx0" brushRef="#br0" timeOffset="39448.6446">14055 8851 700,'0'0'68,"0"0"-68,0 0 0,0 0 45,0 0-16,117 4-3,-63-4-12,-1-2 0,-6-6 3,-9 6-5,-14-2 1,-10 4-5,-8 0-2,-6 0 5,0 0 10,0 0 12,0 0-7,0 0-16,0 10-3,-6 13 2,-12 4 2,-6 6-9,-3 6 7,-6 1-4,-2 5-5,2-9 2,2-2 0,4-4-1,9-12-1,10-6 2,3-9-1,5-1 1,0 3 4,0-1-6,5-1 0,19 4 6,12-5 13,8 0-5,8-2-4,0 0-1,5 0 2,-6-8-4,-11-2-5,-9 0-1,-10 4-2,-11 2-15,-9 2-38,-1 2-36,0 0-59,0 0-97,-11 2-120</inkml:trace>
  <inkml:trace contextRef="#ctx0" brushRef="#br0" timeOffset="39913.6146">13894 9523 75,'0'0'644,"0"0"-615,0 0-23,0 0 33,0 0 36,0 0 17,167 26-24,-65-18-28,19-4 12,19-4-20,7 0 8,4-4-5,-1-16-8,-7 1-2,-5 2-11,-15 2-1,-19 3-1,-19 5 0,-20-2-2,-26 6-7,-14 1-3,-16-1 0,-9 3-14,0 0-26,-22 0-24,-19 0-118,-8 7-115,-12 5-86</inkml:trace>
  <inkml:trace contextRef="#ctx0" brushRef="#br0" timeOffset="40489.7282">13949 10038 617,'0'0'45,"0"0"-30,0 0 2,0 0 65,0 0-7,134 5-24,-85-12-24,3-3 4,-6 0 6,-11 5-8,-8 2-18,-15 3-7,-8 0-4,-4 0-1,0 3 1,0 12 8,-2 5 13,-18 6-3,-1 3-10,-2 1-2,-4 3-2,-2 3 6,-2-1-5,-1-2-4,-1 1 4,4-3-1,6-7-1,7-2 3,6-6 3,5-6-2,5 0 1,0-4 0,0 0-5,2-1 4,21-5 4,8 0 6,9 0-5,9 0-3,2-2-5,1-5-4,-7 2-1,-3-4-36,-8 1-50,-2-2-45,-5-7-192,-6 3-106</inkml:trace>
  <inkml:trace contextRef="#ctx0" brushRef="#br0" timeOffset="40657.5873">14567 10299 806,'0'0'96,"0"0"-82,0 0-14,0 0 12,153-50-12,-103 37-17,-6 1-150,-10 0-89</inkml:trace>
  <inkml:trace contextRef="#ctx0" brushRef="#br0" timeOffset="40858.6375">14971 10076 551,'0'0'347,"0"0"-316,0 0 38,0 0 39,0 0-70,0 0-11,-23 132-14,36-104-12,-1 1 0,-2-3-1,-4-3-22,-1-2-54,-5-3-71,0-8-155,0-8-100</inkml:trace>
  <inkml:trace contextRef="#ctx0" brushRef="#br0" timeOffset="41181.9353">14973 9861 785,'0'0'127,"0"0"-122,0 0-5,147 11 43,-85 12-9,1 12 16,-5 7-16,-12 10-18,-13 4 4,-10 6-8,-19 4 11,-4 3 9,-8-3-9,-21-2-8,-5-7 22,3-8-14,0-9-1,2-6 0,6-7-11,5-12-8,7-4-3,9-6-1,2-5-24,0-3-30,0-25-72,0-15-171,0-3-130</inkml:trace>
  <inkml:trace contextRef="#ctx0" brushRef="#br0" timeOffset="41616.5364">15637 9703 952,'0'0'57,"0"0"-49,0 0 23,0 0 37,138-54-50,-116 54 0,-9 22-10,-5 4-4,-8 3 2,0 5 4,-6-3 3,-17-1-3,-4 0-3,-3-3-2,8-10 2,3-2-2,9-6 1,8-6 0,2 1-3,0-4-3,4 0 1,23 0-1,11 0 14,9 0 0,7-7-2,3-2 0,3-8-2,2-2 0,4-1 7,-6-1-6,-9 6-1,-16 3-9,-19 2-1,-16 3-11,0 4-27,-29 3-41,-20 0-152,-13 0-147,-16 7-92</inkml:trace>
  <inkml:trace contextRef="#ctx0" brushRef="#br0" timeOffset="42119.5887">14045 9864 396,'0'0'417,"0"0"-371,0 0 4,0 0 99,0 0-70,0 0-48,-38-10-11,11 49-1,-4 19 8,0 22 14,7 7 1,13 3-8,11-4-8,0-13-3,8-10-5,23-12-1,7-7-6,5-4-6,-1-4-5,1-8-3,-8-5-49,-2-15-52,-5-8-174,-18-3-558</inkml:trace>
  <inkml:trace contextRef="#ctx0" brushRef="#br0" timeOffset="46676.6127">14323 8356 130,'0'0'131,"0"0"-77,0 0-9,0 0-22,0 0-17,0 0-5,0 0-1,0 0 2,0 0 1,0 0 0,0 0 8,0 0 22,0 0 21,0 0 8,0 0-11,0 0-11,0 0-1,0 0-16,0 0-2,0 0 3,0 0 6,0 0 5,0 0 3,0 0 0,0 0-11,0 0-2,0 0-6,0 0-3,0 0 1,0 0-3,0 0 0,0 0 3,0 0 1,5-9-7,6-1-8,5-4-1,4 2-3,0 1 2,-2 0 0,0 1 0,-1 5 0,-3 1-1,-3 4 0,1 0-1,-2 0-1,-1 0 0,1 0-1,-7 5 2,2 6 1,-3-4 0,-2 0 0,3-4 1,-3 0 0,0-2 2,0 2-2,0-2 1,0 2-2,0-2 3,0-1 1,0 3-3,0-3 2,0 0-2,0 0 2,0 0-1,0 0 1,0 0-3,0 0 1,0 0-1,0 0-1,0 0 0,0 0 1,0 2 0,0-2 1,0 3-2,0 3 1,0-2 0,0 0 0,0 3 2,-3-2-1,-4 4-1,-3 1 2,0 0-2,-2 0 1,-6 0-1,2 2 2,0-4-2,0-2 2,1-3-2,4-3 1,-1 0 1,2 0-1,1-5 3,-3-10-4,8-2-5,2-1 5,2-3-1,0 2-1,6 1-4,15 0 6,3 4-2,3-1 1,2 5-2,2 6 3,-3 3 0,-3 1-3,-4 0-4,-10 8 5,2 11-3,-4 8 4,-7 3 1,-2 3 0,0 4 1,-2 5 0,-20 0 1,2 0 0,-10-4-1,2-4 1,-1-6-2,4-8 0,3-6-2,6-9-3,7-5 4,2 0 1,2 0 0,5-3-7,0-6 4,3-1-1,18 3 3,3 3 1,3 4 5,4 0 1,3 0-3,1 14-2,-4 2-1,-5 5-2,4-2-35,-6 2-42,1-1-93,-1-2 1,-1 0-127</inkml:trace>
  <inkml:trace contextRef="#ctx0" brushRef="#br0" timeOffset="46909.1331">14908 8828 969,'0'0'87,"0"0"-78,0 0 62,0 0-13,0 0-24,-31 104-8,31-65-13,0 1-10,9-3-2,-1-5-1,1-4-9,-7-5-29,1 0-49,-3-5-72,0-1-135,-3-8-69</inkml:trace>
  <inkml:trace contextRef="#ctx0" brushRef="#br0" timeOffset="47076.7676">14670 9133 820,'0'0'70,"0"0"-53,0 0-6,0 0 0,168-90-11,-91 64-18,-6 2-144,-15 0-102</inkml:trace>
  <inkml:trace contextRef="#ctx0" brushRef="#br0" timeOffset="47507.5732">15162 8860 528,'0'0'209,"0"0"-197,0 0 31,0 0 17,0 0-40,164-81-3,-110 67-6,-4 5-3,-11 4-3,-12 5-3,-13 0-1,-5 0 0,-7 0 4,-2 0 4,0 12 20,0 6 20,-6 0-15,-11 4-17,-3 2-3,1 3 3,-9 2-7,0 2 0,-3 6-5,2-3 2,0 1 0,2-4-2,4-4 3,8-5 1,9-7 2,6-3-1,0-3-3,7-6 2,25-3 8,12 0 15,10 0-5,6-5-6,1-11-6,-1-2-4,-6 1-5,-10 3-5,-12 5-1,-11 2-8,-12 5-41,-2 1-84,-4-2-176,-2 2-303</inkml:trace>
  <inkml:trace contextRef="#ctx0" brushRef="#br0" timeOffset="48438.7109">15659 9701 304,'0'0'132,"0"0"-63,0 0 71,0 0-13,0 0-53,0 0-7,-13-7-38,26 0-8,7 0 10,3-2 3,3 1-11,6 2-2,-3 0 1,2 2-3,-2 4-1,-8 0-9,-2 0-3,-6 18-4,-9-1 2,-4 8 0,0-1 6,-2 1 11,-19-2-5,0-2-6,-4-2 3,0-1-5,2-1-3,-2-3-1,2-4 0,3-2 1,7-4 3,7-2-1,3-2-1,3 0-1,0 0-5,0 0-1,16 0 1,13-6 5,10-11-3,4 4 3,6-1-4,-2 2 1,2 3 1,-2 6-1,-7 3 4,-4 0-6,-14 0 0,-5 12 4,-10 5-1,-7 5 0,0 2 11,-2 2 1,-23 3 0,-5-1-3,-4-2 3,-4-4-2,3 2-3,-4-3-2,6-1-6,1-3-1,9-6-1,2-1 1,11-9-1,4 3-11,4-4-23,2 0-20,0 0-41,0-12-92,0-10-203,0-7-154</inkml:trace>
  <inkml:trace contextRef="#ctx0" brushRef="#br0" timeOffset="49024.9096">15651 9723 192,'0'0'433,"0"0"-422,0 0 8,0 0 73,117-72-35,-70 64 2,0 4-4,-3 4-22,-5 0 13,-11 4-23,-10 12-14,-9 7 5,-6 0 7,-3 3 12,0 0-4,-8-2-7,-11 1-4,-4-8 0,-2 2-8,1-1 1,2-4-7,2-5-1,4-2 2,2-5-1,8-2 3,4 0 3,2 0-1,0 0-2,0-9-6,13-6-2,12-4 2,5 3-1,4 1 0,4 3 2,5 2-2,1 3 1,1 7-1,-5 0 0,-9 0 0,-8 0 0,-8 12 4,-3 5-2,-8 0 2,-4 6 7,0 0 1,-4 3 3,-19 3 1,-8-3-5,0 2 6,-5-4-7,-2-2-1,0-1-3,0 0-2,7-3-3,2-1-1,6-3-1,7-6-22,8-3-37,5-5-59,3 0-160,0 0-228</inkml:trace>
  <inkml:trace contextRef="#ctx0" brushRef="#br0" timeOffset="49684.4209">15654 9685 658,'0'0'97,"0"0"-95,0 0 42,0 0 12,154-75-24,-102 66-5,-3 7-13,-7 2 3,-11 2-6,-10 19-7,-13 6 11,-3 1 14,-5 2 7,0 3 0,0-6-13,-11-1-2,-11-1-5,1-1-6,-6-5-5,-2 1-2,3-1 1,1-7-3,5-6 1,5 0-1,5-6 3,6 0 2,4 0 8,0 0-3,0-6-6,18-8-3,9 0 0,5 2-2,7 2 0,3 2 0,5 2 0,0 6 2,-7 0 0,-8 0 6,-10 4-8,-13 14 4,-7 4 2,-2 4 12,-7 0 5,-19 0-5,-8 2-7,1-4 1,-2-2-5,7-3-3,4-8-4,1-1 0,2-4-2,7 2-40,2-4-70,3-4-224,1 0-416</inkml:trace>
  <inkml:trace contextRef="#ctx0" brushRef="#br0" timeOffset="174098.066">875 11834 930,'0'0'176,"0"0"-154,0 0 62,-15-108 31,13 107-59,2 1-8,0 0-23,0 0-21,0 23-4,0 26-1,0 17 1,0 8 5,0 11-3,-4 5-2,0 4-8,2-2-65,0-5-46,-2-15-125,-5-14-199</inkml:trace>
  <inkml:trace contextRef="#ctx0" brushRef="#br0" timeOffset="174398.0661">592 11839 913,'0'0'83,"0"0"-82,156-109 59,-75 105 6,4 4-39,1 45-1,-8 17-5,-16 16-6,-20 14-2,-29 5-3,-13-1 26,-21-2-2,-31-10 14,-10-8-12,-9-11 1,0-16-13,-4-12-6,11-19-4,2-12-3,8-6-7,12 0-4,13-16-12,16 0-37,13-2-35,7 0-64,28-4-281</inkml:trace>
  <inkml:trace contextRef="#ctx0" brushRef="#br0" timeOffset="175786.0335">1606 12013 1161,'0'0'98,"0"0"-95,0 0 29,0 0-1,-120 16-29,98 14-2,-3 15 0,1 9-1,-1 9 1,5-2-1,7-6-1,8-9 2,5-13-4,0-8-3,7-13-12,17-10-11,8-2 5,3-14 7,6-23-8,-3-7 5,-7-6-2,-11-2 7,-7 3 14,-10 3 2,-3 12 4,0 9 18,0 13 25,0 9-2,0 3-24,0 0-15,0 8-6,0 24-4,-3 12 4,1 7 0,2-2-1,0-4 0,0-9-1,11-5 0,7-14-1,-2-7-5,12-10-5,-3 0 2,-1-12 6,0-14-8,-1-6-1,-6-5 1,0-1-1,-4-1 10,-4 5-1,0 6 5,-7 13 0,-2 10 2,0 5-2,3 0 0,-3 20-3,2 15 3,-2 11 2,2-3 2,0-3-2,-2-10 0,0-10-1,0-10 0,0-5-1,0-5 2,0 0 4,0-7-1,2-18 0,5-16-5,6-1-6,3 4 3,2 8 0,-3 9 0,3 14 3,-1 7-4,4 0-6,4 22 3,-5 10 6,-1 9-1,-7 0 2,-5-5 4,-3-4 0,-4-10 3,0-10-6,0-5 5,0-7-2,0 0 0,0-7 5,4-20-3,0-12-6,6-1-7,5 4 6,4 8-5,-3 8 5,5 9-5,-3 4 4,-6 7 0,4 0-8,-4 14 6,0 16 2,1 10 1,-4 4-1,-3 0-1,3-4-15,-4-8-16,3-10 12,2-12 3,7-10 0,7 0-9,3-30 17,2-12 7,-4-4 4,-3 0 9,-9 0 3,-7 8 14,-2 8 6,-4 14 28,0 6-6,0 10-3,0 0-22,0 1-29,0 38-4,0 15 4,0 20 2,0 13 0,0 2-2,4 3 1,5 1-1,-3-11 2,-2-10-2,0-14 1,-4-17 2,0-17-3,0-14 2,0-10-1,0-12-1,-6-32-8,-1-30-13,2-21 4,5-14-2,0-4-3,0 2 11,24 15 11,7 20 0,1 25 5,-1 14 5,-3 19 6,-2 14-4,-7 4-6,-4 0-5,-5 18 6,-8 11 5,-2 12 7,0 2-6,-9 3 3,-13-2-5,-5-6-6,2-9-5,-1-3 0,4-8-3,3-8-22,4-6-21,9-4-51,3 0-91,3-18-208</inkml:trace>
  <inkml:trace contextRef="#ctx0" brushRef="#br0" timeOffset="176342.2411">2823 12093 1019,'0'0'18,"0"0"-11,0 0 8,0 0-3,0 0-4,0 107 2,0-67 1,0 0 0,0-4-1,0-6-3,0-4-4,7-8-1,6-4-1,3-9 3,4-5-4,2 0 6,5-17-1,-3-12-3,2-12 2,-5-2-4,-8-1-2,-1 3 0,-8 9 2,-2 11 3,-2 11 3,0 7 16,0 3-5,0 0-11,0 10-6,0 22-5,0 7 4,0 4 1,0-2 1,0-14 1,0-7-2,0-9 0,0-8 0,0-3 1,5 0 1,7-17 0,3-20 2,3-5-1,2 2 0,0 6 0,-2 8-6,-4 11 7,3 8-5,0 7 1,-1 0-5,-3 0-1,1 18 6,-5 8-1,-4 10 1,-5 6 0,0 0-5,0 0-48,0-6-65,-1-12-133,-5-12-133</inkml:trace>
  <inkml:trace contextRef="#ctx0" brushRef="#br0" timeOffset="176835.5978">3622 12035 576,'0'0'494,"0"0"-475,0 0 62,0 0-51,0 0-23,-123 101-5,96-39-2,5 4 2,6-4-2,11-8 0,5-16 0,0-10-1,10-16-1,19-12-7,9 0 9,6-26 5,3-16-2,-3-6 2,-7-6-2,-16 1 2,-7 7-3,-7 8 10,-5 15 13,-2 10 13,0 12 7,0 1-12,0 0-32,0 33-1,0 28-2,0 27 2,0 18 1,8 13 1,0 2-1,-1-2 2,-3-11-1,-4-15 5,0-17 5,0-16 8,-19-13 6,-4-18-9,0-14-4,-4-15-4,-6 0-1,-3-17-5,-4-15-3,-2-7-13,4-7-19,-5-3-34,1-7-47,-5-3-116,-6-4-341</inkml:trace>
  <inkml:trace contextRef="#ctx0" brushRef="#br0" timeOffset="177113.3487">2995 11659 1001,'0'0'36,"0"0"-28,0 0 47,0 0-53,0 0-2,0 0 13,103 126-3,-119-88 8,-15-8 9,-5-11-5,3-6 3,3-11 12,8-2-7,10 0-9,2-8 1,8-4-11,2-4-7,0-6-4,5-6-3,25-6-21,7 2-46,5 2-108,-5 1-336</inkml:trace>
  <inkml:trace contextRef="#ctx0" brushRef="#br0" timeOffset="177637.9804">4239 12184 889,'0'0'127,"0"0"-125,0 0 7,0 0 15,0 0-2,134-38-4,-99 65-16,-3 12 1,-11 5 4,-9 2 4,-10-4 0,-2-1 14,0-8 0,-7-5-12,-6-10 6,4-7-2,5-10-6,2-1 4,0 0 14,2-30-8,0-16-21,0-12 0,8-2-6,21 2-1,7 10-13,-3 10-42,1 10-75,-5 11-104,-5 7-66,-3 7-125</inkml:trace>
  <inkml:trace contextRef="#ctx0" brushRef="#br0" timeOffset="178425.043">4745 12129 395,'0'0'182,"0"0"-70,0 0 37,0 125-62,0-86-34,0-2-15,0-4-22,11-8-6,5-4-9,3-9 7,6-7-8,2-5 2,2-2 10,0-24-10,0-12 5,-4-6-1,-6-5-1,-5 6-1,-7 8 7,-5 14 51,-2 8-5,0 12 3,0 1-23,0 0-26,0 0-11,0 0-4,0 19-8,0 12 12,0 9 1,3-5-1,12-4-12,2-7-3,8-7 0,4-10 3,4-7-5,5 0 4,-1-28-2,0-12-15,-7-10 12,-4-4-2,-9-9-9,-12-6 19,-5-4 10,0-3 5,-5 10 2,-5 18 14,-2 20 18,5 13-6,3 14-5,0 1-25,2 20-3,-3 25-10,3 26 10,0 10 1,2 1-1,0 1 2,0-8-1,17-12 0,14-12-1,16-23 0,9-11 3,9-17-2,0 0 0,-5-21 5,-4-16-3,-14-2 0,-7-6-1,-10 1 2,-12 3-2,-8 5-1,-5 7 4,0 6-3,0 14-2,-12 9 1,-6 0-2,-4 12 1,-2 24-4,1 17 1,8 5-1,13 2 1,2-8 0,9-14 0,22-12 1,14-15 2,5-11 0,15 0 2,5-27 13,1-9 12,-5-2-2,-10 1-4,-14 11-9,-15 1-7,-13 9-5,-12 4 0,-2 4-3,-4 3-79,-29 4-155,-13-2-465</inkml:trace>
  <inkml:trace contextRef="#ctx0" brushRef="#br0" timeOffset="179123.9192">2104 12854 377,'0'0'444,"0"0"-417,0 0 24,0 0 68,0 0-62,0 0-45,-48-12-2,100 12-10,33 12 36,40-7 9,41-5 3,40 0-7,32-5-11,20-12-8,20 1-5,3 0-2,3-2 0,-10 1-5,-26-4-1,-27-2 4,-40 6-3,-44 1 2,-45 3-6,-39 8-5,-28 1 1,-18 4-1,-7 0-1,0 0 0,-17-3-33,-22 3-24,-26 0-87,-28 9-171,-28 11-309</inkml:trace>
  <inkml:trace contextRef="#ctx0" brushRef="#br0" timeOffset="179476.0466">2224 13298 1027,'0'0'0,"0"0"-35,0 0 35,0 0 41,0 0-37,0 0 6,208 16 17,-40-5 4,38-7-3,20-4-1,27 0 5,19-20 6,9-9 2,2-11-11,-18 0-5,-28-6-5,-39 5 1,-49 8 0,-44 8-7,-45 13-8,-35 1-4,-12 8-1,-13-2-16,0 5-55,-14 0-96,-23-4-358</inkml:trace>
  <inkml:trace contextRef="#ctx0" brushRef="#br0" timeOffset="179914.0576">4621 13820 1100,'0'0'117,"0"0"-101,0 0-9,0 0 13,0 0-16,0 0-3,0 126 6,0-75 0,0-5-3,0-6-3,0-3-2,2 2-15,-2-3-45,0-6-111,0-10-147,0-7-125</inkml:trace>
  <inkml:trace contextRef="#ctx0" brushRef="#br0" timeOffset="180099.0421">4326 13944 1055,'0'0'77,"0"0"-64,0 0 48,49-119-24,2 80-25,9 7-6,-4 10-6,-4 11-1,-8 6-14,-7 5-52,-8 0-64,-8 17-143,-17 17-63</inkml:trace>
  <inkml:trace contextRef="#ctx0" brushRef="#br0" timeOffset="180249.7648">4488 14193 245,'0'0'369,"-95"104"-272,66-69 30,18-16-14,11-8-89,0-8-12,34-3-10,19 0 5,9-8 16,7-17-23,-4-3-78,-10-1-208,-15-3-157</inkml:trace>
  <inkml:trace contextRef="#ctx0" brushRef="#br0" timeOffset="180615.3273">4832 13957 1002,'0'0'67,"0"0"-43,0 0-12,0 0-12,0 0 0,17 130 16,-3-40 17,-3 12-2,0 14 9,-4 9-12,2 13-13,-1 1-10,1-18 2,7-19-7,3-29 1,2-29 0,8-16-2,2-16 1,6-12-4,1-12-9,-1-28 5,-8-10 3,-16-8 0,-13-9 5,-11 0-7,-36-4 3,-12 8-3,-7 8 7,2 13 1,8 10 6,14 10 11,13 4-7,14 4 1,7 0-7,8-4-5,10-14-19,32-8-46,20-9-103,13-5-206</inkml:trace>
  <inkml:trace contextRef="#ctx0" brushRef="#br0" timeOffset="181237.9683">6165 13673 975,'0'0'115,"0"0"-115,0 0-2,0 0 2,0 0 10,0 0 6,145-32 0,-92 20-11,-5 5 5,-13 2-9,-6 5 1,-12 0-1,-7 0-2,-4 0-7,-6 12 2,0 9 2,0 6 6,-22 12-2,-9 11 1,-9 0 2,-7 5-1,-2-4 0,5-9 1,8-4 0,7-11 3,16-6 11,5-9-11,8-1-6,0-4 0,12 0-2,15-3 2,13-2 4,6-2 15,3 0-2,1 0-11,-6 0-4,3 0-2,-1-13-47,8-1-75,-2-7-158,-6-9-200</inkml:trace>
  <inkml:trace contextRef="#ctx0" brushRef="#br0" timeOffset="181473.1117">6926 13508 665,'0'0'513,"0"0"-513,0 0-5,0 0 5,152-78 7,-78 52 8,3 5-11,-15 5-4,-14 4-27,-12 3-71,-16 4-113,-11 5-94,-9 0-240</inkml:trace>
  <inkml:trace contextRef="#ctx0" brushRef="#br0" timeOffset="181815.0286">6963 13465 805,'0'0'210,"0"0"-210,0 0-36,0 0 36,11 117 14,5-56 18,-5 10 11,-7 8 5,-2 6 4,-2-1-23,0-12 0,0-5-8,-2-7 3,-2-12-4,4-8-5,0-10 1,0-8-3,0-7-10,17-10 1,15-3-4,10-2 6,16-4-6,19-24-22,5-10-52,8-6-104,-7-2-272</inkml:trace>
  <inkml:trace contextRef="#ctx0" brushRef="#br0" timeOffset="182461.0791">7505 13712 921,'0'0'91,"0"0"-91,0 0 23,0 0 29,0 0-25,0 0-18,105-66-9,-94 93 0,-7 14 6,-1 12 2,-3 10 15,0-5-10,0-5-12,0-7 0,0-12 1,6-10 2,10-8-4,8-15-1,7-1-18,2-10 13,6-20-3,-5-10-3,-4-6 1,-10-4-3,-6-4 5,-10 1 0,-4 6 9,0 4 2,0 8 0,-4 10 5,0 11 13,-1 6 7,0 6 8,3 2-8,0 0-17,2 4-10,0 27-9,0 9 9,2 10 1,10 2 2,3 0 2,-1 0-5,1 1 0,3-8-11,-1-7-80,1-8-83,-5-11-113,1-14-76</inkml:trace>
  <inkml:trace contextRef="#ctx0" brushRef="#br0" timeOffset="182793.9863">8097 14015 602,'0'0'101,"0"0"-77,0 104 76,0-78-33,0-6-36,0-8 2,0-6-18,0-6-9,0 0 10,7-18 30,0-16-27,4-10-11,2 0-4,1 3-3,-1 7 0,3 12 0,-2 8 2,3 11 4,-2 3 8,1 0-3,-4 12 11,5 11 3,-4 7-6,-3 2-8,-1-1-2,-5-4-7,-2-3-3,-2-1 0,2-7-31,-2-4-90,0-10-180,0-2-259</inkml:trace>
  <inkml:trace contextRef="#ctx0" brushRef="#br0" timeOffset="183180.7987">8180 13569 902,'0'0'37,"0"0"-34,145-54-3,-65 36 9,3 4 12,-5 7 14,-10 7-27,-8 0-4,-15 0 23,-11 0 6,-12 13 2,-10 6-10,-8 12 9,-4 12 20,0 16-3,0 14-9,2 11-10,7 10-16,7 4 0,1 1 3,2-5-3,-4-2-3,-8-16-4,-7-7 1,0-11 8,-21-14-8,-12-8-1,-7-10-6,0-10 0,0-15-3,-3-1-10,10-14-18,1-21-37,11-15-35,9-13-130,12-7-394</inkml:trace>
  <inkml:trace contextRef="#ctx0" brushRef="#br0" timeOffset="183400.0289">9404 13832 1088,'0'0'45,"0"0"-40,161-73 5,-84 44 29,-3 3-28,-7 6-11,-18 4-8,-16 10-107,-21 6-155,-12 0-150</inkml:trace>
  <inkml:trace contextRef="#ctx0" brushRef="#br0" timeOffset="183566.0743">9467 14079 792,'0'0'160,"0"0"-142,0 0 53,0 0 25,131 5-49,-62-28-37,-2-8-10,-7 3-7,-11-2-139,-17-1-260</inkml:trace>
  <inkml:trace contextRef="#ctx0" brushRef="#br0" timeOffset="184125.7428">10414 13450 707,'0'0'191,"0"0"-119,0 0-48,0 0-3,0 0 22,9 142 12,-3-75-2,3 4-25,3-5-1,1-6-5,5-12-9,7-11-4,0-14-3,12-12-2,-3-11 6,5 0-2,-1-25-1,-7-16 3,-2-4-3,-15-9 8,-12-6-6,-2-1-2,0 3-6,-14 12-1,1 10-3,5 12-22,4 10-43,4 2-78,0 2-170,4 0-219</inkml:trace>
  <inkml:trace contextRef="#ctx0" brushRef="#br0" timeOffset="184382.3443">11189 13266 645,'0'0'330,"0"0"-301,0 0 24,0 0 37,0 0-37,-65 159-8,46-83-12,3 5 4,7-1-8,7-7-11,2-6-1,0-5-13,18-14-2,9-10-2,0-9-9,2-11-25,-2-13-49,-2-5-89,0 0-134,-5-26-173</inkml:trace>
  <inkml:trace contextRef="#ctx0" brushRef="#br0" timeOffset="184816.0143">11355 13575 893,'0'0'40,"0"0"-35,0 0-5,173-48 4,-106 32 0,-7 4-2,-15 4-2,-12 2 2,-14 4-2,-9 2 0,-7 0 2,-2 0-2,-1 0 0,0 0-4,0 0-9,0 0-11,0 14 15,0 6 3,-4 4 6,-18 4 3,-5 4 0,-6 5 2,-1 2 13,3 2 0,1-3-2,6-4 8,7-10-6,8-6 9,6-6-3,3-5-4,0-2-7,23-5 14,10 0-4,12 0 0,4-16-8,2-6-11,-1 2-3,-8 1-2,-9 6-56,-8 1-101,-7-2-129,-7 2-210</inkml:trace>
  <inkml:trace contextRef="#ctx0" brushRef="#br0" timeOffset="185117.8781">11804 13198 900,'0'0'63,"0"0"-63,133-4 15,-65 32 53,-1 21-23,-7 11-11,-12 13-16,-15 11 5,-18-3 1,-13 8 0,-2-5 1,-15-1 5,-18-10-2,-3-9-6,2-18-1,6-9 0,2-16-11,9-8-8,6-12-2,5-1-12,3 0-38,3-19-67,0-21-263</inkml:trace>
  <inkml:trace contextRef="#ctx0" brushRef="#br0" timeOffset="185777.3479">13064 13268 712,'0'0'177,"0"0"-103,0 0 13,0 0-39,0 0-29,0 0-15,0 78 11,0-25 32,0 7-4,0 1-17,0-8-5,5 1-1,3-6-11,6-2 1,3-11-10,4-3 5,-1-12-5,-2-3 1,0-12-3,-5-5-5,3 0-33,-3 0-34,-8-5-76,-5-20-141,0-5-127</inkml:trace>
  <inkml:trace contextRef="#ctx0" brushRef="#br0" timeOffset="186959.9135">13013 13537 568,'0'0'105,"0"0"-47,0 0-16,0 0-29,0 0-7,145-84-6,-91 58 2,-4-9 0,0 6-1,-15 0 4,-10 4-4,-15 7 1,-5 2 4,-5 4 16,0 2 36,0-4-9,-11 5-20,-2 1-1,1 3-8,0 2-4,1 3 16,1 0 1,4 0-1,1 0-4,3 3-11,0 17-2,2 8-10,0 7 6,0 6 7,0 1-4,0-2 2,9-1 10,-3 4-6,1-5-7,0 2-8,0-1 0,-4-3 1,0-5-4,-3-8-2,0-9 2,0-10-2,0-4 0,0 0 1,2 0 8,2-9-4,4-23-2,5-3-3,2-5-5,5 4-4,5 1 1,2 7-3,0 4-3,4 6 8,-4 12 3,-8 6 0,0 0-3,-9 6-6,-3 18 7,-2 6 3,-5 7 2,0-4 0,0-4-2,0-5-3,2-6 2,7-13-8,6-3 2,7-2 2,8-3-7,2-19 10,2-6-5,-3-7-6,-4 2-4,-4-4 10,-7 3 4,-7 4 5,-7 7 1,-2 4 0,0 9 5,0 4 5,-2 6 8,-5 0-8,-6 0-10,3 9-1,-3 17 0,4 1 0,1 5 0,8 1 0,0-1 1,0-4-1,4-5 1,12-2-1,3-11 1,4-5-1,-1-3 4,5-2-3,-1 0 1,-2-3-1,4-18 8,-8-1-7,-1-6-2,0-4 4,-5-2 0,-2 0 2,-1 6 6,-4 10-9,-4 8 5,-3 6-1,0 4-7,0 0 0,0 16-5,4 12 5,0 8 0,-1-2 0,-1-6 1,-2-8-1,0-8 0,0-8 1,0-4 0,0 0-1,8-2 3,4-26 0,1-9-3,5-2-1,2 1-3,0 8 2,1 8 0,-2 12 2,-1 10-2,3 0 1,0 16-2,-3 14 3,-2 8 1,-3 5 3,-6-4 0,-5 1 5,0-5-1,0-14 2,2-5 6,2-7-2,5-9-5,9 0 2,14 0 14,6-22 0,9-2-21,-8-1-4,-5 1-9,-12 2-47,-10 0-67,-14-2-313</inkml:trace>
  <inkml:trace contextRef="#ctx0" brushRef="#br0" timeOffset="188017.6197">3882 16048 826,'0'0'109,"0"0"-98,0 0 10,0 0 5,0 0 36,141 0-4,-78-4-31,-4-6 1,-5-2-4,-14 2-13,-13 10-11,-9-4 2,-12 4-2,-3 0-1,-3 0-3,0 4 3,0 13 1,-14 8 0,-8 8 7,-9 4-2,-6 4-4,2 2 2,-5-1-2,5 3 2,1-8 3,10-4 2,10-10 3,7-7-2,7-5-2,0-3-6,0 0-1,16-3 0,14 0 1,9-5 8,6 0-2,4 0-7,-1-8 0,2 2-50,-1-10-78,-5-3-218,-6-4-184</inkml:trace>
  <inkml:trace contextRef="#ctx0" brushRef="#br0" timeOffset="188266.8566">4611 15909 1020,'0'0'26,"0"0"-22,128 0 60,-64-14-4,7-6-25,-2 4-18,-9 5-16,-15 0-1,-16 7-40,-13 0-18,-10 4-86,-6 0-62,0 0 2,-19 0-69</inkml:trace>
  <inkml:trace contextRef="#ctx0" brushRef="#br0" timeOffset="188625.8192">4658 15954 719,'0'0'229,"0"0"-202,0 0 58,0 0-29,0 0-47,0 0-8,-9 133 25,9-68 17,7 6-18,-1-1-1,-1 12-5,-5-2-4,0-4-3,0-2-3,0-9 1,-7-17-7,-6-13 7,6-9 1,0-11-7,5-7 0,2-6-4,0 2 0,0-4 2,0 3-2,16 2 0,12-5 1,11 4 3,12-4 1,5 0-5,4 0-17,2 0-53,0 0-90,-1-12-264</inkml:trace>
  <inkml:trace contextRef="#ctx0" brushRef="#br0" timeOffset="189541.6474">5886 16110 593,'0'0'184,"0"0"-119,0 0 30,0 0-18,0 0-35,0 0-16,-4-32-11,-5 29 3,-5-6 10,3 1 1,-9 2-2,1 2 1,-7 4-7,-4 0-5,0 0-11,-1 8-3,-2 14 1,2 10-2,2 3-1,6 11-1,4 3 0,9-1 0,8 3 0,2-12 0,0-8 1,9-7-1,15-8 1,5-6-4,5-10 2,1 0-2,4-12-1,-1-12-2,-5-2-4,-4-10-1,-6-5 0,-6 2 4,-5 2 3,-4 1 0,-4 5 5,-4 10 1,0 7 3,0 5-1,0 9 12,0 0 2,0 0-4,0 0-3,0 0-10,0 9-4,0 21 4,4 9 0,4 8 1,4 2 2,7-3-3,-1-11 1,6-4-1,1-14 4,0-8-3,1-7 2,1-2 2,2 0-5,-1-16-3,2-6-56,-8-4-102,-11-6-197,-11 6-272</inkml:trace>
  <inkml:trace contextRef="#ctx0" brushRef="#br0" timeOffset="189865.7733">5559 15770 100,'0'0'774,"0"0"-717,0 0-25,0 0-20,0 0 2,0 0 25,113-12 6,-66-1-15,-5-1-16,-6 0-14,-2-3-48,-10 4-167,-6-1-279</inkml:trace>
  <inkml:trace contextRef="#ctx0" brushRef="#br0" timeOffset="190305.9306">5919 15512 206,'0'0'711,"0"0"-711,0 0 8,0 0-8,0 0 24,37 133 9,-22-98 0,-3 2-8,-6-16 8,-4-1-4,0-11-10,1-1-1,-1-8-4,0 0-7,-2 0-2,2 0 1,-2 0 0,2 0 7,3-17 0,2-10-5,1-9-7,6-5-1,4 6-3,4 0-4,3 8 0,-1 4 5,0 9 1,1 6 0,2 4-2,-5 4 2,-2 0-3,-2 14-1,-3 12 5,-3 1 8,-3 1 8,-3 2-5,-6-4-4,0-2-2,0 2-5,0-4-5,0 0-57,0-5-113,0 6-214</inkml:trace>
  <inkml:trace contextRef="#ctx0" brushRef="#br0" timeOffset="190809.0513">6631 16252 631,'0'0'252,"0"0"-246,0 0-1,0 0-3,0 0 2,0 0-2,0 50 3,-2-50 4,-7 0 1,0 0 18,-2 0 7,4 0 0,3-14-12,4 2 2,0 6-3,0 2-22,0 0 0,0 4-3,4 0 0,-2 0-2,-2 0 4,0 0 1,0 0 6,0 0 10,0 4 8,-2 0-1,-7-4-4,0 0-5,3 0-6,1 0-8,1 0-1,4 0-72,0-18-140,0-4-346</inkml:trace>
  <inkml:trace contextRef="#ctx0" brushRef="#br0" timeOffset="191639.4169">6887 15971 666,'0'0'281,"0"0"-271,0 0 0,0 0 20,0 0-7,0 0 0,87-90-10,-63 90-5,-7 2-6,-6 21 3,-7 8 12,-4 10 13,0 3-4,0 4-6,0-8-14,0 0 0,0-8-1,0-10-5,0 0 1,11-13 0,5-7-1,5-2 0,4 0-1,6-19-1,-4-5-5,0-5-8,-7-3 6,-5-5-14,-1-1 10,-12 2 6,-2-5 3,0 10 3,0 4 1,0 10 2,-8 2-2,4 5 18,-2 6 1,3 4 8,2 0 4,1 0-15,0 0-15,0 2-1,0 20 0,0 4 2,14 10 6,-1-4-4,1 7-3,1 2 2,1-6-3,-1 0-14,-1-1-55,3-9-84,-1-6-159,-3-12-85</inkml:trace>
  <inkml:trace contextRef="#ctx0" brushRef="#br0" timeOffset="192001.6526">7476 16182 655,'0'0'63,"0"0"2,0 0 35,0 0-64,27 113-1,-27-88-7,0-6-7,0-12-5,0-2 0,0-5 1,0 0 13,0 0 9,0-21-8,0-7-26,0-8-1,6 5-4,9 0 0,1 4 0,3 4 0,2 5 0,-1 10-1,-4 8 2,0 0 2,-3 0 2,-4 10 7,0 8 10,-2 3-3,-1 6-5,-2-1-8,-1-4-3,-3 2-2,0-7-1,0-3-20,0-1-52,0-4-51,0-9-124,0 0-127</inkml:trace>
  <inkml:trace contextRef="#ctx0" brushRef="#br0" timeOffset="192435.9523">7654 15727 943,'0'0'19,"0"0"-15,123-54-4,-52 42 3,0 5 1,-1 4 4,-15 3-4,-12 0 7,-16 0 2,-12 0-8,-9 0 3,-6 0 11,0 3 16,0 12 5,0 7 4,0 8-20,0 16-4,0 12-8,0 8 6,10 11-6,5-1 0,5 4-6,3 0 4,-2-3-4,-2-2-4,-11-4 3,-8-7 8,0-6-3,-18-9 6,-14-10-6,-9-6 6,-5-12-8,-8-8-6,2-8 0,2-5-2,9 0-8,10-5-29,13-17-45,16-15-101,2-10-297</inkml:trace>
  <inkml:trace contextRef="#ctx0" brushRef="#br0" timeOffset="192677.9203">8775 15959 35,'0'0'1119,"0"0"-1078,0 0-36,116-46 28,-65 20-12,-1 13-21,-10-2 0,-9 7-65,-13 8-81,-18 0-92,0 0-152</inkml:trace>
  <inkml:trace contextRef="#ctx0" brushRef="#br0" timeOffset="192863.9848">8762 16208 757,'0'0'222,"0"0"-173,0 0 49,0 0 0,162-54-61,-112 33-11,-11 8-18,-12 5-8,-13 6-20,-9 2-51,-5 0-113,0 0-241</inkml:trace>
  <inkml:trace contextRef="#ctx0" brushRef="#br0" timeOffset="193896.9851">10325 15570 370,'0'0'117,"0"0"-70,0 0 84,0 0-24,0 0-43,0 0-1,-56-5-27,56 5-9,0 0 13,0 0 4,0 0-14,0 0 1,2 0 6,17 0 1,16 0-6,5-3-3,6-7-10,3-2-6,-1 2 1,-8 2-10,-5 2-3,-6 2 1,-9 0-2,-2 3 1,-9-2-1,-2 3 0,-1 0-1,-4 0-4,3 0 4,-3 0-1,-2 4 1,0 14 0,0 8 1,-7 6 0,-17 4 1,-5 5 0,-7-2-1,-1 2 0,-3-1 0,-3 0 2,1 1 0,6-4-2,7-4 1,7-6-1,11-8 0,4-3-2,7-10 2,0 2-1,11 0-1,20-2 2,10-6 3,9 0 7,5 0 1,-3-6 3,0-7 4,-5 4-1,-9-4-7,-11 5-6,-8 6-1,-7-1-3,-6 3-1,-3 0-19,5 0-28,5 0-59,5 0-123,5-14-320</inkml:trace>
  <inkml:trace contextRef="#ctx0" brushRef="#br0" timeOffset="194815.5985">11069 15350 248,'0'0'201,"0"0"-69,0 0-24,0 0 16,0 0-48,0 0-44,83-13 63,-27 4-30,8-3-35,-4-6-12,-7 4 1,-10-3-10,-16 12-9,-17 5-3,-7 0-55,-3 0-86,-3 0-104,-19 0-40</inkml:trace>
  <inkml:trace contextRef="#ctx0" brushRef="#br0" timeOffset="195165.9784">11098 15337 311,'0'0'339,"0"0"-266,0 0 48,0 0-7,0 0-78,0 0-23,-40 78 22,51-43 13,4 5-2,1 4-2,2 6-17,-2 7 7,-6 2-3,0-6-16,-6 5-3,-4 5-4,0-5-1,0-4 1,0-6-2,0-7-2,0-6 2,0-12-4,0-2 0,0-3 0,2-8 1,14 2-1,6-2-2,7-6 2,9-4 2,9 0-3,2 0-1,2-8-27,-4-6-47,-3 0-75,-9-4-156,-12 0-162</inkml:trace>
  <inkml:trace contextRef="#ctx0" brushRef="#br0" timeOffset="195659.7221">11546 15596 689,'0'0'263,"0"0"-257,0 0-2,0 0 42,0 0-33,120-48-13,-104 87 6,-4 11-2,-10 0 9,-2 1 8,0 1 4,0-9-6,0-7 3,2-8-14,9-12-7,5-2 2,1-14 0,7 0 2,4 0-3,-2-21-2,-1-4-1,-5-5-7,-4-5-2,-10 2-1,-2-5 3,-4-4 6,0 0 2,0 1 0,0 14 1,0 9 0,0 8 9,0 7 18,0 3 3,0 0-20,0 17-9,0 15 3,3 2 19,8 4-6,0 2-7,0-2-6,-1 0-2,-4-4-2,3-8-1,-4-4-13,5-6-47,-1-4-56,0-8-90,1-4-42,-4 0-29</inkml:trace>
  <inkml:trace contextRef="#ctx0" brushRef="#br0" timeOffset="195989.1461">12047 15891 132,'0'0'211,"0"0"-121,0 0 26,0 0-42,0 0 7,0 0-27,68 80-8,-65-61-5,1-1-8,-4-9 2,0-4-11,0-5-12,0 0 3,0 0 14,2-14 21,2-8-27,0-10-23,5-4 2,5 5-1,1 3-1,3 6 0,0 6 0,0 6 1,-2 6 1,-3 4 10,1 0 20,-1 4-11,-5 18 4,2 7 1,-4 4-5,-2-5-13,1 3-4,-5-7-3,2-4-1,-2-6-18,0-4-52,0-3-51,0-7-123,0 0-60</inkml:trace>
  <inkml:trace contextRef="#ctx0" brushRef="#br0" timeOffset="196515.9353">12299 15383 760,'0'0'134,"0"0"-126,0 0-2,120-26 19,-50 13-4,6 3 3,-2 1-12,-6-8-4,-9 7 13,-22-2-3,-10 10-5,-17-3-2,-6 5 3,-4 0 27,0 0 13,0 0-12,0 23-27,2 17-8,2 13 19,5 14-4,2 5-4,5 5 3,2 7-1,-1-4-7,-3 2 1,-5-3-3,-7-12 2,-2-8 0,0-11-2,-11-13 0,-20-8-3,-7-5-2,-9-5-1,-6-10-1,1-2-2,1-5-2,4 0-8,9-15-36,7-2-21,11-6-44,5 5-196,1-8-444</inkml:trace>
  <inkml:trace contextRef="#ctx0" brushRef="#br0" timeOffset="197663.0888">9397 15218 78,'0'0'269,"0"0"-239,0 0 75,125-43 0,-90 36-58,-1-2-8,-3 0-9,-5 0-6,-3 0-7,-4 2-6,-9 1-1,-3 0 16,-3 5 28,-4-2 16,2 3-6,-2 0-1,0-2-17,0 2-15,3 0-15,2-2-9,1 2-4,-1-4 1,-3 4-4,-2 0 0,0 0 1,0 0 4,0 0 9,0 0 12,0 0 1,0 0 3,-6 0-3,-17 0-18,-11 0-5,-9 11-4,-7 6 0,-4 13 1,-3-2-1,7 11 0,3-2 0,8 8 0,10 4 0,8-2-2,12 3-1,9 0 3,0 3 0,16-3 1,10 2 3,8-6-1,-3 2 3,0 3 1,-4-4-5,-7-3-1,-10-2 0,-3-8-1,-7-2 1,0-9 1,-10-5 2,-7-6-1,-3-6-1,6-2 2,0-4-2,6 0 3,3 0-4,5 0-1,0 0-1,3 0-7,23 0 6,14 0-1,2 4 3,5 18 0,-5 10-2,-3 18 2,-8 16 0,-13 5 2,-10 10-2,-8 4 3,0-15-1,0-2 10,-14-10 1,4-10 5,-1 3 7,6-7-9,5 2-3,0-2-6,11 0-1,18-7 0,5-12-6,6-6 0,7-10-11,6-9-23,8 0-26,5-14-65,-1-22-300</inkml:trace>
  <inkml:trace contextRef="#ctx0" brushRef="#br0" timeOffset="198503.805">13185 14795 761,'0'0'26,"0"0"29,0 0 53,85-116-73,-27 101-11,4 15-5,0 0-15,-9 27 10,-14 21 11,-15 20-3,-19 6 12,-5 12 12,-5 1 2,-24-4-22,1 8 5,3 1-9,7-6-9,13-4 0,5-8-8,9-8-5,26-11 2,10-11-3,11-13 3,0-10 0,-1-16-1,-8-5 2,-9 0-2,-9-7-1,-15-7 0,-10 0 7,-4 6-3,0 4-1,-17 4 8,-9 0-1,-3 21-8,4 18-2,4 12 1,9 10 0,10 10 0,2 11 3,0-2 4,8 4-6,-2-3 5,-5-5-2,-1-12 1,-1-8 1,-21-16 2,-7-12 2,-3-12-4,1-10 3,-2-6-7,2 0-3,2-18-16,8-17-43,9-14-47,12-15-217,0-12-564</inkml:trace>
  <inkml:trace contextRef="#ctx0" brushRef="#br0" timeOffset="199185.8942">14085 16295 884,'0'0'90,"0"0"-82,0 0 20,0 0 22,0 0 19,130-11-40,-82-3-9,-1 2 5,-13 8-15,-11 4-9,-4-2 2,-10 2 1,-2 0-4,-5 0-2,-2 0-4,0 6 2,0 12 4,0 13 6,-13 1-5,-11 4 0,-1 4-1,-4 4 5,-3 0 4,3-4-6,0-4 5,5-8 1,9-6 2,3-6-3,10-5-3,2-4 0,0-5-5,4 3 1,21-2 4,8-3 9,1 0-8,10 0 0,-6-3-6,0-4-20,0-5-39,-2 2-75,1 2-122,-3-1-147</inkml:trace>
  <inkml:trace contextRef="#ctx0" brushRef="#br0" timeOffset="199411.3885">14674 16571 454,'0'0'520,"0"0"-509,0 0-4,0 0 16,0 0 20,129 4-5,-75-4-13,-3-9-4,-7 0-2,-7 1-14,-7 6-5,-7-5-14,-3 2-86,-5-5-96,-6-2-101,-5-2-262</inkml:trace>
  <inkml:trace contextRef="#ctx0" brushRef="#br0" timeOffset="199709.0605">14819 16316 822,'0'0'150,"0"0"-145,0 0 5,0 0 7,0 0 16,0 0 19,120 27-27,-57-17-7,-3 6 11,-10-2 2,-9 12-11,-14 6-18,-12 8 6,-13 4 2,-2 2 13,-10-2 11,-19-8-13,-3-1-4,3-3-4,5-6-4,0-3-9,10-11 0,8-1-33,6-7-46,0-4-104,13 0-229</inkml:trace>
  <inkml:trace contextRef="#ctx0" brushRef="#br0" timeOffset="200505.6293">15947 16415 400,'0'0'169,"0"0"-113,0 0 34,0 0 13,0 0-29,0 0-14,2-54-9,-4 49-10,-14 2 9,-6 3-1,-5 0-18,-4 0 1,-2 12-6,-2 6-4,9 8-10,4 1-1,4 4-6,9 1-2,3 0-3,6 3 0,0-8 0,0-1 0,10-8-3,10-10-7,5-6-2,5-2-6,-2-6 13,3-16-3,-2-10-4,-5-1 1,-3-4 7,-6 1-3,-5 0 7,-6 10 0,-2 8 1,-2 7 11,0 8 16,0 3 0,0 0-5,0 0-10,0 0-9,0 1-4,0 22 1,0 11 3,0-2-1,0-1 5,0-4-2,7-1 1,1-4-4,4-4-3,-1-4 1,0-5-4,-2 0 1,4-5-31,1-4-32,1 0-62,1 0-83,-1 0-148</inkml:trace>
  <inkml:trace contextRef="#ctx0" brushRef="#br0" timeOffset="201157.9107">16142 16320 74,'0'0'753,"0"0"-702,0 0-5,0 0 49,0 0-77,0 0-16,-21 9 3,40-8-2,8 1 6,2-2 1,11 0 4,1 0 5,5 0 5,1-16 5,-3 7 0,-8-3-8,-7 5-17,-6 7-3,-7 0-1,-6 0 1,-5 0-1,-5 0 0,0 0 2,0 0 8,0 5-1,0 13 3,-2 0 5,-11 4-8,-3 5 1,-7 6-4,-4 3-2,-4 2-2,-2-3 0,-1 2 0,4-7-2,10-5 1,4-4 0,5-9-1,5-6 3,6-1 2,0-2-4,8 1 6,23-2 1,11-2 2,8 0-3,0 0-5,3-6 3,-5-8 4,-8 6 9,-9-5 7,-13 8-14,-9 1-7,-5 4-3,-4 0-1,0 0-3,0 0-42,0 0-36,0 0-120,0 0-237</inkml:trace>
  <inkml:trace contextRef="#ctx0" brushRef="#br0" timeOffset="202038.1167">16969 15150 406,'0'0'350,"0"0"-247,0 0-14,0 0 8,0 0-56,14 0-10,24 0 30,13 0-4,5-18-19,0-2-7,-7 3-25,-6 5-6,-14 7-18,-8-2-44,-7 5-90,-12 2-123,-2 0-86</inkml:trace>
  <inkml:trace contextRef="#ctx0" brushRef="#br0" timeOffset="202223.1931">16966 15406 581,'0'0'62,"0"0"6,0 0 98,0 0-64,0 0-6,164-4-37,-106-15-36,-5 5-23,-8 5-1,-5-3-88,-8 6-159,1-8-248</inkml:trace>
  <inkml:trace contextRef="#ctx0" brushRef="#br0" timeOffset="203129.7445">18269 14642 407,'0'0'176,"0"0"-65,0 0 4,0 0-30,0 0-30,0 0-8,-2-4 2,2 4-3,-2 0-2,2 0-7,0 0-9,0 0-6,0 0-8,0 0-7,-5 0-3,3 18-3,-2 6 4,0 4 4,1 4 0,3 4 2,0 4-4,0 5 0,0 3-1,0-2 1,11 2-4,2-2 1,3-2-2,1-1 1,4-6-2,4-6 0,-1-9-1,5-8 2,7-10-2,-1-3 0,3-1 5,1 0-4,-7-17 1,0-7 0,-5-10 2,-8-4-2,-3-5 3,-7-3-2,-7-9-1,-2 0 5,0-6-3,0 4 0,-5 8-2,-1 9-2,0 12 0,1 12 1,2 6-1,3 6-19,0 4-36,0 0-51,0 0-185,0 0-292</inkml:trace>
  <inkml:trace contextRef="#ctx0" brushRef="#br0" timeOffset="203513.3081">19170 14468 712,'0'0'59,"0"0"105,0 0-31,0 0-86,0 0-12,0 0-21,-33 26-8,6 14 4,-2 13 4,-2 14 12,4 13 15,6 7-20,8 1 2,11-9-6,2-6-10,0-15-4,18-12-1,4-6 0,1-5-2,-3-12-2,-3-2-20,-1-11-29,-4-2-45,3-8-76,-2 0-162,-2-11-164</inkml:trace>
  <inkml:trace contextRef="#ctx0" brushRef="#br0" timeOffset="204023.0495">19596 14784 579,'0'0'276,"0"0"-260,0 0 55,0 0 32,0 0-84,0 0 1,-120-5-7,92 33 2,2 8 2,-1 8-7,1-4-1,5 6-3,7-6-5,8-4 0,6-7-1,0-12-17,14-11-11,15-6-3,2 0-2,5-18 1,-7-11 3,-3 2-9,-4-3 12,-8 0 10,-5-4 16,-3 0 0,2 4 3,-6 2 13,-2 16 21,0 2 23,0 6 3,0 4 14,0 0-27,0 0-32,0 26-16,0 10 2,0 5 10,0 0-4,0-5-4,6-6-1,3 0-4,-2-7 0,6-8-1,-2-3-7,3-4-43,7-2-63,6-6-125,2 0-240</inkml:trace>
  <inkml:trace contextRef="#ctx0" brushRef="#br0" timeOffset="204465.9548">19810 14761 854,'0'0'25,"0"0"2,0 0-27,128-17 21,-71 5-11,-6-2-4,-9 4 1,-9-4 16,-10 4 11,-7 8-11,-9-1 0,-5 3-4,-2 0-12,0 0 4,2 0-11,-2 1 1,0 17-1,0 10 3,0 3 0,0 7 0,-16 4 0,-8 4 3,-9-2 3,-2 2-2,4-6 3,2-6 5,5-6 4,6-12-2,10-6-4,3-6-2,5-2 1,0 3-7,13-2-4,18 6 7,14-4 2,4-2-2,7-3-6,0 0 1,-5-3-3,-4-13-13,-10 0-77,-6-6-95,-15-2-201</inkml:trace>
  <inkml:trace contextRef="#ctx0" brushRef="#br0" timeOffset="204741.1188">20215 14458 916,'0'0'44,"0"0"-32,0 0 60,145-17-38,-69 47 5,-2 15-6,-6 9 20,-15 14-13,-14 20 8,-21 11-11,-18 9 2,0 2-4,-33-8-1,-12-3-7,-4-15 4,0-17-9,7-16-7,11-21-7,12-12-4,11-13-4,8-5-3,0-5-59,4-31-59,19-22-289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1T10:13:37.1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2951 1705 563,'0'0'225,"0"0"-196,0 0 59,0 0-22,0 0-45,0 0-10,0 0-9,-2 26 0,28-19 28,10-2 8,8-2 9,3-3-13,8 0 1,3 0-12,-2 0-3,-4-10-13,-8 5-2,-13 3-4,-6-1 2,-9 3-3,-11 0 0,-1 0-4,-4 0 1,0 10-10,-4 17 11,-17 8 2,-12 12 5,-7 4-4,-8 4 4,2 1-3,-1-3-1,5 0-1,4-2 2,9-12-2,7-11 1,10-7-1,10-9 0,2 0-1,0 4 2,27-1 6,8 4 1,10-7 2,5-4 1,5-3-7,-2-5 2,3 0-5,-2 0-1,1-11-76,1-10-113,0-5-167,-7-3-241</inkml:trace>
  <inkml:trace contextRef="#ctx0" brushRef="#br0" timeOffset="499.813">4101 1368 769,'0'0'45,"0"0"-38,0 0 19,0 0 39,144 0 19,-62-7-18,8-10-13,-3-6-17,-11 3-16,-18 4-17,-17 8-3,-20 4-13,-12 4-59,-9 0-82,-1 2-81,-32 14 79,-4-2-160</inkml:trace>
  <inkml:trace contextRef="#ctx0" brushRef="#br0" timeOffset="911.1546">4166 1371 437,'0'0'229,"0"0"-147,0 0-9,0 0-63,0 0-4,0 0 28,-2 167 43,2-89-17,2 8 7,-2 8-13,0 3-25,0 5-10,0-5-10,-2 0-2,-10-10-2,1-12 2,2-14 0,-2-11-3,4-10 2,3-8 0,4-7-3,0-8-1,0-3 0,11-3-1,20-2 3,14-6 9,11-3 4,4 0 0,9-7-11,-5-7 0,-3-4-6,-8 3-21,-9 2-80,-8 1-119,-14-2-198</inkml:trace>
  <inkml:trace contextRef="#ctx0" brushRef="#br0" timeOffset="1511.4977">5298 1965 674,'0'0'49,"0"0"29,0 0 13,0 0-38,0 0 5,0 0 0,-4-60-2,-17 56-31,-4 4 1,-6 0-17,-6 13-4,-5 22-3,-1 11-1,-2 12 0,10 7 1,6 1 2,13-6-4,9-12 1,7-10-3,0-14 2,21-10-2,12-10-6,5-4-9,4-16 6,5-18 2,-1-8-15,-5-3 4,-5-6 8,-12-3 3,-9 1 9,-5 7 0,-6 17 1,-4 12 5,0 11 27,0 3 10,0 3-14,0 0-20,0 12-7,-2 21-2,-12 13 2,6 6 1,3 5 3,5-6-6,0-7 8,0-3-3,9-15-3,11-6 2,7-8-1,7-12 2,3 0-3,5-2 1,3-20-3,-5-2-43,-9-6-65,-15-1-157,-16-3-253</inkml:trace>
  <inkml:trace contextRef="#ctx0" brushRef="#br0" timeOffset="1984.0775">5425 1347 919,'0'0'21,"0"0"-16,0 0-5,41 102 8,-22-57-1,-3-5-3,-7-5-4,-5-12 2,-4-7 3,0-8-1,0-4 13,0-4 4,0 0 7,0 0 12,0-12-2,0-18-38,0-10-12,9-6 6,5-2-6,6 2 10,4 4 1,0 5-2,3 9 3,2 10 0,-4 8 0,-4 10 2,0 0-2,-1 6 0,-2 21 1,-2 7 16,-6 5-2,-2-1 0,-5 1-2,3-5-7,-4-5 0,-2 0-2,0-3-4,0 0-1,0 4-74,0 6-112,0 4-131,0 2-163</inkml:trace>
  <inkml:trace contextRef="#ctx0" brushRef="#br0" timeOffset="2480.0645">6014 2162 650,'0'0'162,"0"0"-156,0 0-5,0 0 14,0 0-2,0 0-6,46 29-6,-46-22 26,0-7 12,0 0-9,-13 0-2,4 0-2,0-14-12,4-3-1,5 0-3,0 0-4,0 10-1,0 0-3,3 6-2,8 1-1,0 0-2,0 0-1,-7 13-4,-4 4 7,0 1 1,0-3 18,-4-2 7,-7-4-9,0-4 1,0-5-2,0 0-4,4 0-4,0-10-7,7-7-61,0 0-135,0-8-304</inkml:trace>
  <inkml:trace contextRef="#ctx0" brushRef="#br0" timeOffset="3095.7171">6488 1746 659,'0'0'191,"0"0"-132,0 0 35,0 0-45,0 0-27,0 0-9,127-48-6,-107 69-3,-7 6-4,-7 9-1,-6 6 1,0 6 7,0 1-2,-10 3-1,-1-6-2,4-5-1,5-4 2,2-11-3,0-8 0,7-7-6,16-11-13,3 0 5,6-4 1,1-25 3,-6-7-14,-4-1 5,-4-7 10,-11-2 9,-3-1 1,-5-3 1,0 4-2,0 6 5,0 7 12,0 15 8,-2 6 8,2 10 1,0 2 7,0 0-41,0 14 0,0 15 0,0 4 9,0 6 2,7 2-1,4 4 3,0 5-6,-2 5-5,0 0-2,-5-1 0,3-8-62,1-12-108,2-13-164,3-19-149</inkml:trace>
  <inkml:trace contextRef="#ctx0" brushRef="#br0" timeOffset="3439.9268">7106 2138 673,'0'0'136,"0"0"-56,0 101-17,0-72-41,0-9-4,0-6-2,0-11-8,0 2-4,0-5 5,0 0 18,0-3 28,0-16-20,0-15-31,0-12-3,4 0-1,14-3-4,0 9 1,4 13-1,-4 10 4,0 9 0,-1 8 0,-3 0 0,1 2 5,1 18 8,-5 10 4,1 1 2,-2 0-3,-1 3-5,-4-2-6,-3-2-4,-2-2-1,0-3-23,0-4-70,-6-2-113,-4-7-199</inkml:trace>
  <inkml:trace contextRef="#ctx0" brushRef="#br0" timeOffset="3866.871">7344 1480 891,'0'0'202,"0"0"-202,0 0 0,0 0 2,172-46-1,-94 31-1,0 5 0,-10 1 1,-9 2-1,-17 5 1,-17 2-1,-10 0-2,-8 7 2,0 21 6,-1 9 11,1 16 10,-2 9-2,3 6-11,4 10-1,1 4-2,3 7-3,1 4 3,-1-4 0,-5-7-3,-4-7 5,-7-16 9,0-6-3,-11-11 16,-16-6-17,-9-8-1,-2-6-8,-6-10-7,2-4-2,-3-8 0,7 0-26,6-15-35,15-20-42,12-13-224,5-10-299</inkml:trace>
  <inkml:trace contextRef="#ctx0" brushRef="#br0" timeOffset="4145.0882">8773 1855 994,'0'0'91,"0"0"-57,0 0 14,136-36-21,-92 26-24,-7 3-3,-14 1-99,-6 2-199,-17 1-215</inkml:trace>
  <inkml:trace contextRef="#ctx0" brushRef="#br0" timeOffset="4338.8964">8624 2201 845,'0'0'138,"0"0"-125,127 0 58,-60-3-24,4-11-32,-5-1-15,-8 5-4,-17-4-150,-26 2-285</inkml:trace>
  <inkml:trace contextRef="#ctx0" brushRef="#br0" timeOffset="5170.2643">10820 1458 870,'0'0'132,"0"0"-128,0 0-4,0 0 0,0 0 0,0 0 2,0 0 3,153 23-5,-109-23 4,-1 0 0,-5 0 1,-2-4-5,-7-1 3,-9 3 2,-9 2-5,-7 0-12,-4 0-13,0 14-11,0 13 32,-19 10 0,-10 3 3,-7 2-8,0 4 8,-4-3 1,-2-4 3,3-1-1,2-3 1,5-6 6,15-5 5,3-1-2,14-5-1,0-2-5,0-2-3,25-4 2,8-4 14,12-6-6,6 0-5,5 0 3,0-12-11,-8-6-19,-1 2-103,-11-2-161,-6 0-194</inkml:trace>
  <inkml:trace contextRef="#ctx0" brushRef="#br0" timeOffset="5411.3858">11495 1423 834,'0'0'146,"0"0"-135,0 0-8,0 0 24,160-6-7,-100-2-8,-4 1-6,-11-2-6,-14 4-40,-16 2-119,-12 3-43,-3 0-114</inkml:trace>
  <inkml:trace contextRef="#ctx0" brushRef="#br0" timeOffset="5739.3192">11465 1467 607,'0'0'199,"0"0"-199,0 0 0,0 0 4,0 0 8,15 125 28,0-79-12,-5 8 15,0 0 3,-8 6 3,-2 5-18,0 1-19,0 2 3,-2-4-3,-4-7-3,0-12 12,4-8-4,2-10-4,0-5-2,0-8-7,2-3 3,23-5-4,8-6 5,12 0-4,4 0-4,2-15-22,-1-1-100,-6-2-154,-11-1-139</inkml:trace>
  <inkml:trace contextRef="#ctx0" brushRef="#br0" timeOffset="6278.5808">11925 1668 859,'0'0'160,"0"0"-158,0 0 14,0 0-2,0 0-14,0 0-5,103 10-3,-90 26 1,-4 6 5,-9 3 4,0 3 5,0-2 0,0-4 1,0-6-4,0-10-3,0-8 0,13-8 4,8-10-2,5 0-3,5-16-5,3-16-9,-6-5-15,-5-2-1,-5-5 12,-7-1 7,-3-1 0,-2 9 11,-6 8 9,0 9 16,0 11 13,0 7 13,0 2-4,0 0-10,0 0-31,0 0-6,0 0-5,0 14 5,0 7 9,0 6 0,0-2 4,0-1-3,0 3 1,0-1-5,0 3 0,2 0 4,7 3-7,-3-4-2,1 2-1,2-2-1,-3-5-4,4 0-51,3-3-80,0-14-157,-2-6-134</inkml:trace>
  <inkml:trace contextRef="#ctx0" brushRef="#br0" timeOffset="6656.113">12531 1976 767,'0'0'158,"0"0"-152,0 0 37,-4 121-2,12-87-25,6 1-4,-5-12-7,-5-9-5,1-5 2,-5-9 0,0 0 4,0 0 22,3-21 25,1-17-35,3-8-18,3-4-2,6 7-2,4 10-10,5 8-2,-1 8 12,-5 5-2,-2 8 4,-3 4 2,0 0 0,3 16 6,-4 6 8,-5 8 2,2 0 4,-1-2-14,-3 0-4,-2-4 3,-1-2-5,-3 0 0,3-3-44,-3-3-65,2-7-140,-2-9-127</inkml:trace>
  <inkml:trace contextRef="#ctx0" brushRef="#br0" timeOffset="7075.8228">12863 1584 772,'0'0'148,"0"0"-144,0 0-2,154-32-2,-84 28 1,-1 2 3,-9-1-2,-12 3-2,-16-1 6,-16 1 4,-8 0 18,-8 0 22,2 0 4,-2 0-12,3 22-15,2 8-1,1 12 4,0 7-5,3 0-12,1 8-4,3 1-4,3 6-2,-1 4-3,-4 2 4,-1 0-1,-10-6 4,0-3 16,-5-7 7,-23-8-8,-4-8-5,-7-6-8,-1-10-3,5-5-4,2-10-2,8-7-4,5 0-44,5-14-79,8-25-338</inkml:trace>
  <inkml:trace contextRef="#ctx0" brushRef="#br0" timeOffset="7937.1592">10691 840 703,'0'0'135,"0"0"-68,0 0 47,0 0-29,0 0-29,0 0-17,0-4-25,-17 4-8,-15 0-3,-11 0 5,-11 0-8,-6 10 0,-4 16-1,3 12-2,6 10 3,13 10-1,13 11 1,17 9 0,12 4 0,6 4 5,25-1-1,8-2 4,-6-1-6,-8-4 7,-12-6-8,-13-7 0,0-2 1,-25-12-2,-9-8 0,4-11 3,0-15 0,10-8 2,8-7 1,9-2 6,3 0 3,0 0-2,0 0-10,0 0 0,15 0-3,12 0-5,6 21-3,6 16 8,-3 15-2,-3 13 0,-8 6 1,-14 8-2,-9 4 2,-2 4 0,-2-5 1,-13-8 0,5-15 2,6-13 3,4-8 3,0-6 3,9-8-4,17-4-4,11-3 0,9-10-3,10-5-19,6-2-62,3-9-194,-9-28-631</inkml:trace>
  <inkml:trace contextRef="#ctx0" brushRef="#br0" timeOffset="8777.2144">13333 819 757,'0'0'174,"0"0"-159,0 0 11,0 0 3,132-92-24,-74 91-2,5 1-3,-7 5-3,-4 32 3,-12 14-1,-12 14 2,-17 18 5,-11 9 10,0 0 3,-13-4 2,-3-8-5,9-10-15,7-8 10,0-7-4,23-9-1,10-6-2,11-10 1,6-10-1,-2-10 0,-3-8 2,-13-2-2,-14 0-2,-13 0 3,-5 0 3,0 0 6,-3 5 29,-24 16-35,-8 13-8,-6 20 9,5 11-6,9 16 4,8 24 2,3 9 6,9 9-5,7-9 6,0-8-10,0-9-2,0-13 8,0-10-2,0-16 22,-18-14-17,-9-14 1,-4-8 3,0-12-8,-2-10-5,1 0-6,6-7-6,4-18-43,8-5-59,7-7-196,1-2-479</inkml:trace>
  <inkml:trace contextRef="#ctx0" brushRef="#br0" timeOffset="9481.7101">12610 3268 516,'0'0'280,"0"0"-221,0 0-40,0 0 16,0 0-4,0 0 19,130 7-22,-73-7-2,-6-11-13,-4-1 2,-12 6-15,-10 2 3,-11 4-2,-6 0-2,-6 0-9,-2 4-3,0 14 13,-2 5 3,-18 0 0,-2 5 1,-5 3 2,-4 0-4,-6 1 2,0 3 9,2-3-9,3 0 5,8-3-3,7-6 2,2-1 0,13-9-4,2 2 0,0 2-2,21-4 4,12-3 4,5-7-2,9-3-6,2 0 5,-2 0-6,-5-10-1,1 1-53,-3 2-68,-3 0-147,-4-5-98</inkml:trace>
  <inkml:trace contextRef="#ctx0" brushRef="#br0" timeOffset="9766.251">13218 3507 901,'0'0'29,"0"0"-22,0 0 24,0 0 29,158 16-19,-84-16-21,8 0-11,-1 0 18,-10 0-5,-11 0-7,-19 0-15,-15 0 0,-15 0-19,-9-2-38,-2 1-34,0-5-31,-13 1-134,-11-5-138</inkml:trace>
  <inkml:trace contextRef="#ctx0" brushRef="#br0" timeOffset="10029.1886">13544 3367 813,'0'0'59,"0"0"-59,0 0 31,0 0 12,144 25-12,-78-8-17,-5 1 7,-1 0 15,-11 4 2,-11 6-11,-15 0-14,-15 6-3,-8 8 6,-10 2 3,-26 2 2,-6 0-17,-3-10 0,7-2-1,5-9-6,13-12-14,7-2-71,13-11-129,0 0-213</inkml:trace>
  <inkml:trace contextRef="#ctx0" brushRef="#br0" timeOffset="10901.7474">14462 3321 850,'0'0'63,"0"0"-58,0 0 43,0 0-24,0 0-24,0 0-1,-18 0-6,18 0 7,0 0 1,0 0-1,0 2 6,18 1 14,11 2 2,9-2 9,11-3-10,7 0 1,1 0-9,-3 0 4,-5 0-9,-13 0-4,-14 0-4,-9 0 0,-6 0-1,-5 0-7,-2 13 8,0 7 1,-16 4 6,-10 6 1,-5 2-1,-7 3-6,-5 0 5,-3 2-4,1 0 0,3-7 7,8-4-4,10-8 0,11-5 0,7-1-3,6-2-2,0 1-2,4 2 2,21 0-1,12-4 1,4-2 9,12-2-3,5-5 5,8 0-3,5-2 0,-2-11 6,-11 2-1,-13 3-8,-20 3-4,-12 1-1,-7 3-20,-6 1-46,0 0-62,-15 0-171,-14 0-230</inkml:trace>
  <inkml:trace contextRef="#ctx0" brushRef="#br0" timeOffset="11319.8407">14435 4000 507,'0'0'85,"0"0"-32,0 0 28,0 0-52,0 0 11,0 0 26,104 25-12,-40-18-11,7-2 8,6-5-10,8 0 4,7-7 3,1-13-8,1-2-1,-7 1-7,-15 4-17,-17 8-5,-19 3-10,-17 6 1,-9 0-2,-10 0-27,0 0-42,0 3-27,-16 14-29,-9-2-165,2 3-129</inkml:trace>
  <inkml:trace contextRef="#ctx0" brushRef="#br0" timeOffset="11919.9054">15226 4543 512,'0'0'96,"0"0"-83,0 0 76,0 0-21,0 0-25,9-109-7,-9 98 16,-17 5-1,-11 6-9,-4 0-17,-6 0 0,-5 18 5,3 6-3,2 5 0,4 3-9,11 3-9,6 0-5,11-1-2,6-4 0,0-4-1,18-8-1,13-10-5,9-8 2,4 0-7,1-20 8,0-12-5,-7-6 7,-10-3-1,-3 5 1,-9 8 0,-7 10 2,-3 8 5,-6 8 15,0 2 3,0 0-5,0 11-9,0 17-1,0 9 24,0 2-18,2-1-10,12-6 0,3-7 1,8-10 4,8-9 1,6-6 4,5-2-4,3-17-5,-7-6-5,-6 7-2,-7 2-20,-12 4-49,-8 2-66,-7-2-273</inkml:trace>
  <inkml:trace contextRef="#ctx0" brushRef="#br0" timeOffset="13155.3405">15668 1566 935,'0'0'107,"0"0"-94,0 0 48,0 0-39,0 0-14,0 0 1,173-4-3,-110-3-6,-12 4-75,-9 3-108,-17 0-110,-15 0-141</inkml:trace>
  <inkml:trace contextRef="#ctx0" brushRef="#br0" timeOffset="13311.9095">15567 1860 773,'0'0'147,"0"0"-128,0 0 44,0 0-49,0 0 11,184-37-20,-84 16-5,-9 6-71,-13-4-280</inkml:trace>
  <inkml:trace contextRef="#ctx0" brushRef="#br0" timeOffset="13942.0044">17116 1313 346,'0'0'264,"0"0"-164,0 0 83,0 0-61,0 0-53,0 0-14,0 0-19,0-14-23,0 14-13,0 11-3,-2 23 3,0 7 1,2 12 5,0 3 0,0 5 0,0 0-5,0-1 3,9-10-4,9-3 2,5-11 1,3-10-1,3-10 2,5-11 0,-1-5-1,1 0 1,-1-14 1,-2-15 5,-6-7 6,-5-8 2,-11-7-7,-5-9 1,-4-2-5,0 1-4,0 13-2,0 14-1,0 12-13,-4 15-22,4 7-55,0 0-175,0 5-284</inkml:trace>
  <inkml:trace contextRef="#ctx0" brushRef="#br0" timeOffset="14263.5373">17962 1194 784,'0'0'228,"0"0"-206,0 0 29,0 0-29,-107 113-16,82-25 13,1 14 10,8 14-6,7-3 2,9 1-7,0-10-5,0-14-2,25-15-7,8-17 1,0-15-1,3-14-4,0-14-14,1-15-67,4 0-80,-8-28-141,-4-22-245</inkml:trace>
  <inkml:trace contextRef="#ctx0" brushRef="#br0" timeOffset="14841.9026">18241 1245 704,'0'0'60,"0"0"0,0 0-13,0 0-47,0 0 0,0 0 4,48 16 2,-12-16 4,9 0 14,7 0 11,2-9 13,-4 0-20,-10 4-21,-11 0-3,-13 5-4,-8-2 3,-5 2-1,-3 0 2,0 0 3,0 0 7,0 0 0,0 0-6,0 0-8,-5 4 0,-13 16 7,-9 4-7,-4 7 3,-2 4-2,-1 5 0,1 2-1,2-4 0,2-4 1,6-7 1,6-5 0,5-4 3,8-6-5,1-2 1,3-6 0,0 0-1,0-2 1,12-2 0,14 0 11,10 0-5,10-8 7,9-4-9,1-4-3,-3 6-2,-6 0-59,-10 2-110,-10 2-169</inkml:trace>
  <inkml:trace contextRef="#ctx0" brushRef="#br0" timeOffset="15129.895">18880 1148 945,'0'0'135,"0"0"-127,0 0-8,0 0 0,0 162 8,-2-77 14,-3 9-1,-4 9 15,-1 1-8,-4 5-15,1-7-5,-1-10-3,5-18-2,5-21-2,2-22 0,2-12-1,0-18-7,0-1-54,0-38-91,17-20-244</inkml:trace>
  <inkml:trace contextRef="#ctx0" brushRef="#br0" timeOffset="15673.9493">19422 1604 660,'0'0'162,"0"0"-125,0 0 56,0 0-25,0 0-33,0 0-19,-26-6-8,1 6-5,-12 15 16,0 16-7,-4 5-4,6 4-6,6 3 9,9-4-10,9-4-1,11-8 0,0-5 0,0-10 1,24-3-1,5-9-6,10 0 6,3-6 3,-3-18-1,-2-4-2,-12-5 0,-5-1 4,-3 0-1,-6-2 1,-7 9 0,1 10 7,-5 8 18,0 9 5,0 0-12,0 0-22,0 5-6,0 25-9,-2 14 15,-5 0 2,5 2-2,2-7 3,0-8-2,4-4 1,19-10 1,4-4 2,8-13 0,5 0 1,5-13-4,-5-12-2,-7-3-63,-12-5-96,-19 0-167,-2-6-217</inkml:trace>
  <inkml:trace contextRef="#ctx0" brushRef="#br0" timeOffset="15972.9351">19509 1205 831,'0'0'177,"0"0"-164,0 0 10,0 0-13,187 1 0,-100 45-1,0 15 2,-14 17 16,-15 15 9,-25 11-1,-21 6 4,-12 2-1,-31 13 9,-23-3-9,-9-10-11,6-15 7,5-32-8,15-22-13,14-21-8,10-12-3,9-7-2,4-3-16,0 0-41,0-3-40,0-23-171,0-10-615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0:27:49.8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2342 6268 424,'0'0'436,"0"0"-403,0 0 48,0 0 39,0 0-87,0 0-22,0 0-9,26 0 9,34 0 18,17 0 4,8-2-13,2-8-8,6 3-4,-6 0-6,-12 3 1,-12 4-3,-20 0 0,-19 0 0,-13 0 0,-11 0-8,0 0-4,-7 8 12,-24 18 7,-15 12-6,-15 10 3,-10 7-3,-9 6 1,-6 6-1,2-1 0,9-10 1,19-11 0,20-13 7,18-11 2,16-7-5,2 0-6,8 2 2,27-1 3,15-1 9,13-4 0,7-5 0,1 0 1,-3-5-3,-12 0-10,-11 0-2,-11 0 0,-11 0-31,-4 0-37,-1 0-45,-3 0-146,1 0-43,-3 0-128</inkml:trace>
  <inkml:trace contextRef="#ctx0" brushRef="#br0" timeOffset="365.3261">3918 6029 977,'0'0'143,"0"0"-118,0 0 59,0 0-52,0 0-22,0 0-9,-136 93 0,78-1 4,0 24 3,4 15 3,1 9 6,15 1 1,16-18-4,17-18-4,5-18-1,16-24-7,18-10 1,10-14-2,2-8 1,-5-11-2,-9-10-32,-9-10-53,-11 0-167,-12-16-439</inkml:trace>
  <inkml:trace contextRef="#ctx0" brushRef="#br0" timeOffset="1897.2127">4380 6469 738,'0'0'161,"0"0"-102,0 0-25,0 0-34,0 0-8,0 0 8,13 114 17,-2-66-6,-2 0 5,2-3 0,-3-5 2,-2-4-4,-2-11 1,-2-3-4,-2-11 2,0-8-6,0-3-3,0 0 9,2-21 28,0-21 4,3-14-45,7-7 0,5 8-1,5 6-2,5 8-4,2 12 5,0 5 2,-2 10-1,-1 12-4,0 2-1,-5 7-5,-2 21 3,-4 11 3,-7 7 2,-2 5 3,-4 2 11,-2 3-2,0-5 0,0-5-1,0-13-4,0-8-3,0-9 0,0-8-1,0-4-4,2-4-42,0 0-68,7-10-122,-3-13-229</inkml:trace>
  <inkml:trace contextRef="#ctx0" brushRef="#br0" timeOffset="2057.304">5034 6756 1038,'0'0'10,"0"0"-10,0 0-4,0 0-168,0 0-86,0 0-221</inkml:trace>
  <inkml:trace contextRef="#ctx0" brushRef="#br0" timeOffset="2519.9463">5637 6566 865,'0'0'133,"0"0"-96,0 0 51,0 0-69,-127 5-13,85 21 0,-1 6 9,1 10-3,6 7 0,9 2-7,8 2-4,14-5-1,5-11-1,0-8-4,13-11 4,13-14-8,12-4-6,7-20 15,-2-25 9,3-8-9,-8-5 6,-13 5-6,-5 9 2,-11 10 3,-6 12 0,-3 12 11,0 6 14,0 4-7,0 0-23,0 2 0,0 26-4,0 10 4,0 10 0,0 3 1,0-7 0,8-4 0,16-6-1,8-15 1,4-10-1,5-9 2,2-2-2,-6-26-13,-5-11-31,-10-7-59,-13-8-142,-9-5-181</inkml:trace>
  <inkml:trace contextRef="#ctx0" brushRef="#br0" timeOffset="2887.4528">5826 6128 881,'0'0'105,"0"0"-105,0 0 0,0 0 4,41 152 19,-35-102-5,-4-6-10,-2-14 5,0-9-3,0-11-2,0-8-5,0-2 11,0 0 17,7-14 11,2-20-17,3-9-25,12-3-2,3 7 0,-4 7-3,4 13 5,-4 9-1,1 6-2,-1 4-2,1 2 2,-2 22 3,-1 6 2,-6 6 1,-1 0-1,-6-2 3,1-1 0,-3-3-5,-2-4-21,0-1-129,-4-9-189,2-9-229</inkml:trace>
  <inkml:trace contextRef="#ctx0" brushRef="#br0" timeOffset="3181.7895">6430 6224 208,'0'0'925,"0"0"-920,0 0-1,170 32 23,-101 10 8,-7 18-8,-16 14-10,-18 23-10,-26 21-5,-2 14 7,-41-2-2,-3-15-3,-3-26 18,5-24 13,4-8-5,7-17-7,11-13-4,5-14-15,5-9 4,4-4-3,-3 0-5,-1 0-15,2-16-38,6-10-58,2-8-169,0-10-478</inkml:trace>
  <inkml:trace contextRef="#ctx0" brushRef="#br0" timeOffset="4312.9496">8004 6601 938,'0'0'46,"0"0"-37,0 0 31,0 0 18,194-14-1,-107-7-27,0 1-15,-11 5-11,-18 4-4,-18 6-14,-18 3-64,-17 2-133,-5 0-142</inkml:trace>
  <inkml:trace contextRef="#ctx0" brushRef="#br0" timeOffset="4491.8271">8089 6928 917,'0'0'66,"0"0"-53,0 0 49,143-14 12,-66-10-29,0 8-27,-11 3-18,-14 12-47,-15-3-304</inkml:trace>
  <inkml:trace contextRef="#ctx0" brushRef="#br0" timeOffset="5175.2159">9896 6288 890,'0'0'84,"0"0"-67,0 0 14,0 0 16,184-39-18,-102 24-11,-2 5-9,-9 6-3,-13 4-3,-20 0-3,-18 4-1,-13 16-4,-7 11-6,-13 8 11,-28 5 2,-12 7 5,-7-3-6,-4 0 3,-4-2-1,3-5-3,10-2 2,7 0-2,18-7 8,12-3 9,16-6-8,2-6-5,16-2-1,26-5 19,16-4 6,8-6-1,11 0-8,-5 0-6,-7-4-9,-9-3-1,-11 4-3,-10-1-41,-3-1-84,-5 0-200,-6-8-251</inkml:trace>
  <inkml:trace contextRef="#ctx0" brushRef="#br0" timeOffset="5452.294">11383 6021 1155,'0'0'10,"-118"27"13,56 36 35,-1 29-36,1 27 0,1 21 9,9 25-11,9 6-5,18-13 1,21-15-7,4-33-3,33-24 3,19-21-4,3-22-5,1-23 0,-1-20-32,-3-6-74,-5-40-127,-9-17-292</inkml:trace>
  <inkml:trace contextRef="#ctx0" brushRef="#br0" timeOffset="5962.9251">12014 6621 375,'0'0'630,"0"0"-585,0 0 50,0 0-37,0 0-52,0 0 2,-140 18 7,91 27-6,-3 13 3,5 5-4,10 7-4,5-1 1,19-11-1,13-8-3,0-16-1,16-12 0,22-17-1,8-5 1,8-21-1,0-21-11,-5-9-14,-7-8 2,-11-7 15,-8-1 2,-8 7 7,-11 15 1,-3 16 0,-1 18 15,0 11 16,0 0-11,-12 17-16,-6 25-5,3 15 9,3 1-3,9-2-2,3-2-4,0-8 3,17-10-2,12-7-1,7-14 0,4-10-1,-2-5-5,-2-7-19,-5-18-21,-12-9-56,-5-3-64,-14-5-160,0-8-177</inkml:trace>
  <inkml:trace contextRef="#ctx0" brushRef="#br0" timeOffset="6341.5962">12118 6122 915,'0'0'53,"0"0"-47,23 110 55,-18-60-32,-3-4-12,-2-9-9,0-11-3,0-10-4,0-10 5,0-6-1,0 0 8,0-21 16,0-18-17,0-12-11,0-1-1,9 5 0,9 8-6,4 11 2,3 10 4,-1 10 2,3 8 0,-1 0-1,2 12 6,-7 14 11,-5 6-4,-5 2-1,-6 2-7,-5 2-5,0 4-2,0 5-1,0 4-50,-9 4-81,-4 1-163,3-6-134</inkml:trace>
  <inkml:trace contextRef="#ctx0" brushRef="#br0" timeOffset="6728.7306">12600 6803 795,'0'0'52,"0"0"59,0 0-61,0 0-40,0 0-7,0 0 4,10 44 13,-13-59-4,-6-5-15,7 1-1,2 5 3,0 6-3,0 7 1,0 1 2,9 0 1,5 8 2,1 10 6,-6-2-3,-5 0-1,-4-4-3,0-3-2,0 0 10,-11-6-2,-6-3-6,8 0 5,-3-3-1,10-13-1,2 2 7,0-2-9,0-3 0,16 8-6,-3 0 1,-2 10-1,-4 1-57,-7 0-245</inkml:trace>
  <inkml:trace contextRef="#ctx0" brushRef="#br0" timeOffset="7899.2418">13187 6539 182,'0'0'682,"0"0"-621,0 0-50,0 0 15,0 0 24,35 118-5,-28-72-21,-5 3-4,-2-5 1,0-6-5,0-14-5,0-10-3,0-12 3,0-2-8,0 0 4,1-25 10,14-22 5,8-17-22,6-3 0,4 11 0,3 16-4,-3 14-3,-2 11 7,-4 12 0,-4 3-6,-4 1 5,-5 30-9,-8 7 10,-1 10 5,-5 6-1,0 2 1,0-3-3,0-9-2,2-10 1,3-15 3,8-4-4,4-11 2,8-4 1,8 0 4,3-12-7,0-9-19,-10-2-73,-12-2-125,-14 2-168</inkml:trace>
  <inkml:trace contextRef="#ctx0" brushRef="#br0" timeOffset="8213.1794">13666 6157 905,'0'0'27,"116"-5"-24,-25 12 57,10 28 9,3 17-17,-1 18 2,-21 21-20,-26 19-21,-36 22-6,-20 12-3,-33 1 10,-23-9 3,-2-23 4,1-23 16,10-18 3,10-21 0,14-18-26,9-14-8,12-13-5,2-3 0,0 0-1,0-3-20,0 0-38,0 0-45,0-15-251</inkml:trace>
  <inkml:trace contextRef="#ctx0" brushRef="#br0" timeOffset="9143.2758">8797 8729 638,'0'0'294,"0"0"-278,0 0-11,0 0 77,0 0-5,174 4-33,-91-20-6,-5-5-22,-6 1-9,-20 5-7,-17 6 0,-16 9-41,-15 0-85,-4 0-186,-8 9-57</inkml:trace>
  <inkml:trace contextRef="#ctx0" brushRef="#br0" timeOffset="9323.2699">8924 8997 821,'0'0'68,"0"0"-60,118 2 137,-46-2-65,-1-16-52,-2 0-8,-11 8-20,-15 2-8,-16 6-98,-16 0-210,-11 0-390</inkml:trace>
  <inkml:trace contextRef="#ctx0" brushRef="#br0" timeOffset="11331.7378">11279 8576 263,'0'0'215,"0"0"-182,0 0 33,0 0 34,0 0-46,0 0-4,-27 0-23,27 0-11,0 0 3,0 0 4,4 2 16,19 6 8,8 2-9,11-5 2,9-3-13,5-2-11,4 0 9,1 0-14,-8-2-1,-2-5-1,-9 3-9,-10 0 4,-9 2-4,-8 0 0,-9 2 0,-4 0 1,-2 0 1,0 0-1,0 0-2,0 0 1,0 12 0,-8 12 8,-13 10-3,-2 4-2,-6 3-1,-3-2-1,-4 5 0,-2-3 0,3-3 1,-3-4 0,5-4-1,4-2 0,2-3 0,2-1-1,5-7 0,5 0 0,8-5-1,2-7 1,5 2-4,0-5 0,14 1 4,24 1 6,9-1 4,9-3 3,4 0 0,2 0 1,1 0 3,-5-7 0,-13 0-6,-9 0-10,-13 4 1,-14 3 0,-5-2-2,-4 2-3,0 0-20,0 0-49,-15-7-177,-3-13-404</inkml:trace>
  <inkml:trace contextRef="#ctx0" brushRef="#br0" timeOffset="13093.4487">12041 6636 157,'0'0'161,"0"0"-77,0 0 20,0 0-40,0 0-16,0 0-3,0-27-13,-2 25-2,0-1-5,-1 0 6,1 1-7,-2-5-2,-3 5 4,2 1-4,-1-1-6,-1 0 3,-1 2-5,-2 0-6,1 0 0,0 0-1,2 0-5,1 0 1,-3 0-2,-2 10 0,-6 2 2,3 2-3,-4 1 4,2-1-2,-1 3-2,1 1 6,-3 5-3,4-6 2,0 3 2,1 2-1,-1 0-3,1 1 5,-1-1-3,2 0 1,6-4-1,-2 0-2,5-3 3,-1 2-5,0-1 0,1 0 0,2 0 0,-3 2 2,3-4-1,0 0-2,0 2 4,2-2-3,0 0-1,0 1 3,0 0-2,0-3-1,0-1 0,0-2 6,0-2-6,0 1 2,0-2 0,2 2-2,5-2 5,-1 1-3,1 0 1,0-3-1,1 0-1,6-3 2,-1-1-2,6 0 3,0 0 0,1 0-1,3-1-2,-4-9 3,4-2-3,0-6-1,-4-3 5,0-4-2,3-6 0,-7 1-1,-2-2 1,-4 0 2,-2 2-1,-3-1-3,-4 4 1,2 1 0,0-2-3,-2 3 2,0 4-1,0 0 1,0 3 0,0 6 1,0 5-2,0 0 1,0 3-1,0 0 4,0 0-2,0 2-2,0 2 3,0 0-3,0-1 0,0 1 0,0 0-1,0 0-1,0 0-2,4 0-4,-2 18 5,2 5 3,-2 9 0,-2 8 2,2 5-1,-2 1 2,0 1-3,0-1 0,0-3 1,0-7 1,0-10-2,5-6-1,6-5 1,2-8 7,6-4-3,4-3 2,6 0 3,-2-4-9,-4-10-1,-3-2-20,-7-3-136,-4-8-104,-9-5-268</inkml:trace>
  <inkml:trace contextRef="#ctx0" brushRef="#br0" timeOffset="14459.3949">12311 8360 312,'0'0'155,"0"0"-75,0 0 28,0 0-3,0 0-19,0 0-12,16-20-32,-16 20-7,0 0 2,0 0-4,0 0-3,0 0-1,-9 0-12,-5 14-8,-10 8-1,-3 9-3,-8 3 2,3 13 1,-6 8-3,5 10-2,4 12 3,9 8 0,11-2 2,9-1-5,0-10 10,4-10-9,25-9 8,3-15-7,7-9 6,-3-4-4,-7-9 1,-4-4-2,-9-5-2,-6 0-3,-5-5-1,-3 1-4,-2-3-16,0 0-17,0 0-31,0-19-125,0-8-101,0 1-55</inkml:trace>
  <inkml:trace contextRef="#ctx0" brushRef="#br0" timeOffset="15037.257">12438 8729 687,'0'0'86,"0"0"-75,0 0 6,0 0 6,0 0 10,0 0 0,18 122 1,-12-87-9,-1 6 9,-3-4-8,-2-6 5,0-4-14,0-8 1,0-7-10,0-8-2,0-1-5,0-3 5,0 0 9,4-21 12,4-15-18,0-6-9,5-1 0,4 4-3,4 7 3,6 4-5,2 3 5,0 6 1,0 2-1,-7 10 0,-1 7-2,-6 0-4,-3 5-5,0 14 6,-3 5 4,-1 5 0,-2-4 0,-5 3 2,2 0 0,-3-2 2,0 0-3,0 1 9,0-4-1,0 2-1,0-5-6,0-3 7,0-5-7,0-5 0,0-3 1,5-4-2,11 0 3,-1 0 0,3 0-3,1-16-44,-2-3-99,-2-4-82,-8-2-122</inkml:trace>
  <inkml:trace contextRef="#ctx0" brushRef="#br0" timeOffset="15359.5253">12892 8464 777,'0'0'71,"0"0"-64,0 0 46,141-38-16,-78 38-9,5 6 27,-3 26-16,-9 6-11,-11 10-4,-14 3 4,-14 0-4,-10 5 8,-7 3-6,0 2 0,-7-3-8,-10-5-5,-3-9-4,-1-8-4,4-7-4,3-6 3,-3-9-4,3-3-12,-3-11-56,-4 0-61,-1-14-156,-7-20-218</inkml:trace>
  <inkml:trace contextRef="#ctx0" brushRef="#br0" timeOffset="16033.1619">12494 8346 500,'0'0'172,"0"0"-102,0 0 39,0 0-24,0 0-31,0 0-2,0-4-13,0 4-9,0 0-16,-13 0 11,-16 0-22,-10 0-3,-1 7 1,-4 8 2,-3 3 0,3 2-1,1-2-2,3-2 2,11 1 0,4-2 0,8 2-1,3 2 0,1 5 0,6 6 4,0 4 6,5 9 2,0 7 8,2 4-7,0 6 2,0 1-3,0-3-3,0-3-5,0-4 0,0-7 2,0-2 2,0-8-5,0-6 3,0-6 1,0-6-7,0 0 1,0-7-2,0 0 4,0 1-4,6 0 0,6 0 1,5 0-1,10-1 6,4-6-3,3-1-1,1-2 0,-1 0-2,0 0-13,1-10-71,3-10-92,-3-10-252</inkml:trace>
  <inkml:trace contextRef="#ctx0" brushRef="#br0" timeOffset="16777.1618">12973 8478 570,'0'0'37,"0"0"-20,0 0 80,0 0-65,0 0-14,0 0-1,4-8 4,20 8 22,6 0-1,10 0 0,5 0-5,8 0-9,0-2 0,-3 2-12,-10 0-5,-11 0-7,-11 0 0,-9 0-2,-7 0-2,0 0 3,-2 0 7,0 0 6,0 6 10,0 8-7,0 6 10,0 4-4,0 6-9,0 4-5,0 8-1,0 2 2,0 7-1,-2 1-3,0 2-1,-1 0-1,3-3 0,-2-10-2,2-2 0,0-7 0,0-8-2,0-5 2,-4-3-1,-1 0 4,-4-5-1,-3-1 6,1-2-3,-4-2-1,-5 0 1,3-1-4,-4-2-2,-1 1 0,2-4-2,0 0-1,2 0-1,5 0-43,1-7-60,6-18-238,-1-13-387</inkml:trace>
  <inkml:trace contextRef="#ctx0" brushRef="#br0" timeOffset="17580.4539">11364 7962 711,'0'0'52,"0"0"18,0 0 57,0 0-72,0 0-26,0 0-5,-133-27-10,73 31 1,-13 14 8,-12 6 0,-6 6-6,6 4 3,7 6-3,18 6 0,18 8 5,20 10-8,15 19-2,7 11 10,9 6-8,20 5-3,4-7-5,-6-4-2,-8-6-3,-11-7 1,-8-13-2,-11-14 3,-19-8-2,-14-12 1,-1-10-2,-4-14-3,4-8-5,10-2-4,10 0 1,14-8 0,9 0 2,2 2-14,2 4-1,27 2 21,11 0 3,7 14 0,-2 22 0,-2 15 0,-10 16 0,-16 17 1,-13 13 9,-4 5-1,-2-7 7,-15-12-8,2-8 4,12-13 8,3-3-4,0-14-9,9-6-2,19-10-5,7-9 3,6-6-3,16-10-38,5-4-73,10-23-294</inkml:trace>
  <inkml:trace contextRef="#ctx0" brushRef="#br0" timeOffset="18351.1044">13644 8025 922,'0'0'24,"0"0"-20,0 0 53,102-104-14,-37 87-26,9 10 15,-1 7-13,-7 0-6,-10 26 1,-15 18-3,-19 18-2,-20 13-3,-2 16 14,-26 17-3,-21 9 0,-5-1-4,7-10-3,13-13-5,13-13 0,15-9-2,4-13-3,13-10 1,26-11-1,4-10 3,9-10 0,-4-8 3,-4-9-2,-13 0 6,-13 0-5,-13 0-1,-3 0 11,-2 1 4,0 6-11,0 9-6,-16 11 0,-8 16-4,-1 16 2,7 13 0,7 9 0,5 10 1,6-1 1,0-6 7,0-8-2,0-12 10,0-10-8,-19-6 2,-12-7 0,-4-12-1,-10-9-2,-7-17-4,2-3-2,-4-12-1,-1-20-1,5-10-37,10-9-46,11-11-59,14-12-231</inkml:trace>
  <inkml:trace contextRef="#ctx0" brushRef="#br0" timeOffset="19087.4097">14849 9757 842,'0'0'96,"0"0"-83,0 0 41,0 0-4,0 0-44,0 0 22,150-15 2,-89 6-20,-4 5 0,-12 4-5,-12 0-5,-10 0 1,-11 0-1,-7 4-3,-5 10-9,0 6 12,-9 4 2,-20 6 6,-4 7 1,-9 5-8,-7 4 4,-5 7 4,-2-2-4,2-7 0,12-6 4,9-8 1,13-10 2,11-6 7,9-3-15,0-1-2,16-1 4,20-2 4,12-4 5,8-3-5,0 0-7,-2 0-2,-8 0-1,-1 0-17,-7-1-59,-5-3-54,-2-3-169,-8 0-102</inkml:trace>
  <inkml:trace contextRef="#ctx0" brushRef="#br0" timeOffset="19342.9987">15316 10175 968,'0'0'73,"0"0"-57,0 0-15,140 1 42,-60-1-13,3 0 8,-5-5-12,-9-2-16,-20 2-9,-20 0-2,-11 0 1,-12 0-28,-6-3-32,0 0-59,0-3-126,-17-10-80</inkml:trace>
  <inkml:trace contextRef="#ctx0" brushRef="#br0" timeOffset="19657.0498">15583 9951 686,'0'0'127,"0"0"-104,0 0 34,0 0-31,0 0 33,116 0 10,-61 9-43,-1 3 13,0 1-9,-10 8-22,-3 7-2,-10 2 1,-6 2-1,-12 3-1,-9-4 8,-4 1-3,0 5 7,-25-1 4,-10-1-6,-1 2-9,1-4-2,4-6-4,5-5 0,12-11 0,4-4-7,10-7-38,0 0-54,10-7-54,21-18-168,3-10-172</inkml:trace>
  <inkml:trace contextRef="#ctx0" brushRef="#br0" timeOffset="20070.0701">16493 9904 1028,'0'0'45,"0"0"-29,0 0-16,0 0 6,169-16 4,-99 9 2,-6 0-8,-10 1-3,-19 6 0,-14-3 1,-11 3-2,-7 0-5,-3 7 5,0 19 1,-16 6 23,-9 8-11,-9 1-3,-4 3 0,-2-1-3,-4-3-1,4-3-1,9-9 3,8-7-1,13-6 1,7-10 0,3 2-5,0-4-2,9-3 1,24 0 6,16 0 1,10 0-6,5-7-3,-1-7-10,-3 0-71,-2-7-202,-4-1-129</inkml:trace>
  <inkml:trace contextRef="#ctx0" brushRef="#br0" timeOffset="20306.9875">17322 9874 579,'0'0'451,"0"0"-423,0 0 32,-87 130 30,69-44-48,0 10 0,-4 11-12,-2 1-3,-5-4-15,0-3 1,1-13-9,0-18-2,1-16-2,5-21 0,4-13-19,4-17-24,10-3-27,4-10-61,0-18-136,0-3-56</inkml:trace>
  <inkml:trace contextRef="#ctx0" brushRef="#br0" timeOffset="20802.7394">17814 10351 1054,'0'0'29,"0"0"-3,0 0 30,-114 2-38,79 19-8,-3 10 2,-2 5-7,5 6-4,4 6 1,8 3-1,7-4 0,12-2 0,4-9-1,0-11 0,24-13 0,14-12 0,9 0-4,9-35-1,-3-9-3,-9-5 4,-5-1 4,-12 5 1,-9 9 0,-10 9 7,-5 15 21,-3 7 18,0 5-6,0 0-20,0 0-10,0 29-9,0 9 11,0 8 10,0-7-14,8-6 3,21-8-4,16-11 4,19-14 3,14 0 2,7-28-7,-7-8-6,-19 1-4,-15 8 1,-17 4-1,-17 7 0,-10 6-12,0 7-55,-31 3-105,-15-1-552</inkml:trace>
  <inkml:trace contextRef="#ctx0" brushRef="#br0" timeOffset="21947.5448">8637 12078 1083,'0'0'29,"0"0"-29,0 0 0,0 0 9,152-5 8,-94-4-9,-7 2-8,-9 5-13,-17 2-146,-15 0-200</inkml:trace>
  <inkml:trace contextRef="#ctx0" brushRef="#br0" timeOffset="22116.681">8631 12441 1060,'0'0'89,"0"0"-87,0 0 0,0 0 22,166-19 5,-94-1-21,4-2-8,-12-2-86,-8-7-270</inkml:trace>
  <inkml:trace contextRef="#ctx0" brushRef="#br0" timeOffset="34450.5236">11600 11921 803,'0'0'83,"0"0"-51,0 0-5,0 0-4,0 0-7,115-10 16,-61 10-14,2 0-8,-5-6 10,-7-1 10,-10 4-7,-9 1-15,-9 2-1,-10 0-4,-6 0-3,0 0 0,0 2-6,-6 21 6,-19 6 2,-6 7 15,-7 3-15,-5 0 4,1 4-2,-1 0 1,3-3 0,5-5 1,10-10 3,12-6-5,8-9 0,5 0-3,0-3-1,27-2 5,20-3 12,13-2 2,16 0-12,0 0-4,-1-2-1,-5-6 5,-19 4-7,-13 0-17,-16 2-51,-13 2-55,-9 0-123,-5 0-39,-30 0-230</inkml:trace>
  <inkml:trace contextRef="#ctx0" brushRef="#br0" timeOffset="34734.1521">11264 12607 783,'0'0'90,"0"0"-62,0 0-7,210 14 59,-62-13-31,28 2-11,15-3 5,15 0 3,1 0-10,-2 0-3,-17-3-16,-24-14-4,-27-4 1,-41 3-5,-26 2-5,-31 7-3,-22 3 0,-15 1-1,-2 5-22,-10 0-49,-36 0-76,-16 7-159,-13 8-115</inkml:trace>
  <inkml:trace contextRef="#ctx0" brushRef="#br0" timeOffset="35225.0315">11297 13180 983,'0'0'50,"0"0"-45,113-4 17,-38-8 8,9 7-18,-7-4-5,-3-1-3,-11 0-2,-17 2 0,-13 0-2,-12 7 1,-10 1-1,-9 0 0,-2 0-1,0 0-10,-13 11 11,-16 19 0,-9 10 5,-7 3-3,-1-1 1,-6-2-2,1-1 1,2-2-1,1-2 0,13-6-1,9-5 5,13-6-2,5-2 1,8-2-3,0 2 5,22-2 3,14-4 16,9-8-3,11-2-3,-1 0-5,1 0-11,-3-2-3,-5-3-26,-4 0-75,-4 1-132,-6-4-160</inkml:trace>
  <inkml:trace contextRef="#ctx0" brushRef="#br0" timeOffset="35390.8174">12117 13508 1081,'0'0'50,"0"0"-47,0 0 3,131-19-6,-80 6-87,-4-1-208,-11-7-265</inkml:trace>
  <inkml:trace contextRef="#ctx0" brushRef="#br0" timeOffset="35583.0738">12543 13276 1147,'0'0'42,"0"0"-29,0 0 18,0 0-11,-20 131-12,20-93-6,0-2 1,2 0-3,2-6-7,-2-2-40,0-2-45,0-3-97,-2-9-241,0-11 10</inkml:trace>
  <inkml:trace contextRef="#ctx0" brushRef="#br0" timeOffset="35890.8682">12464 13012 966,'0'0'51,"0"0"-38,181-12 8,-90 28 25,-6 28-30,-9 14-3,-12 10-10,-19 9-2,-13 3 7,-22 2 6,-10 1 14,0-6 6,-17-3 2,-14-7-6,-2-7-7,-2-9-9,2-10 1,7-13-9,-1-8-4,5-10-2,3-10-13,6 0-37,7-20-41,6-28-122,0-18-308</inkml:trace>
  <inkml:trace contextRef="#ctx0" brushRef="#br0" timeOffset="36498.8822">13372 12941 846,'0'0'43,"0"0"-43,0 0 44,0 0-25,0 0-19,0 0 6,-7 53-3,-4-53 4,-1 0 3,0-2-2,2-16-2,6 2 0,4-3 1,0 2-4,0 0 6,14 5-9,3 0-2,6 5-1,4 2 3,-3 1 0,0 4 1,1 0 1,-7 0 0,1 9 0,0 10 3,-9 6 6,4 3 6,-9 8-1,-3-1-4,-2 8 3,0 3-4,-18-2-2,-8-1-3,-1-10 0,-2-10-2,2-7-1,2-10 2,2-6 2,9 0 0,5 0 0,1 0 4,8-5 13,0-3-2,0 3-3,12 1-11,15-1 1,9 5 2,6 0-1,9 0 4,9 0 4,7-10 4,0-6 4,-6-6 6,-8-2-7,-16 4-4,-12 1-8,-12 2-5,-10 2-4,-3-2-4,-3-1-37,-28 0-69,-20 2-140,-19-7-424</inkml:trace>
  <inkml:trace contextRef="#ctx0" brushRef="#br0" timeOffset="36924.6769">11564 12814 423,'0'0'310,"0"0"-275,0 0 36,-127 0 30,75 29-54,-1 18 4,0 14-4,1 22-2,9 16 14,9 17-8,11 0-19,14-8-12,9-20-12,13-18-6,30-15 0,10-11-2,9-15 0,4-9 0,-11-8-31,-10-12-96,-20 0-182,-25-25-306</inkml:trace>
  <inkml:trace contextRef="#ctx0" brushRef="#br0" timeOffset="37668.8638">11381 11090 634,'0'0'92,"0"0"-18,0 0 34,0 0-77,0 0-24,0 0-1,-134 17 9,76-5 7,-8 4 5,-14 4-2,-10 5 2,-4 10 6,1 7 0,4 11-6,14 13 1,18 14-11,18 14-3,18 12-3,19 9 0,2 5 2,18 2-4,16 1 0,-13-1-3,-5-4-1,-14-9-2,-2-7 0,-16-9 0,-21-14-1,-11-13-2,-2-13 4,-4-15-2,3-13 1,9-8-3,10-7 0,12-4 0,14-4 0,6 0-4,0 5-13,31 5-8,16 11 25,11 15 2,-1 20-2,-3 24 1,-9 22 4,-13 24 1,-11 11 1,-14 10-2,-7-9 8,0-16-6,0-15 5,-4-21 12,-1-14 0,5-11 13,0-15-25,7-15-4,22-8-8,15-11 5,14-14-5,11 0-2,16-13-70,-2-20-118,-4-25-570</inkml:trace>
  <inkml:trace contextRef="#ctx0" brushRef="#br0" timeOffset="38462.7515">13713 11739 664,'0'0'89,"0"0"-9,0 0 28,81-124-67,0 101-1,16 11 5,3 12-24,0 2 0,-11 38 10,-17 20-8,-26 16-13,-25 15-9,-21 13 8,-12 12 1,-32 13 8,-6 5 0,4-4-1,11-8-2,12-11-7,19-15 1,4-13-6,10-13-1,30-17-1,18-10 2,4-17-1,1-10 3,-16-11 1,-16-5-6,-12 0 0,-15 0 2,-4 0 1,0 5-3,0 16-3,-3 16-8,-14 25 11,-4 21 4,4 17 0,3 10-2,5 9 1,3 4-1,-3-4 9,0-10-7,-4-18 3,-10-16 5,-4-16 7,-4-16-8,-11-11 10,2-10-1,-5-10-6,1-10-6,3-2-6,2-2-2,4-28-29,14-23-59,16-19-159,5-21-564</inkml:trace>
  <inkml:trace contextRef="#ctx0" brushRef="#br0" timeOffset="39145.3376">14757 13814 625,'0'0'69,"0"0"-62,0 0 84,0 0-49,0 0-42,0 0-6,-32-9 6,50 9 8,13 0 39,12 0 10,14 0-15,11-3-3,-2-6-2,-6 6-1,-13 3-26,-18 0-9,-11 0 1,-14 0-4,-4 0 0,0 6 2,-6 14 15,-23 8 22,-12 6-16,-3 4-4,-3 3-2,0-4-3,7-1-3,9-4 2,11-5-4,8-6-1,12-2-1,0-3-1,25-2-1,18 0 7,11-4 5,0-4-8,2-4-2,-2-2-5,-5 0-27,-3 0-81,0-6-114,-8-16-289</inkml:trace>
  <inkml:trace contextRef="#ctx0" brushRef="#br0" timeOffset="39595.9839">15443 14043 684,'0'0'72,"0"0"35,0 0-11,0 0-77,0 0-19,0 0 41,95 5 8,-30 2-2,11-7-4,7 0-1,1 0-4,-6-3-6,-11-4-15,-11 0-10,-16 3-7,-14 3 0,-15 1-36,-8-4-56,-3 1-67,-6-2-121,-19-5-329</inkml:trace>
  <inkml:trace contextRef="#ctx0" brushRef="#br0" timeOffset="39955.767">15797 13832 773,'0'0'139,"0"0"-125,0 0-4,0 0-9,0 0 20,0 0 7,100 26-1,-60-13 6,10-1 22,-1 1-14,4 0-7,-2 2-10,-1 0-12,-8-4-7,-9 1 0,-4 1-2,-9 1-3,-4-1 0,-9 6-1,-7 3 1,0-1 1,-10 11 10,-23 1 1,-9-1-1,-7-2-2,0-4-4,2-4-5,9-3-1,7-10 0,13-1-37,7-4-68,11-4-81,0 0-168</inkml:trace>
  <inkml:trace contextRef="#ctx0" brushRef="#br0" timeOffset="40563.0096">16784 13691 874,'0'0'83,"0"0"-36,0 0-9,0 0-19,0 0-9,148-29-1,-99 21-7,-1 0 9,-5 3 7,-9 4-4,-7 1-6,-14 0-7,-9 0 3,1 0-4,-5 0-3,0 0 0,0 6 2,0 11 1,0 7 6,-14 5 1,-6 2 0,-6 6-6,-7 4 1,-6-2 1,-1 1 1,-2-3-1,4-3-1,4-5 2,11-8 3,11-8-2,7-4-2,5-6 1,0 4-2,11-2 4,18-3 14,12 0 6,7-2-6,8 0-9,2 0-6,-2-5-3,-12-6-2,-6 6-7,-9-3-51,-6 1-46,-7-2-133,-6-10-39,1-7-111</inkml:trace>
  <inkml:trace contextRef="#ctx0" brushRef="#br0" timeOffset="40803.0125">17422 13732 731,'0'0'142,"0"0"-91,-20 163 68,9-83-57,-4 6-12,-8 4-14,0-6-12,1-3 3,2-2-14,-1-15-1,9-7-8,1-18-3,2-12-1,4-15 0,3-8-30,2-4-27,0 0-56,0-11-109,9-21-162</inkml:trace>
  <inkml:trace contextRef="#ctx0" brushRef="#br0" timeOffset="41290.9635">17930 14119 687,'0'0'297,"0"0"-261,0 0 38,0 0-10,0 0-56,0 0-4,-131 35-3,90-4 10,4 5 7,5 1 7,2 2-4,11 1-6,6-3-5,11-7-10,2-7 1,0-6-1,23-7 2,6-10 2,10 0-3,9-17-1,-2-12-1,-3-10-11,-10-1 7,-6 2-4,-10 5 7,-7 14 2,-4 6 6,-6 10 3,0 3 9,0 0-5,0 0-9,0 10-2,0 18-2,0 8 14,0 0 0,0 0-2,16-1 0,21-9 4,13-8-2,12-11 4,12-7-2,4 0 3,-4-19-5,-10-9-4,-15-1-8,-17 1-2,-11 2-3,-10-2-43,-11-8-43,0-2-111,-27-6-372</inkml:trace>
  <inkml:trace contextRef="#ctx0" brushRef="#br0" timeOffset="46451.9923">8465 15777 699,'0'0'334,"0"0"-291,0 0-34,0 0 35,0 0-24,0 0 3,114 6 8,-38-6-28,-5-8-3,-10 0-2,-19 4-87,-18 4-91,-19 0-98,-5 7-223</inkml:trace>
  <inkml:trace contextRef="#ctx0" brushRef="#br0" timeOffset="46622.2916">8550 16112 898,'0'0'82,"0"0"-72,0 0-10,0 0 69,147 0-14,-64-16-34,-1 4-21,-9-2-83,-12 6-194,-15-14-249</inkml:trace>
  <inkml:trace contextRef="#ctx0" brushRef="#br0" timeOffset="47692.3102">11388 15409 372,'0'0'119,"0"0"-7,0 0 29,0 0-31,0 0-40,0 0-37,-33-14-20,33 14-2,17 0 32,12 5 27,9-1-24,8 1-13,9 1-17,-2-3-1,0 1-10,-5 0 0,-16 2-5,-8-2 0,-12 1 0,-8-5-2,-1 0-4,-3 0-1,0 5 2,0 7 2,-11 6 3,-16 6 4,-8 6-3,-6 6 0,-5 5 0,-4 3 0,6-4-1,7-4 1,10-5-1,8-14 2,11-2-4,8-8 1,0 3-3,6-6 4,28 1 3,13-2 4,6-1-1,7 2-6,-6-4 0,-3 0 0,-11 0-1,-7 0-32,-6 0-71,-4 0-68,-6-14-40,-1-7-71</inkml:trace>
  <inkml:trace contextRef="#ctx0" brushRef="#br0" timeOffset="47956.6089">12026 15454 581,'0'0'144,"0"0"-21,0 0-41,0 0-58,0 0 56,0 133-5,-5-66-31,-13 10-3,0-4-1,-1 2-15,0-4-12,4-13-2,-3 0-7,7-14-2,2-9-2,4-6 0,5-12-2,0-8-27,0-5-44,0-4-56,18-10-39,4-16-57,5-9-155</inkml:trace>
  <inkml:trace contextRef="#ctx0" brushRef="#br0" timeOffset="48444.272">12525 15799 771,'0'0'162,"0"0"-114,0 0 70,0 0-52,0 0-54,0 0-6,-92-18-5,50 39 1,-1 6 2,8 1 0,2 6-3,8 7 1,12-10-2,6 0-1,7-8 1,5-4-2,18-7-9,13-12-8,3 0 4,0-4 2,2-23-7,-7 4 0,-11-8 17,-4 0 3,-14-2 5,0 9 2,-5 8 22,0 8 9,0 8 5,0 0-5,0 0-23,0 0-15,0 23 0,0-2 2,-2 11 7,2-5-4,0-10-3,25 6 2,13-9-1,13-10 2,13-3 2,3-1 4,-1 0-10,-16-1-1,-14-11-3,-14 7-27,-13 4-25,-9-3-34,0 4-47,-24 0-245,-16 0-186</inkml:trace>
  <inkml:trace contextRef="#ctx0" brushRef="#br0" timeOffset="48842.7869">10843 16477 672,'0'0'101,"0"0"-87,0 0 4,0 0 92,200 40-35,-76-32-14,27-4-14,26-4-11,24 0-5,19 0-4,10-12 7,8-2-7,-4 0-5,-16-2-1,-14-2 1,-30-8 4,-34 6-1,-33-2 2,-36 5-3,-29 12-15,-24 1-7,-8 4-2,-10 0-9,0 0-51,-12 4-69,-30 9-180,-24 6-382</inkml:trace>
  <inkml:trace contextRef="#ctx0" brushRef="#br0" timeOffset="49567.2029">10783 17058 509,'0'0'163,"0"0"-98,0 0-10,0 0-31,0 0-11,0 0 28,86 0 13,-40 0-8,4-1-10,-8 1-18,-6 0-8,-4 0-3,-13-5-6,-8 5 0,-4 0 0,-7 0-1,0 0-2,0 0-7,0 0 9,-3 18 2,-14 5 14,-10 4-12,-5 4 2,-5 1-5,-13 4 4,-1 3-2,2-4-2,2-7-1,14-1 3,9-10 6,14-8-3,10 0 0,0-1-6,9-2 2,28-2 5,11 1 27,12-5-12,9 0-7,-3 0-7,-9 0-7,-11-5-1,-6 1-39,-10-2-120,-6 2-155,-7-9-165</inkml:trace>
  <inkml:trace contextRef="#ctx0" brushRef="#br0" timeOffset="49807.9263">11405 17156 1008,'0'0'37,"0"0"-30,0 0 28,-58 114-3,43-51-5,-3-5-7,1 0-2,-1 1 8,-3-9-8,4 2-7,-3-10-11,5-3 3,5-12-6,3-5-10,5-13-58,2-4-51,0-5-166,0 0-59</inkml:trace>
  <inkml:trace contextRef="#ctx0" brushRef="#br0" timeOffset="50317.5882">11850 17379 95,'0'0'765,"0"0"-734,0 0-9,0 0 54,0 0-55,-134 8-14,100 11 13,-4 2 13,3 7 11,8-2-24,4 6-5,12-5-10,9-1-3,2 0 0,0-8-4,25-4 0,6-10-1,7-4-20,6 0-2,-3-16 10,-4-4-18,-10-6-2,-10-4 25,-6 2 10,-8-2 5,-3 1 2,0 12 17,0 5 13,0 7 22,0 5-5,0 0-15,0 0-21,0 0-17,0 12-1,0 16 0,0 12 2,0 1 3,6-7-2,11-6-2,2-10 0,4-6 2,6-2-3,4-10 4,1 0-4,-1 0-7,-4-14-34,-9 2-61,-4-6-141,-11 4-144</inkml:trace>
  <inkml:trace contextRef="#ctx0" brushRef="#br0" timeOffset="50588.9886">12079 17299 516,'0'0'498,"0"0"-470,0 0-27,0 0 9,129-29-4,-80 17-6,-4 3-65,-12 1-100,-6-6-42,-7-1-128</inkml:trace>
  <inkml:trace contextRef="#ctx0" brushRef="#br0" timeOffset="50796.4558">12554 17115 986,'0'0'137,"0"0"-105,0 0-4,0 0-18,0 0 11,0 0 3,0 126-18,0-92-2,0-7-1,0 0-2,0-1-1,4-7-7,-4 4-52,0-5-87,0-10-146,0-8-155</inkml:trace>
  <inkml:trace contextRef="#ctx0" brushRef="#br0" timeOffset="51134.5636">12619 16892 311,'0'0'774,"0"0"-763,0 0-4,0 0 2,155 26-3,-93 14-5,-3 10 3,-10 8-2,-14 4 13,-13 5-2,-15-4 1,-7 4 9,-4-1 1,-21-3 8,-1-4 1,-1-6-20,-2-7 15,5-6-16,-1-6-7,5-6-2,7-2-3,3-12-1,8-6-3,2-8-29,0 0-24,0-8-24,10-20-79,3-16-214,1-10-221</inkml:trace>
  <inkml:trace contextRef="#ctx0" brushRef="#br0" timeOffset="51571.9725">13162 16784 890,'0'0'114,"0"0"-106,0 0 26,148-44 1,-113 44-27,-10 0-8,-10 22-4,-13 2-2,-2 10 6,-7-2 9,-19 4 3,-6 0-3,1-6-2,2-4-2,6-7-3,6-2 0,9-7 1,6-5 2,2-5 5,0 0-4,0 0 1,20 3 13,22 1 23,12-4-7,11 0-14,12 0-5,8-4 11,0-10-9,-11-2 0,-11 2-3,-22 4-8,-19 3-6,-13 7-4,-9 0-19,0 0-57,-31 0-74,-25 7-280</inkml:trace>
  <inkml:trace contextRef="#ctx0" brushRef="#br0" timeOffset="52094.7653">10688 16837 639,'0'0'222,"0"0"-172,0 0 55,0 0-28,0 0-58,0 0-8,-109 153 18,80-73 25,8 15-8,8-2-5,9 6-6,4-7-2,0-12-14,17-3-5,17-13-5,9-8-6,3-1 3,3-7-4,-5-11 0,-6-2-1,-4-9-1,-5-12-32,0-5-35,-1-9-87,-5 0-243</inkml:trace>
  <inkml:trace contextRef="#ctx0" brushRef="#br0" timeOffset="52860.0567">14404 15777 733,'0'0'123,"0"0"-68,0 0 39,0 0-27,0 0 7,0 0-27,149 6-24,-94-6-11,-3-6-7,-9-1-5,-10 7-6,-6 0-66,-10 0-123,-7 0-180</inkml:trace>
  <inkml:trace contextRef="#ctx0" brushRef="#br0" timeOffset="53025.4056">14448 16066 922,'0'0'108,"0"0"-88,0 0 59,0 0-37,0 0-9,143-18-18,-78 10-15,-7 4-120,-9 2-165,-7-10-390</inkml:trace>
  <inkml:trace contextRef="#ctx0" brushRef="#br0" timeOffset="53775.2286">16124 15370 481,'0'0'92,"0"0"15,0 0 26,0 0-63,0 0-26,0 0-13,23-4 23,18-2 8,7-3-17,8 2-29,4 0-5,0 0-5,-10 7-2,-10 0-4,-9 0 1,-13 0-1,-7 0 0,-8 7-1,-3 0-2,0 9 1,-3 7 2,-26 3 3,-7 6 0,-9 0 1,-1 2 0,-4-3 5,2 1 0,3-4 3,6 1-4,15-9 2,8-2 2,12-4-7,4-2-1,3-3-2,31 0 4,10-9 4,16 0-2,11 0-5,1-4-3,-3-6 0,-5 1-19,-6 0-69,-8 1-142,-11-7-111,-7-6-118</inkml:trace>
  <inkml:trace contextRef="#ctx0" brushRef="#br0" timeOffset="53990.4782">16878 15436 524,'0'0'190,"0"0"-58,0 0 61,0 0-105,0 0-62,0 0-2,-38 98 21,13-39-9,4 2-20,-2 2 4,3-5-11,1 0-5,2-4-4,7-5 0,0-9 0,6-8-28,4-6-41,0-8-66,2-14-126,20-4-140</inkml:trace>
  <inkml:trace contextRef="#ctx0" brushRef="#br0" timeOffset="54426.991">17293 15717 553,'0'0'450,"0"0"-433,0 0 99,0 0-38,0 0-63,0 0-10,-135 14-5,103 22 1,3-1-1,9-1 1,10-5 0,10-3-2,0-8-1,5-4 2,22-10-13,9-4-2,-1 0 4,1-26 7,-3-1 3,-6 1 1,-5-6 2,-9 13-1,-6 5 5,-4 6 10,-3 8 21,0 0 8,0 0-11,0 0-24,0 15-8,-10 11 3,2 6 5,8-3-3,0-5-2,6-2 1,31-5 2,15-7 3,15-6-6,7-4 3,-1-4-5,-12-10-3,-18 1-8,-17 5-46,-18 2-25,-8 6-68,-13 0-128,-35 0-234</inkml:trace>
  <inkml:trace contextRef="#ctx0" brushRef="#br0" timeOffset="54847.8638">15746 16177 708,'0'0'70,"0"0"92,0 0 1,0 0-114,0 0-41,0 0 9,80 9 39,7 1-8,28 2-11,30-2 0,23-2-2,22 3-13,17 1-11,9-3-3,11-5-1,0 0-3,-8-4 5,-11 0 9,-21 0-1,-29 0 1,-30 0 5,-40 0-10,-32-4-12,-27 4-1,-17 0-2,-10 0-32,-2 0-36,0 0-39,-29 0-91,-16 0-412</inkml:trace>
  <inkml:trace contextRef="#ctx0" brushRef="#br0" timeOffset="55626.5011">16152 16663 331,'0'0'230,"0"0"-181,0 0 47,0 0-10,0 0-73,0 0-2,-3 0 20,27 0 31,17 0-1,8 0-18,9 0-13,0 0-14,-2-4-5,-8 1-7,-11 3-2,-10 0-2,-14 0 0,-9 0-1,-4 0-3,0 0-3,0 7 7,-4 12 19,-21 4 10,-8 8-18,-7 0-2,-10 6-6,-3 1 5,-6-2-6,7 1 2,4-6-1,11-9 3,16-10 11,9-2-6,9-6-8,3 1-3,0 4 2,25-5-1,13 4 9,8-6 10,6-2-9,-1 0-7,-7 0-4,-2 0 0,-3 0-60,-6 0-37,1 0-70,-8 0-104,-1-6-54</inkml:trace>
  <inkml:trace contextRef="#ctx0" brushRef="#br0" timeOffset="55889.9324">16790 16936 738,'0'0'109,"0"0"-81,0 0 42,0 0-20,0 0 27,133 5-26,-79-5-19,-2 0 10,-9 0-23,-8-5-19,-9 1 0,-9 1-34,-3-2-75,-1 1-151,-2-1-41</inkml:trace>
  <inkml:trace contextRef="#ctx0" brushRef="#br0" timeOffset="56429.5843">17743 16808 839,'0'0'87,"0"0"-45,0 0 66,0 0-90,0 0-6,0 0-2,-49-18-10,22 18 1,-6 0 7,-7 12 4,2 8 2,1 6 0,5 0-3,10 2-7,10-1-2,10-6-1,2-3-2,0 1 1,20-12-5,11-2 2,5-5-6,2 0 2,-2-5 2,-8-13-4,-5 0 1,-7-4 4,-6 1 4,0-6 3,-3 5-1,-1-2 3,-4 12 5,0 7 20,-2 5 13,0 0-10,0 0-25,0 0-8,0 17-8,0 10 8,3 10 11,3-7-10,8-8 3,3 0-4,8-8 3,8-9 1,10-5-2,8 0 3,3 0-1,-5-12-2,-11-2-2,-12-1-7,-15 7-43,-11 4-41,-8 4-77,-37 0-290</inkml:trace>
  <inkml:trace contextRef="#ctx0" brushRef="#br0" timeOffset="56873.205">15995 17219 620,'0'0'148,"0"0"-118,0 0 36,0 0-29,0 0 1,0 0 32,183 4-15,-87 0 13,20 0-7,16 0-21,15-2-7,18 2-4,7-4-1,3 0-4,-8 0-10,-16 0-2,-23-4 1,-28-2 0,-21-6-1,-30 10-10,-20-3-2,-14 2 2,-14 3-4,-1 0-14,0 0-24,0 0-31,-10-4-89,-14 4-245,-10-8-299</inkml:trace>
  <inkml:trace contextRef="#ctx0" brushRef="#br0" timeOffset="57838.8953">17004 17670 371,'0'0'61,"0"0"26,0 0-19,0 0-56,0 0 24,0 0 38,0-58 23,-12 48-17,-3 6-10,-4 0-24,-1 4-9,-4 0-11,-5 0-13,-4 4-10,-4 14 3,2 4-2,4 5 3,4 4-1,8-1-5,7-2 5,6 2-4,6-6-2,0 2 0,4-4 0,18-8 0,3-6 3,5-3 0,4-5-3,0 0-6,1-17 5,-4-7-5,-5-6 6,-2 2 0,-5-2 0,-3 2 6,-5 10-5,0 1-1,-6 8 1,-1 1 2,-4 2 2,3 3 6,-3-2 0,0 5 1,0 0 6,0 0-10,0 0 2,0 0-7,0 0-1,0 0-2,0 0-3,0 0 1,0 14 2,0-2 1,0-2 0,0 2 0,0 3-1,0-6 3,0 8 3,0 3-1,0 1-3,0 9 11,0-4-9,4-2 4,8-6 1,3-2 1,1-5-2,3-3-1,3-4-3,1-4-4,2 0-1,-1 0-30,-2-8-66,1-14-136,-8-9-220</inkml:trace>
  <inkml:trace contextRef="#ctx0" brushRef="#br0" timeOffset="58486.2608">16103 16624 413,'0'0'82,"0"0"-53,0 0 98,0 0-17,0 0-54,0 0 27,-87-31-34,64 53 11,-4 14 4,3 8-8,2 10 6,6 5-14,7-7-19,6 3-6,3-12-10,0-2-6,7 0-5,16-2-2,4-3-11,6 0-62,9-4-143,5-15-276</inkml:trace>
  <inkml:trace contextRef="#ctx0" brushRef="#br0" timeOffset="59113.6559">18017 16736 141,'0'0'534,"0"0"-492,0 0 100,0 0-40,0 0-81,0 0-9,56-27 1,-25 27 0,1 9 19,-8 17 1,1 6-7,-9 8-7,-8 6-6,-8 2 8,0 0-2,-13-7-7,-18-2 3,-1-7-6,0-6 2,6-2-4,4-11-6,5-4 0,3 0-1,9-6-17,1-3-53,4 0-40,0-7-66,4-21-234</inkml:trace>
  <inkml:trace contextRef="#ctx0" brushRef="#br0" timeOffset="59767.7245">18542 16547 422,'0'0'255,"0"0"-248,0 0-4,0 0-3,0 0 2,0 0-2,-7 0 3,-2 0-3,-1 0 19,4 0 1,-1 0 3,3-7 9,4-4-22,0 2-6,0-3-2,4 3-2,12 1-6,0 4 6,4 2 0,-1-2 0,2 4 1,-3 0-2,-1 0 2,-1 0 0,-3 0-1,-1 8 0,-1 11 0,-3 0 8,1 3-2,-6 4 4,-3-3 13,0 3-14,0-3 8,-16 3 1,-4-4 1,0 1-3,-3-5-2,3-1-7,5-8-4,3-4-2,6-5 2,2 0 3,4 0 3,0 0-4,0 0-5,0 0-3,0-5 3,2 5 3,13 0 9,8 0 9,3 0-1,8 14-1,7-6 4,-2-2 13,1-6 10,1 0 5,-6 0 1,-3-4-11,-8-6-4,-9-8-13,-3 4 2,-3-9-13,-5 7-13,-2 6 0,-2 2-37,0 8-53,-31 0-169,-13 17-309</inkml:trace>
  <inkml:trace contextRef="#ctx0" brushRef="#br0" timeOffset="60704.1641">17357 17365 549,'0'0'59,"0"0"-39,0 0 27,0 0-32,0 0-11,0 0 6,-60 41 22,45-41 9,-1 3 12,1-3-2,-1 0-14,1 0-17,1 0 1,7 0-13,3 0-3,2 0 8,2 0-2,0-8-11,0 1 2,8 0 4,13-6-5,1 8 0,1-2 1,3 7 0,-1 0 2,-3 0-1,0 0 0,-4 0 5,-5 3-4,-1 15-1,-6 5 5,1-2 1,-7 7 11,0-2-2,0 5-2,-11-3-2,-10-2-5,-3-5 1,-2-2-1,-2-1-7,4-9 2,4 0-2,4-9-1,5 3 0,4-3 9,5 0-3,2 0-2,0 0-5,0 0-3,7 0 3,15 0 1,5 0 3,7 0-3,-1 5 4,4 1 4,2 6-2,-3-6-4,-3-6 12,0 0 13,-4 0 5,-2-6 3,-4-10-4,-8-3-16,-4 2-5,-5 3-5,-3-4-6,-1 4-3,1-2-58,1-7-109,0 0-465</inkml:trace>
  <inkml:trace contextRef="#ctx0" brushRef="#br0" timeOffset="61452.0335">19170 16038 942,'0'0'52,"0"0"14,0 0 32,0 0-70,0 0-19,0 0 23,105 14-14,-46-14-7,-1 0-3,-10 0-7,-12 0-1,-15 0-36,-12 0-90,-9 0-143,-6 2-173</inkml:trace>
  <inkml:trace contextRef="#ctx0" brushRef="#br0" timeOffset="61634.8874">19083 16378 611,'0'0'485,"0"0"-481,0 0-2,0 0 61,151-9-20,-70-4-21,-12 5-17,-15 8-5,-19 0-60,-17 0-93,-16 0-144,-2 0-136</inkml:trace>
  <inkml:trace contextRef="#ctx0" brushRef="#br0" timeOffset="63059.337">20026 15659 624,'0'0'95,"0"0"-66,0 0 68,0 0-69,0 0-8,0 0 7,89 24-4,-44-21 1,3-3 12,2 0 6,-2 0 0,-7 0-9,-12-3-20,-12 0-6,-9 2-2,-6 1-5,-2 0 3,0 0 0,0 0 1,-18 16 4,-13 8 2,-9 10-5,-1-3 1,1 6-1,5-3-5,8-2 2,4-6-1,10-7-1,9-10 0,4 4 0,0-10-1,8 3 1,22 2 4,14-8 4,14 2-2,11-2 1,5 0-3,-3 0-3,-11 0 2,-15 0-3,-16 0-42,-18 3-47,-10 2-120,-1 0-78,-10-5-146</inkml:trace>
  <inkml:trace contextRef="#ctx0" brushRef="#br0" timeOffset="63325.5112">19953 16226 819,'0'0'47,"0"0"-41,0 0 83,129 69-6,-36-48-27,19-7-12,10-5-13,3-9 18,-4 0-5,-7-23-9,-12 0-3,-22 0-14,-22 11-12,-24 4-6,-19 7-5,-15 1-40,0 0-29,-15 9-87,-26 14-183,-10 7-198</inkml:trace>
  <inkml:trace contextRef="#ctx0" brushRef="#br0" timeOffset="63898.8801">20478 16869 429,'0'0'159,"0"0"-58,0 0 69,0 0-84,0 0-36,0 0 29,-44-67-42,17 67-16,-8 0 5,-4 0-4,-4 14-9,2 7-8,7 8-4,5 0 5,7 5-5,6-2-1,12-3 0,4-7-1,0-8-1,11-6-11,11-8 3,12 0 6,5 0 4,4-22 0,2-3-2,-9 2-5,-7 0 7,-10 6 0,-7 11 0,-7 3 8,-5-2 12,0 5 9,0 0 1,0 0-22,0 0-8,0 14 3,4 3 4,2 10 6,5-5-9,5-8-1,5 2 5,2-5-4,7-4 1,8-7 0,2 0-4,0 0-1,0 0-37,-6-4-67,-5-22-195,-12-6-308</inkml:trace>
  <inkml:trace contextRef="#ctx0" brushRef="#br0" timeOffset="64352.198">21047 15875 224,'0'0'103,"0"0"-21,0 0 104,0 0-87,0 0-33,0 0 14,-12-13-40,14 25 40,19 11 19,4 12-41,1-4-19,6 6-6,0-3-17,-2-2-14,-1-2-1,-4-6-1,-9-2-12,-1-4-62,-9-6-62,-6-7-105,0-5-75</inkml:trace>
  <inkml:trace contextRef="#ctx0" brushRef="#br0" timeOffset="64552.5928">21278 15899 105,'0'0'663,"0"0"-618,0 0 70,0 0-61,0 0-29,0 0-6,-135 117-7,110-85-5,-4-2-5,2-2 3,8-6-5,5-8-5,7-6-40,7-6-94,0-2-73,2 0-74</inkml:trace>
  <inkml:trace contextRef="#ctx0" brushRef="#br0" timeOffset="65071.365">21637 15841 505,'0'0'77,"0"0"-44,0 0 48,0 0-45,0 0 0,0 0 30,5-8 16,-16 8-23,-10 0-41,-10 0 13,-2 18-8,0 8-5,1 3 0,5 5-12,10-3-2,3-2-2,12-3-1,2-8-1,0-6 0,9-6-10,15-2-4,6-4 9,5-4 4,1-14-4,-4-9 0,-9 4-1,-2 0 6,-8-3 1,-6 4 0,-3 8 3,-4 4 21,0 6 21,0 4-5,0 0 2,0 0-20,0 0-23,0 14 0,0 13 0,0 0 9,0-4-5,0 3-1,3-4-3,10-4 3,5-4-3,4-5 0,0-6-9,3-3-28,-3 0-42,-3-3-104,-4-20-158</inkml:trace>
  <inkml:trace contextRef="#ctx0" brushRef="#br0" timeOffset="65453.9253">21799 15426 749,'0'0'95,"0"0"-68,0 0 75,112-52-31,-69 52-54,-7 0 0,-16 0-11,-13 21-6,-7 6 0,-14 5 2,-20 2 13,-7 7 1,0-8-4,5 1-4,7-3 0,13-4-8,13-4 3,3-5 0,0-1 4,27-2-3,15-7 6,9-2 5,14-6-2,3 0-1,7-10-4,-2-9-2,-6 7 0,-14-5-3,-17 11-3,-16 2-3,-18 4-58,-2 0-37,-22 0-158,-22 22-37,-12 0-231</inkml:trace>
  <inkml:trace contextRef="#ctx0" brushRef="#br0" timeOffset="65910.525">21303 16290 450,'0'0'178,"0"0"-98,0 0 56,0 0-73,0 0-48,0 0-12,-33 21 21,44-12 39,17 1-2,17 3-2,15-10-21,23 2-3,20-5-5,19 0-1,17 0-7,12 0 5,10 0-7,-1 0-1,-6 0-7,-16 0 2,-22 0 1,-27-5 0,-22-9 7,-25 7-12,-17 7-1,-16 0-5,-7 0-3,-2 0-1,0 0-13,0 0-44,-24 4-43,-15 10-62,-7-4-231</inkml:trace>
  <inkml:trace contextRef="#ctx0" brushRef="#br0" timeOffset="66719.8464">21267 16830 667,'0'0'226,"0"0"-209,0 0 99,0 0-35,0 0-49,-140 48-4,108-16-7,7 12 0,4-4 7,7 4-9,8-8-10,6 1-4,0-10-3,3 0-2,16-6 0,2-2-21,-1-12-50,8 0-74,-1-7-122,-2 0-163</inkml:trace>
  <inkml:trace contextRef="#ctx0" brushRef="#br0" timeOffset="67109.2674">21236 16987 545,'0'0'250,"0"0"-240,0 0-10,0 0 21,121-29-16,-77 29 1,-10 0-5,-12 0 5,-8 0 13,-8 0-3,-4 0 11,-2 0 10,0 0 1,0 0-11,0 10-19,-5 2 4,-12 7 0,-7 4 4,-3 0-2,-5 2 1,0-2 0,-3-1 0,6 0-5,5-5 1,11-2 0,4-5-3,7-3 0,2 2-6,0-4-1,0 4 6,6-6-4,15-3 9,8 0-2,2 0-1,4 0-9,3 0-3,0 0-101,-7-3-108,-2-6-214</inkml:trace>
  <inkml:trace contextRef="#ctx0" brushRef="#br0" timeOffset="67276.5993">21506 17179 852,'0'0'137,"0"0"-129,0 0 34,0 0-23,0 0-13,136-18-6,-93 11-51,-8 0-87,-8-3-80,-5 1-137</inkml:trace>
  <inkml:trace contextRef="#ctx0" brushRef="#br0" timeOffset="67626.591">21885 17058 911,'0'0'68,"0"0"37,0 0-26,0 0-65,0 0-9,0 0-3,-125 66 2,114-52-3,5 2-1,6-5 0,0-3-5,0-4-26,10-4 3,13 0-11,6 0 15,-4-8 10,-2-7 12,-10-1 2,-3 2 8,-8 9 22,-2-3 40,0 8 1,0 0-21,2 0-18,-2 0-23,0 0-8,5 0-2,0 0 0,1 17 1,-1 6-1,-1-1-6,0 5-49,-4-4-46,0-5-86,0-6-178</inkml:trace>
  <inkml:trace contextRef="#ctx0" brushRef="#br0" timeOffset="67880.8856">21874 16918 781,'0'0'116,"0"0"-49,0 0 11,0 0-48,116 18 4,-74 19-5,-8 2-16,-6 7 10,-12 2-3,-16 2-7,0-1 4,-8-1-3,-21-2-2,0-6-6,2-10 1,4-8-5,7-7-2,3-6-28,2-4-68,0-5-49,0 0-106,0-19-106</inkml:trace>
  <inkml:trace contextRef="#ctx0" brushRef="#br0" timeOffset="68228.8925">22052 16704 254,'0'0'647,"0"0"-631,0 0 57,0 0 2,0 0-72,123 17-3,-123 7 0,0 7 0,-13-3 3,-14-2-1,2-8 6,5-4-7,9-2 4,7-8-5,4 1 3,0 4-3,13-6 3,18 2 8,12-5 3,1 0 3,0 0 2,1 0 4,-7-5 6,-7-7 1,-7 3-3,-7 4-8,-9 2-15,-5 3-4,-3 0-2,0 0-58,-25 0-130,-8 0-377</inkml:trace>
  <inkml:trace contextRef="#ctx0" brushRef="#br0" timeOffset="69053.6554">20599 16670 501,'0'0'352,"0"0"-316,0 0 81,0 0-18,0 0-88,0 0-11,-85 109 5,41-36 7,-6 4 4,-6 2 11,-4-8-4,-2 1 0,2-11 7,2-10-12,9-7-5,4-8-6,12-14-5,10-4 0,12-10-2,6-5 0,5-3-22,0 0-22,0 0-24,32-11-79,17-24-57,14-20-239</inkml:trace>
  <inkml:trace contextRef="#ctx0" brushRef="#br0" timeOffset="69612.4959">22054 15605 466,'0'0'46,"0"0"62,0 0 8,0 0-68,0 0-15,0 0-19,-68 32 26,32 22 41,-13 13-7,-14 12-19,-15 11-5,-6-5-6,-3-10-17,11-8-3,20-13-6,18-18 3,18-14-11,13-12-5,5-2-4,2-8-1,0 0-10,6 0-47,17 0-28,2-30-150,-5-10-304</inkml:trace>
  <inkml:trace contextRef="#ctx0" brushRef="#br0" timeOffset="70340.5124">21618 15468 273,'0'0'104,"0"0"4,0 0 13,0 0-63,0 0-14,0 0 16,-3-10-19,-17 2 11,-4 4 11,-8 4-25,-1 0-16,1 0 3,0 16-17,0 9-3,8 4-3,1 0 1,14-4-2,5-2-1,4-5 0,0-9-2,20-4 2,11-5 1,1 0 11,3-2-7,-3-10-1,-5-3 1,-6-1-5,-4 1 1,-5-2 0,-4 3 2,-4 0 0,-4 6 4,0 3 20,0 2 15,0 3 3,0 0-17,0 0-21,0 4-5,0 12-2,0 3 6,0-1-2,11-4-1,9-2 0,4-1-3,5-2-5,7-1-68,-2-4-100,-5-4-188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0:29:32.8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4723 1197 776,'0'0'116,"0"0"-80,0 0 53,0 0-17,0 0-40,0 0-17,0 0-15,2 14 13,45-6 15,8-6-12,8-2-2,2 0-9,-1 0 2,-10-8 1,-14 6-6,-13 0-2,-12 2-1,-13 4-7,-2 21 8,-9 12 4,-30 11-2,-13 10 0,-6 0-1,-4 2 1,1-2-2,6-5 1,8-7 0,16-10 0,11-9-1,18-10 0,2-7 1,6-1 5,32-4-2,15-5 8,12 0 3,7 0-3,-1 0-12,-4 0 0,-5 0-93,-4 0-210,-6-9-335</inkml:trace>
  <inkml:trace contextRef="#ctx0" brushRef="#br0" timeOffset="318.0056">6147 986 754,'0'0'293,"0"0"-212,0 0 15,0 0-67,-145 116-18,101-13 21,3 13 9,10 1-11,14-9-12,10-12-7,7-14-9,0-10-2,26-12 0,5-6-7,8-3-45,1-10-51,-5-18-161,-1-23-288</inkml:trace>
  <inkml:trace contextRef="#ctx0" brushRef="#br0" timeOffset="787.5719">6747 1497 851,'0'0'109,"0"0"-76,0 0 40,0 0-59,0 0-11,0 0-2,-139 38-1,104 5 1,4 1 3,5-2 0,12 0 1,12-5-5,2-10-1,0-6 0,21-7-5,6-13 1,4-1-1,6 0-4,3-28-11,-5-4-1,-6-6 3,-6-4 18,-10 8 1,-7 6 8,-6 8 32,0 10 24,0 5 9,0 5-23,0 0-19,0 0-31,0 21-7,0 16 7,0 7 1,0 4 3,0-7-1,15-3-3,6-8-1,3-6-1,1-9-13,2-8-32,-5-7-75,-1 0-124,-2-15-106</inkml:trace>
  <inkml:trace contextRef="#ctx0" brushRef="#br0" timeOffset="1154.5402">6947 1081 667,'0'0'265,"0"0"-252,0 0-9,16 122 34,-9-73-19,-1-2-10,-5-13-2,2-8-3,1-14 0,-4-7 5,0-4 5,0-1 15,0 0 23,0-21-2,0-18-50,4-9 2,6-4 0,4 3-2,4 14-3,2 11 3,2 10-3,0 9-1,-1 5-3,3 0 4,-5 12 1,0 13 2,-4 5 7,-3 2 3,-8 2-8,-4 4-2,0 6-16,0 10-99,-18 1-227,-1-2-172</inkml:trace>
  <inkml:trace contextRef="#ctx0" brushRef="#br0" timeOffset="1396.885">7493 1712 762,'0'0'140,"0"0"-127,0 0-4,0 0 0,0 0 1,0 0-2,2 7 27,-2-7 52,0-7-34,-10-7-45,1 4-4,7 4-4,2 2-2,0 2-34,0-3-119,19-7-270</inkml:trace>
  <inkml:trace contextRef="#ctx0" brushRef="#br0" timeOffset="1791.1397">7886 1480 1018,'0'0'1,"0"0"10,0 0-11,0 130 12,9-92-4,0-8 3,-7-3 2,0-10 2,0-6-2,1-8-4,-1-3-5,0 0 4,4 0 5,8-28 2,7-9 16,2-14-31,4 9-7,-4 7-3,-3 15 8,-5 11-4,-1 4 4,-3 5-3,2 0 0,-1 5 2,1 15 3,-4 1 3,0 8-1,-5 3 3,-3-2-1,5-3 1,-2-6-3,3-5-2,4-4 0,4-8-2,6-4-24,3 0-94,-3-21-89,-13-10-177</inkml:trace>
  <inkml:trace contextRef="#ctx0" brushRef="#br0" timeOffset="2058.0075">8176 1081 603,'0'0'450,"0"0"-425,0 0-14,0 0-10,138 20-1,-71 24 4,-2 12 3,-5 12 36,-9 7 13,-18 4-14,-13 4-25,-20-3-9,0-2 7,-13-8-4,-14-8-1,3-16 0,1-14-7,8-13-3,5-9-4,10-10-69,0-8-90,0-40-129</inkml:trace>
  <inkml:trace contextRef="#ctx0" brushRef="#br0" timeOffset="2258.4949">9410 1444 1096,'0'0'97,"0"0"-76,184-17 37,-100 2-36,-6-4-17,-11 2-5,-9 0-28,-18 3-117,-24 4-139,-16 8-230</inkml:trace>
  <inkml:trace contextRef="#ctx0" brushRef="#br0" timeOffset="2425.301">9447 1726 210,'0'0'792,"0"0"-777,0 0 62,158-9 4,-67-16-30,-4 6-35,-18 0-15,-22 4-1,-23 6-144,-24-5-273</inkml:trace>
  <inkml:trace contextRef="#ctx0" brushRef="#br0" timeOffset="3157.58">12627 1199 657,'0'0'110,"0"0"38,0 0-26,0 0-29,-4-104-25,-28 94-20,-7 6-29,-14 4-14,-4 11-4,2 24 2,1 13 8,11 12-7,10 1-3,14 1-1,13-6 0,6-10 0,8-12-13,21-10-8,4-12 0,7-12 7,7 0 3,-3-28-10,4-11 1,-10-5 9,-3-2 11,-11 4 3,-6 7 1,-9 10 4,-7 13 9,-2 10 17,0 2-6,0 0-28,0 7-6,-2 22 3,0 9 3,2 4 7,0-3-3,11-5-2,15-6-2,6-6-2,1-4-46,5-9-83,-1-9-198,-2 0-173</inkml:trace>
  <inkml:trace contextRef="#ctx0" brushRef="#br0" timeOffset="3563.5872">12919 1133 450,'0'0'519,"0"0"-514,0 0 23,139-9 8,-56-6 7,17-4-12,-9 0-20,-9 7-8,-20 1 1,-21 7-4,-19 4-1,-17 0-2,-5 2-19,-2 25 22,-23 9 10,-14 6 8,-9 6-5,-10 2-3,-4 0-2,1-2-1,3-4-4,11-5 1,11-11 5,15-5 2,13-7-5,8-2-5,12-2-1,32-3 0,31-6 12,18-3 10,16 0-1,9 0 0,-4-12-14,-10 0-4,-18 3-3,-22-1-6,-29 6-102,-27 4-72,-11 0-180,-48 0-148</inkml:trace>
  <inkml:trace contextRef="#ctx0" brushRef="#br0" timeOffset="3886.9723">11704 2152 621,'0'0'234,"0"0"-186,122 39-38,4-29 95,34-5-14,41-5-20,31 0-14,28-10-21,27-15 3,18-3-8,2 3-4,-2 11 1,-14-1-9,-35 7-3,-40 0-4,-49-5-11,-48 6-1,-44 0 0,-37 2-1,-22 1-14,-16 1-26,-16 3-14,-46 0-27,-30 3-172,-39 17-213</inkml:trace>
  <inkml:trace contextRef="#ctx0" brushRef="#br0" timeOffset="4364.5211">12128 2889 775,'0'0'89,"0"0"-88,0 0 41,129-16 7,-64 2-11,0 0-20,0 4-6,-3 2-4,-9 6-8,-10 0 0,-14 2-10,-12 0-8,-10 0-11,-7 0-7,0 12 26,-7 10 10,-26 6 4,-12 4-1,-8 7-2,-10 1 0,0 3-1,2 5 0,0-3-1,10-1 3,7-3 0,15-8 10,10-8 8,15-2-7,4-8 7,2-4 2,27-2 14,11-5-2,10-4 3,7 0-15,6 0-8,1-6-14,0-6-54,2-5-134,-12-7-193</inkml:trace>
  <inkml:trace contextRef="#ctx0" brushRef="#br0" timeOffset="4547.5176">12875 3238 218,'0'0'901,"0"0"-888,0 0-8,0 0 15,166-30-1,-96 13-15,-3 0-4,-10 2-98,-5 2-127,-9-3-116</inkml:trace>
  <inkml:trace contextRef="#ctx0" brushRef="#br0" timeOffset="4944.4784">13669 2996 806,'0'0'125,"0"0"-58,-121 47 23,72-12-42,2 3-16,5 2-15,8 2-11,14-3 2,9-6-3,11-7-5,0-8 0,23-8-6,14-10 0,10 0 6,6-15 0,1-19-9,-5-3-17,-13-1 0,-9-3 13,-10 6 13,-5 7 3,-8 8 1,-4 11 47,0 8 10,0 1-7,0 0-13,0 0-23,0 6-13,0 18-5,-10 5 6,6 8 3,4-1-6,0 3-1,23-8-2,12-3 1,10-10-2,4-8-10,-2-10-27,-3 0-53,-15-8-124,-17-17-265</inkml:trace>
  <inkml:trace contextRef="#ctx0" brushRef="#br0" timeOffset="5234.8039">13769 2761 921,'0'0'105,"0"0"-91,0 0 17,138-32-6,-67 34 8,2 26 5,-9 18-1,-9 12-5,-20 13-10,-19 11 1,-16 15 9,-5 4-7,-30 4-6,-8-6-9,4-12-3,1-17 4,7-18-2,4-16-3,11-14-5,4-14-1,9-8-8,1 0-21,-1-30-35,3-24-106,0-24-248,8-23-114</inkml:trace>
  <inkml:trace contextRef="#ctx0" brushRef="#br0" timeOffset="5811.5835">14722 2398 862,'0'0'81,"0"0"-63,0 0 10,0 0-23,0 0-1,0 0-4,-86 37 4,74-37 1,4 0 5,-1-11 4,7-9-12,2 2-1,0-2 6,3 2-1,18 1-6,1 3-3,5 2 2,0 7 1,2 5-1,-2 0 1,-2 0-3,-4 14 2,-3 10 1,-7 8 3,-4 4 18,-7 2-3,0 6-10,-9 5 6,-18 2-1,-8 6-3,-12-3-5,-4-3-3,-3-5 0,5-17 0,11-12-2,7-12 2,14-5 2,9-5 1,8-18-5,0 0-12,8 2 12,13 9 10,8 10-8,2 2 5,6 0 7,3 12-4,6 4 6,5-2-3,5-2 7,2-6 18,7-4 0,4-2 8,-3 0-8,-5-14-8,-16-6-16,-16-2-5,-12-7-9,-9-6-3,-8-8-45,-6 0-61,-36 4-145,-27 12-416</inkml:trace>
  <inkml:trace contextRef="#ctx0" brushRef="#br0" timeOffset="6179.513">12269 2472 748,'0'0'113,"0"0"-33,-125-8 81,67 60-96,-11 33-38,2 29 10,2 20 10,6 11-6,16 5 1,14-3-6,19-8-12,10-12-10,16-14-1,34-21-10,9-17-2,11-23-1,-2-17 0,-3-15-11,-9-4-54,-9-14-41,-14-2-157,-15-28-435</inkml:trace>
  <inkml:trace contextRef="#ctx0" brushRef="#br0" timeOffset="6894.296">16863 1247 562,'0'0'156,"0"0"23,0 0-8,0 0-69,0 0-34,0 0-18,-73-26-34,23 90-15,-6 28 7,3 23 1,13 6 2,13-3-3,18-11-7,9-10 4,2-11-5,30-10-19,7-14-29,6-20-64,4-21-166,0-21-157</inkml:trace>
  <inkml:trace contextRef="#ctx0" brushRef="#br0" timeOffset="7163.8415">17126 1494 938,'0'0'95,"0"0"-86,0 0-9,-16 156 18,16-87-8,0-6 4,0-10-9,6-14 4,13-12 4,3-14 3,7-10-3,7-3 9,4-21 21,-1-19-5,-4-10-18,-13-10-11,-7-6-1,-15 2-8,0 12-45,0 20-81,-11 18-131,0 14-367</inkml:trace>
  <inkml:trace contextRef="#ctx0" brushRef="#br0" timeOffset="7515.5451">17573 1923 984,'0'0'138,"0"0"-132,81-145 29,-35 79-10,-3 4-9,-12 10-12,-12 11-1,-19 16 5,0 7-8,-8 6-4,-17 4-2,2 8-10,-2 0-23,5 0 8,5 17-31,8 4 9,7 2-14,0 6 22,2 3 19,22 2 11,7 4 13,6-2 2,-4-2 6,-4-3-4,-15-4-2,-9-3-17,-5 0 17,0 1 2,-21-5 3,-6-2-5,-2-8-80,4-8-81,9-2-57,8-18-164</inkml:trace>
  <inkml:trace contextRef="#ctx0" brushRef="#br0" timeOffset="7974.1155">18055 1586 794,'0'0'164,"0"0"-72,0 0-56,0 0-24,0 0 4,0 0-1,-29 140 1,20-98-11,9-1-3,0-8 2,0 2-4,5-7-2,13-6-4,4-10-10,4-9-1,3-3 15,5 0 0,0-21 2,-1-16 9,-4-5-2,-7-8-1,-6 4 1,-7 10-1,-5 11-2,-4 14 1,0 10 1,0-1-6,0 2-13,0 0-4,0 0-16,0 0-27,-6 0 2,1 0 35,5 0 23,0-9 0,0 3-26,7 0 21,13 4 3,7 2-5,2 0 7,4 8 8,-1 14-1,-6 2 11,-5 3-8,-6 0-10,-13 6-8,-2-1 5,-4 2-122,-15-6-136,2-13-143</inkml:trace>
  <inkml:trace contextRef="#ctx0" brushRef="#br0" timeOffset="8371.5617">18880 1638 814,'0'0'147,"0"0"-115,0 0 32,-132 38-26,93-6-17,4 0-18,14-4-1,10-7-2,11-9-1,0-4-14,4-8-14,27 0 6,7-3 23,2-19 11,-5-6-9,-8 5 4,-11 4-2,-9 11 5,-5 8 11,-2 0 18,2 6-38,8 38-8,3 26 8,3 36 70,-3 22-31,-9 6-15,-4 0-3,-4-18-12,-21-28-2,-4-25 9,4-29 16,2-20 4,-4-14-4,-7-9-11,-11-30-21,-3-19-1,-9-21-45,2-16-58,-1-24-165,2-10-464</inkml:trace>
  <inkml:trace contextRef="#ctx0" brushRef="#br0" timeOffset="8490.5674">18304 1261 970,'0'0'63,"0"0"-63,0 0-75,0 0-255,135-20-222</inkml:trace>
  <inkml:trace contextRef="#ctx0" brushRef="#br0" timeOffset="8902.7762">19612 1543 893,'0'0'179,"0"0"-167,0 0 34,-145 58-6,97-17-27,9 9-6,1 2-1,12-4-5,13-7 0,13-11 0,0-9-1,12-9-8,19-10-10,9-2 18,7-19-6,0-20-23,-4-10 2,-18-16 10,-6-11 3,-19-14 12,0-7 2,0 10 4,-11 21 19,-3 25 43,7 24 28,3 17-20,2 0-31,2 0-43,0 27-8,0 27-16,0 18 24,0 12 2,4 7 0,9 2-2,3-3-2,-2-8-77,6-17-115,-2-22-208,3-33-99</inkml:trace>
  <inkml:trace contextRef="#ctx0" brushRef="#br0" timeOffset="9711.5439">20003 1555 750,'0'0'389,"0"0"-372,0 0 15,0 0-6,0 0-26,-138 63-3,114-22 3,0-4 1,12 0-1,8-7-1,4-9-12,0-7-13,6-6-8,17-8-24,5 0 23,4-5 18,2-21 15,-5-9 2,-8 0 4,-7 4 7,-7 7-4,-5 10 35,-2 8 17,0 6-4,0 0-22,0 0 7,0 0-32,0 0-8,0 0-11,0 6-2,1 6 6,9 2 5,3-2 2,8 2-4,0-6-1,6-4 1,0-2-2,-2-2-13,-3 0-4,-2-6 23,2-14 0,-3-6 5,-5-2 1,-3 7-4,-5 8 3,-2 9 1,-4 4 15,0 0-17,0 0-4,0 0-6,0 0-2,0 10-1,0 2 9,0-5 4,0 0-4,0-7 0,7 0 0,-3 0-10,10 0 1,5-4 9,6-11 4,2 6 0,-3-2-3,-3 10-1,-6 1-3,0 0-2,3 12-7,-2 9 4,-1 2 2,-5 0 6,-1-8 1,-5-7 3,-4-5 2,2-3-3,-2 0 9,2 0 9,1 0 0,3-23-2,8-12-9,1-2-10,3 7-1,-3 12-3,1 10-2,-3 6 4,3 2-1,5 0 2,-2 0 1,-1 16-4,-2 5-2,-2 11-1,-10 3 4,-4 7-8,0-1-98,0-9-101,0-17-112</inkml:trace>
  <inkml:trace contextRef="#ctx0" brushRef="#br0" timeOffset="9908.9954">20935 1463 220,'0'0'907,"0"0"-907,0 0 9,31 123 23,-17-53 7,-2 8-12,-6 7-16,-6 5-1,0 6-6,-27 3-4,-9-9-53,3-18-95,6-31-116,2-29-30</inkml:trace>
  <inkml:trace contextRef="#ctx0" brushRef="#br0" timeOffset="10104.6724">20972 1606 706,'0'0'199,"0"0"-96,0 0-2,0 0-46,140-44-19,-119 48-23,-7 14-4,-12 6-9,-2 7-3,-13 8-1,-20 0-13,-6-5-53,4-10-92,4-15-173,11-9-204</inkml:trace>
  <inkml:trace contextRef="#ctx0" brushRef="#br0" timeOffset="10920.8638">21408 1407 294,'0'0'669,"0"0"-663,0 0-4,0 0 12,0 0-5,0 0-2,-60 141-2,50-99 16,5-2-1,4-4-11,1-6 4,0-7-7,4-6 2,12-7-8,5-5 3,0-5 0,8 0 3,5-20 14,-1-11-13,1-10-6,-8-2-1,-5-4 0,-7 1-2,-14 7 2,4 6 9,-4 16 3,0 6 10,0 9 9,0 2-7,0 0-24,0 0-3,0 17-14,0 12 12,-4 10 3,0 1 2,-3 0 2,6-4-1,1-6 0,-2-6-1,2-10 0,0-8 0,0-4-7,0-2-19,0 0 19,0 0-4,10-6-3,9-8 10,-4 7 2,3 4 0,0 3-6,7 0 2,5 0 4,9 0 2,5 0 0,3-6-2,-1-12-41,0-4-28,-9 1 28,-10-2 43,-9 2 12,-7 10 35,-7 0 12,-4 10 0,0 1-1,0 0-15,0 0-18,0 0-14,-2 0-11,-11 16-1,-3 20-5,3 16 4,1 15 0,8 10 2,4 15 1,0 13-1,0 8 3,0 5-1,0-11-2,0-12 1,0-19 0,0-25 0,-4-21 1,-11-18-2,-1-12 8,-9 0 15,-6-21 5,-3-16-7,8-10-1,5-8-1,8 2-9,11-8-10,2-8-8,4-19-44,20-11-79,-2-5-398</inkml:trace>
  <inkml:trace contextRef="#ctx0" brushRef="#br0" timeOffset="11064.0655">21513 1006 1250,'0'0'42,"0"0"-42,0 0-17,0 0-249,118-56-609</inkml:trace>
  <inkml:trace contextRef="#ctx0" brushRef="#br0" timeOffset="12128.041">20262 3043 930,'0'0'83,"0"0"7,0 0-3,0 0-67,0 0-19,139-63 8,-86 79 0,-8 11-1,-13 12 5,-14 5-9,-17 6-2,-1-1 5,-16-6-1,-13-11-2,4-14 1,8-11-2,4-7 1,12-18 0,1-29-4,0-15-16,29-6 0,11 6-3,5 11-15,-1 17 6,-3 15 22,-5 10 4,-5 9 2,-2 0 2,-2 14-1,-7 17 0,-5 3-1,-8 7 1,-7-4 0,0-2-1,0-6 0,0-9-1,6-11-2,6-9 1,5 0-10,7-19 10,6-15 0,-1-6-1,0 3-2,-9 10 5,-8 8 0,-4 12 4,-8 4 30,0 3-3,0 0-9,0 0-12,0 21-8,0 9-1,0 4-1,0 2 2,18-8 0,11-5-2,11-12-1,11-11 1,5 0-7,-1-20-8,-3-15-5,-15-4-13,-8-7 17,-10-11 11,-15-9 1,-4-14-3,0-4 2,-6 6 5,-11 20 4,4 22 11,3 19 51,-1 17-23,2 0-27,-1 26-16,-3 21 2,4 15-2,3 6 1,6 5 0,0 1 1,17-9-1,18-8 0,13-15-2,12-16 0,8-14-1,5-12-8,-7 0-12,-8-20-5,-14-11 12,-14-4 8,-12 2 3,-12 8-1,-6 7 5,0 10 10,-14 8 17,-7 0-5,-4 8-13,5 11 1,6 3-1,14 1-4,0-4-1,23-3 0,17-7-3,6-6 2,4-3-3,-5 0-27,-10-7-69,-11-15-126,-16-4-252</inkml:trace>
  <inkml:trace contextRef="#ctx0" brushRef="#br0" timeOffset="12346.5548">21978 2482 844,'0'0'120,"139"41"-32,-39 28 52,3 28-54,-7 21-6,-21 16-29,-32 3-15,-37 2-5,-14-1-10,-59-8-3,-24-2-4,-16-14-1,4-25-13,5-30 0,20-28-45,13-25-55,11-9-121,13-56-850</inkml:trace>
  <inkml:trace contextRef="#ctx0" brushRef="#br0" timeOffset="40101.3966">3749 6152 672,'0'0'285,"0"0"-263,0 0 110,0 0-50,0 0-47,0 0-10,0 0-25,-64-28-9,103 26 5,15-7 4,12-3 5,11-2 7,-4 1-12,-2-1 5,-11 6-5,-18 4 2,-16 2-2,-18 2-3,-8 0 2,0 6-6,-15 24 7,-21 10 0,-16 9 3,-7 4 2,-9 1-3,2-2 0,1-3 0,7-5 1,10-5-2,15-8 2,12-9 8,19-8-2,2-4-9,17-3 0,32 0 7,16-5 11,11-2 3,4 0-4,-4-10-13,-11-3-4,-13 1 0,-7 0-70,-7 1-90,-7-3-276</inkml:trace>
  <inkml:trace contextRef="#ctx0" brushRef="#br0" timeOffset="40580.8747">5213 5687 975,'0'0'66,"0"0"10,0 0-10,-145 86-62,92 8 2,-7 29 7,6 12 2,12-2 4,13-10 1,17-21-2,12-19-12,0-13-6,23-9 0,12-6 0,7-9-1,3-12-8,-5-6-75,-1-18-109,-13-10-209</inkml:trace>
  <inkml:trace contextRef="#ctx0" brushRef="#br0" timeOffset="41332.304">5376 6171 478,'0'0'167,"0"0"-141,0 0 27,0 0-25,0 0-22,0 0-6,113 20 0,-113 3 10,0-3 22,0-4-1,-21-2 0,-6-3 9,0-2-9,0-6-11,5-3 2,2 0 11,6-5-19,6-9 8,1-5-18,7-1-1,0-3 1,9 3-4,13 5 0,7 1 0,2 7 3,3 2-3,-1 5 0,0 0-1,2 0 0,-5 19 0,-3 8-4,-12 11 0,-3 3 3,-12 9 2,0 2 0,-12 3 8,-17-6-5,-7 0-2,1-5 5,-3-9-3,4-8-3,8-11 5,8-6-3,9-10 2,5 0 5,4-4 3,0-13-10,0-2-4,9 3 4,13 4-2,1 4 0,6 5 1,2 3-1,2 0-2,3 0 2,1 0 1,-1 14-1,-3-2 0,-6 1 0,-5-3-2,-5-1-48,-4-2-108,-5-7-92,-6 0-174</inkml:trace>
  <inkml:trace contextRef="#ctx0" brushRef="#br0" timeOffset="41751.2922">5705 5767 921,'0'0'106,"0"0"-91,0 0-14,0 0-1,0 0-13,0 0 10,38 98 2,-28-56 1,-2-5 11,-6-10 4,1-6-3,-3-11 3,0-6 6,0-4-6,2 0-4,3 0-2,-3-2 4,5-24 2,3-17-4,7-11-5,2-2-5,3 4 0,3 10-2,0 14 0,-1 10 1,0 8 0,-1 8 0,-3 2 1,3 0-1,-4 18 1,-3 10 6,-1 6-2,-8 2-4,-2 3 0,-5 2-1,0 2-6,0 0-87,0-3-145,0-3-103</inkml:trace>
  <inkml:trace contextRef="#ctx0" brushRef="#br0" timeOffset="42061.307">6251 6363 873,'0'0'17,"0"0"10,0 0 9,0 0-14,0 0-11,0 0-8,19 36 10,-19-35 5,-5-1 18,-5 0 5,0 0 10,0 0-4,7-8-13,1-2-13,2 2-8,0-1-2,0 4-11,0 1 0,0 4-6,0 0-108,2 0-176,5 0-247</inkml:trace>
  <inkml:trace contextRef="#ctx0" brushRef="#br0" timeOffset="42763.2985">6640 6152 833,'0'0'165,"0"0"-148,0 0-17,0 0-30,0 0 30,6 106 5,2-54 9,-4-6 0,-2-3 3,-2-12-1,2-8-7,-2-9-2,0-10 1,2-3-4,0-1 0,5-1 8,9-28-5,11-17-7,8-8-1,1 4-18,-6 10 12,-4 17 6,-12 14 1,-4 9 2,-1 0 6,2 2-6,-2 20 0,-2 9 6,-5 10-2,-2 1 11,0 0-8,0-7-7,0-8 0,2-6 0,8-7 0,9-6-1,8-8-1,8 0 3,3 0-3,-2-19-52,-5-5-134,-17-6-315</inkml:trace>
  <inkml:trace contextRef="#ctx0" brushRef="#br0" timeOffset="43065.2809">6905 5801 943,'0'0'37,"0"0"-30,113 4-7,-34 30 14,2 20 6,-1 11 18,-16 11 14,-24 8-12,-24 1-10,-16 4 10,-9-7-5,-25-6-1,-3-6-5,-3-12-8,-1-3-6,5-11-12,7-8-1,7-9-2,13-15 0,9-12-33,0-5-41,18-31-60,24-18-334</inkml:trace>
  <inkml:trace contextRef="#ctx0" brushRef="#br0" timeOffset="43291.3923">8075 6296 1076,'0'0'63,"0"0"-50,0 0 65,176-8-42,-111-5-20,-8 4-13,-15 4-3,-19-2-14,-11 5-60,-12 2-164,-4 0-189</inkml:trace>
  <inkml:trace contextRef="#ctx0" brushRef="#br0" timeOffset="43477.2298">7937 6691 864,'0'0'154,"0"0"-154,0 0 58,154 0-3,-94-9-37,-13 4-18,-21 1-2,-17 4-102,-9 0-86,-19 0-74,-29-3-164</inkml:trace>
  <inkml:trace contextRef="#ctx0" brushRef="#br0" timeOffset="47864.8362">11060 6050 458,'0'0'89,"0"0"-12,0 0 28,0 0-26,0 0-62,0 0-8,0 0 14,0 0 25,3 17-23,-17-5-7,-4-1-4,-2-5 1,3-6-3,-4 0 0,3 0-1,5-18 1,4-7-8,7 0 6,2-6-5,0 4-4,15 3 0,12 1-1,3 12-2,5 2 1,2 6 1,4 3-1,-1 0-2,-7 12 3,-4 10 0,-8 3-6,-10 9 6,-11 7-1,0 4 1,-9 8 0,-22 3 6,-10 5-3,-5-3-1,-8-2-1,0-8 1,2-9 0,4-13-2,11-7 3,5-15-2,12-4 3,9-4 2,11-20-2,0-5-1,11 3-3,20 5 0,9 8 1,-1 10 6,3 3 4,3 2 7,-8 17 9,-3 6-12,-7-1-10,-8 3-3,-3 0-2,-3-3 0,-1 0-25,-1-6-65,3-9-75,-2-6-122,5-3-87</inkml:trace>
  <inkml:trace contextRef="#ctx0" brushRef="#br0" timeOffset="48293.1954">11522 6090 663,'0'0'60,"0"0"-29,0 0 83,133-37-62,-88 34-26,1 1-4,-5 2-17,-3 0-3,-9 0 2,-7 0-4,-9 0 3,-6 0-6,-5 5 2,-2 8-15,0 8 16,-11 10 8,-20 8 6,-13 12-4,-10 2-3,-2 0 2,2-4-1,10-12 7,11-5 4,10-10 2,13-7-1,7-8-6,3 0-6,16-4 9,23-1 16,19-2 0,17 0-10,6 0-8,2-9-4,0-3-4,-14-1-6,-13 6-1,-17 1-14,-20 4-44,-17 2-70,-2 0-47,-25 0-130,-24 11 23</inkml:trace>
  <inkml:trace contextRef="#ctx0" brushRef="#br0" timeOffset="48653.1533">10159 6953 838,'0'0'45,"0"0"-29,0 0 26,139 26 49,-8-19-4,46-7-40,34 0-1,35 0-6,23 0-15,5-10-7,3-4-11,-16-2-2,-18 2 8,-32-4-4,-37-1 2,-46-2-7,-47 5 8,-33 0-9,-29 10-3,-14 4 0,-5-4-1,0 6-38,-40 0-41,-29 0-133,-41 19-158,-37 9-79</inkml:trace>
  <inkml:trace contextRef="#ctx0" brushRef="#br0" timeOffset="49344.0042">10240 7703 649,'0'0'182,"0"0"-116,0 0 8,0 0-33,0 0 0,0 0 22,104 0-16,-43-3-22,-1-7-4,-2 3 3,-7 2-6,-15 5-6,-14 0-12,-12 0 0,-10 0-1,0 22 1,-21 13 1,-19 4 5,-4 3-4,-6 2-1,-1-1 2,5-1-1,3-1 1,9-7 5,15-7-3,9-8 0,10-2-5,0-5 5,21-3-2,16-2 2,11-3 0,3-4-3,4 0-2,-1 0-24,-2 0-71,0-5-172,-5-22-179</inkml:trace>
  <inkml:trace contextRef="#ctx0" brushRef="#br0" timeOffset="49522.8533">10946 7953 1072,'0'0'28,"0"0"-24,0 0 9,175-28-1,-104 11-12,-3 6-11,-12-1-206,-13-5-241</inkml:trace>
  <inkml:trace contextRef="#ctx0" brushRef="#br0" timeOffset="50039.0945">11713 7714 974,'0'0'23,"0"0"-19,0 0-2,0 0 2,-120 52-4,100-44 2,2-7-2,-2-1 3,7 0-3,4-19-4,5-2-7,4-2 9,0 2 2,2 4 1,19 3-1,6 2-2,7 6 2,4 2 8,0 4-5,4 0 1,-3 0 5,-4 7 5,-6 14-3,-10 4-8,-7 10 11,-12 3 9,0 5-5,-4 4 3,-27 6-9,-6-3-2,-7-4-5,-3-4-3,3-12 1,1-12-2,7-8 0,12-6 1,8-4 2,12 0 1,4 0 1,0 0-5,0 0-1,4 0 0,21 0 11,6 0-1,5 0 8,4 0-1,-5 0-7,-5 0 0,-6 0-10,-6 0-2,-7 0-50,-5 0-103,2 0-194,-8 0-49</inkml:trace>
  <inkml:trace contextRef="#ctx0" brushRef="#br0" timeOffset="50335.2186">11972 7586 919,'0'0'68,"0"0"-64,179 18 84,-102 23-4,-7 17-45,-15 13-7,-19 15-23,-19 15 3,-17 16-5,-12 2 0,-27-1 1,-5-9 15,0-22-7,1-14 7,5-17-1,5-15-19,6-17-1,6-12 0,4-10-2,1-2-28,2-11-14,3-22-40,7-14-63,4-12-98,0-13-103</inkml:trace>
  <inkml:trace contextRef="#ctx0" brushRef="#br0" timeOffset="50909.0726">12853 7339 611,'0'0'358,"0"0"-348,0 0 7,0 0-10,0 0-3,0 0-4,-63 26 0,45-26-1,3 0-4,1-26 5,7-8 0,7-1 1,0 5 0,0 7 0,11 5 3,12 4-2,-3 2 6,5 5-7,-1 5 2,3 2 2,-1 0-3,-1 4-1,-2 18 7,-6 7-1,-5 8 6,-8 6 10,-4 5-8,0 4-8,-20 1 9,-9-6-8,-11-5-3,0-5-2,-1-11-2,1-6-1,7-8 0,6-10-2,7-2 2,7 0 0,9 0 0,4-7 6,0-2-4,6 7 1,17 2-2,3 0 5,12 0 6,0 11 8,9 3 17,4-5-5,7-3 7,8-6 2,6 0-2,1-8-6,-6-12-4,-9-2-13,-17-1-13,-15 8-1,-17-4-4,-9 4-10,-9 2-63,-37 8-122,-32 2-294</inkml:trace>
  <inkml:trace contextRef="#ctx0" brushRef="#br0" timeOffset="51285.0803">10209 7323 938,'0'0'37,"0"0"28,-170 51 34,108 28-45,2 28-6,8 22-7,14 12-11,23 3 0,15-7-5,9-15-6,47-18-8,21-15-3,19-16-3,9-10-3,-1-15-2,-13-8-20,-10-9-70,-21-14-141,-22-12-337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0:31:45.3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2654 11015 836,'0'0'104,"0"0"-92,0 0 22,0 0 23,0 0-40,0 0-13,0 0 33,104-2 16,-14-22-8,-1 2-23,-6 1-10,-11 7-10,-13 4 0,-14 6 1,-16 4-2,-14 0-1,-8 0 0,-4 0-1,-3 17-5,-7 16 6,-27 20 7,-18 9-2,-10 10 1,-9 4-5,-4 0 1,3-5-2,6-13 5,16-12 4,18-17 12,14-11-5,18-9-16,0-1-2,24-2-6,24 2 8,20-8 10,11 0 4,2 0-4,-8 0-10,-6 0 0,-5 0-40,-4 0-116,-2 0-334</inkml:trace>
  <inkml:trace contextRef="#ctx0" brushRef="#br0" timeOffset="389.0936">4515 10430 1005,'0'0'25,"0"0"19,-154 104 17,86-9-20,-1 28-1,9 17 0,12 3-17,17-10 1,23-20-8,8-16-12,21-19-2,24-14-2,11-4-2,2-10 2,4-12-49,-1-17-91,-14-21-205</inkml:trace>
  <inkml:trace contextRef="#ctx0" brushRef="#br0" timeOffset="1011.2662">5196 10830 675,'0'0'215,"0"0"-193,0 0 50,0 0 4,0 0-27,0 0-8,-68-12-18,30 36 6,-6 16-5,-3 10-10,5 12-4,3 8-6,11-1 1,12-2-5,14-12 0,2-10-3,7-15-5,22-10 2,10-16 6,9-4 0,3-17-10,2-20 8,-2-10 0,-3-3-5,-8 6 3,-17 10 4,-11 10 0,-8 10 5,-4 8 5,0 6-2,0 0 6,0 0-14,-4 18-3,-9 14 2,-3 10 1,7 2-3,7-6 0,2-8 1,2-8-4,23-11-4,9-10 9,7-1-2,11-15 3,-3-20 0,-7-5 4,-10 0 1,-17 2 0,-10 2 4,-5 8 10,-10 5 3,-19 10 2,-6 9-18,-9 4-6,-3 4-4,0 28-51,6 7-97,12 4-164,14-3-178</inkml:trace>
  <inkml:trace contextRef="#ctx0" brushRef="#br0" timeOffset="1401.2872">5688 11432 1087,'0'0'27,"0"0"6,58-118 15,-27 57-31,-5-1 1,-6 0-2,-10 8-2,-10 8-4,0 10-7,-12 10-3,-7 9-2,-4 10-11,-6 7-18,0 0-14,0 19-4,9 4-5,7-2 9,13-2 3,0-1-8,15 0-23,26 2 29,5 0 33,6 1 11,-6 8 0,-7-3-1,-10 2 1,-14 0 23,-9 2 37,-6 7 8,-5 2-5,-23 5-12,-5-1-16,-3-4-23,5-7-9,4-9-3,10-11-16,3-12-116,10-10-164,4-27-388</inkml:trace>
  <inkml:trace contextRef="#ctx0" brushRef="#br0" timeOffset="1776.268">6151 11101 1013,'0'0'18,"0"0"-12,0 113 25,7-72-12,0-7-8,-2-5 2,-1-12-8,-2-6-1,0-10 1,-2-1-2,3 0 1,0-4 8,6-25 2,8-12 6,3-6-17,5 1-1,1 8-2,0 3 0,1 9-2,-2 9 2,-5 10-1,-5 7 1,-4 0-5,3 4-2,-3 25 7,-1 12 3,-4 8 7,-4 4 6,-2-2-2,2-7-12,-2-7 0,3-6-2,1-8-1,2-8-92,4-12-190,1-3-314</inkml:trace>
  <inkml:trace contextRef="#ctx0" brushRef="#br0" timeOffset="2097.3102">6720 11041 1079,'0'0'117,"0"0"-117,0 0 0,-27 116 0,23-52 4,4 4 0,0-3-2,0-7-2,0-10-2,23-16-2,1-7 0,9-12 4,1-13 3,0 0 1,5-16-2,-3-22 9,-5-11 1,-7-5-8,-11-4 10,-13 3 8,0 6 13,-4 11 5,-21 10-15,0 10-22,-10 8-3,-5 10-7,-2 0-51,-7 5-77,3 6-208,5 1-229</inkml:trace>
  <inkml:trace contextRef="#ctx0" brushRef="#br0" timeOffset="2260.3267">6629 11310 1112,'0'0'32,"0"0"-19,0 0 26,166-67-24,-112 39-15,-7 4-15,-13 1-151,-15-3-272</inkml:trace>
  <inkml:trace contextRef="#ctx0" brushRef="#br0" timeOffset="2518.2824">6980 10730 32,'0'0'1121,"0"0"-1104,143-8-1,-62 21 22,4 24 0,-5 17 12,-14 12-28,-16 21-7,-25 10-4,-17 9-7,-8 1 3,-15-13 2,-18-9 22,-8-19-9,3-14-5,3-14-8,-2-12-8,5-9-1,0-8-55,-6-9-70,5 0-228,-3-24-542</inkml:trace>
  <inkml:trace contextRef="#ctx0" brushRef="#br0" timeOffset="3643.8062">6144 11136 327,'0'0'56,"0"0"19,0 0-4,0 0-17,0 0-15,0 0 12,0-5 13,0 5 4,0 0-17,0 0-16,0 0-19,0 0-10,3 0-4,4 12 1,1 8 4,4 4-3,-3 3 3,-1 5 2,4-1 0,-5 2 4,-1-1-2,0-5-3,-3 0-1,0-5 1,-3-4 5,0-3-2,0-4-5,0-8 4,0 3-1,0-6-3,0 0 8,0 0 23,0-11 19,0-17-38,6-12-17,3-6-1,7 1 2,-1 4-4,3 7 0,0 8-2,-3 3 4,1 5 0,-5 6 0,-2 7 0,-5-1-3,-1 6-2,1 0-1,-1 0-3,4 0 1,1 3 8,1 6 0,0 4 0,2 3 0,-2 4-1,-2 4 0,2 4 1,-5 2 0,1 5 1,-3-3 0,-2-5 0,0 0 0,0-8 0,0-2-1,0-5 3,0-6-1,0-4-2,0-2-1,0 0-39,0 0-54,0 0-94,-11-14-74</inkml:trace>
  <inkml:trace contextRef="#ctx0" brushRef="#br0" timeOffset="4071.4719">6154 11135 439,'0'0'293,"0"0"-264,0 0-19,0 0-5,0 0 13,20 105 26,-7-56 0,3-3 10,-5-2-18,-5-4-14,2-5 3,-6-7-5,2-10-1,-4-7-6,1-5-4,3-6-2,-4 0 6,2-7 12,2-25 18,8-23-36,3-8-7,5-5 1,5 2-1,-1 17-1,0 8 1,-1 15 0,-3 9 0,-5 13-1,-3 4 1,3 0-6,-2 28 6,3 10 2,-5 8 3,-3-1 4,-4-4-5,-4-5-2,0-5 1,0-7-1,0-6-2,0-2-38,0-9-95,0-7-247</inkml:trace>
  <inkml:trace contextRef="#ctx0" brushRef="#br0" timeOffset="5116.1289">9852 10819 344,'0'0'54,"0"0"44,0 0 65,0 0-24,0 0-74,0 0-57,0 0-7,60-23 36,5 9 26,13-8-13,11-3-12,1 4-1,-14 8-16,-13 10-20,-20 3-1,-19 3 0,-13 20-3,-11 9 3,0 5 0,-30 9 7,-11 0-5,-10 4 3,-5 0-3,-4 0 4,0-2 3,0-2-2,6-2 4,10-3-2,8-12 0,14-9 2,15-6 1,7-6-6,11-1-3,31-3 8,14-4 14,15 0-1,7 0-1,5-15-4,-5 3-6,-6 3-12,-14 2-1,-8 7-27,-5 0-92,-9-7-212,-7-10-384</inkml:trace>
  <inkml:trace contextRef="#ctx0" brushRef="#br0" timeOffset="5436.2332">11624 10363 975,'0'0'49,"0"0"-20,0 0 69,-113 76-49,63 20-10,-1 24 12,2 18-12,6 4-6,14-16-1,16-14-19,13-22-8,3-20-5,28-15 0,9-17-1,5-14 0,-1-12-31,5-12-48,-2 0-61,-2-26-151,-12-14-278</inkml:trace>
  <inkml:trace contextRef="#ctx0" brushRef="#br0" timeOffset="5857.2391">11760 11315 948,'0'0'142,"0"0"-115,0 0-1,0 0 3,127-135-5,-80 72 1,-2-5-10,-8-6 1,-10 3-10,-12 11 0,-15 16 2,0 16 4,-8 16-6,-25 12-5,-8 4-2,-8 25-4,3 10 2,8 1-1,15-6-10,13 0 1,10-2-7,4-3-7,32-5 11,10-5 10,8 1 6,-1-3 1,-3 1-1,-15 0 0,-11 7 1,-12 1 0,-12 7 6,0 4-7,-27-3 8,-7-1-3,3-8-4,6-8-1,5-10-9,5-7-57,10 0-32,5-22-84,0-13-69,20-9-24</inkml:trace>
  <inkml:trace contextRef="#ctx0" brushRef="#br0" timeOffset="6389.702">12322 10864 754,'0'0'192,"0"0"-113,0 0-21,0 0-26,0 0-9,0 0 6,-51 122-12,51-85-7,0-3-4,0-4 4,2 0-6,13-8-4,5-4 1,3-7-1,1-6 4,1-5-4,6 0 0,2-18-2,1-12 1,-6-6 0,-3-9 0,-7 2-1,-8 0 2,-2 13 1,-5 14 2,-1 10-3,-2 6 6,0 0-6,0 6-3,-5 18 0,-6 8 3,-2-6 0,5-5 1,4-9-1,0-7-1,4-2-2,0-3-1,0 0-7,0-20-7,16-10-6,3-2 12,6 4 12,-2 5 1,1 7 0,-4 12 0,4 4 2,1 0 8,-7 22 0,0 9-1,-4 2 3,-7 2-3,1-1-5,-6-7-2,-2 2-3,0 0 0,0-6-3,-7 3-54,-13-6-66,-5-6-208,-4-10-37</inkml:trace>
  <inkml:trace contextRef="#ctx0" brushRef="#br0" timeOffset="6674.5732">12533 10363 910,'0'0'82,"0"0"-82,0 0 4,0 0 6,0 0 11,-6 116-7,-30-80-4,-1-5-7,-2-12 3,8-11 0,2-8 0,9 0 29,3-22 2,12-2-9,5 2-12,0 0-11,9 6-4,20 4-1,9 10-3,11 2-31,7 0-94,-1 14-162,-1 8-246</inkml:trace>
  <inkml:trace contextRef="#ctx0" brushRef="#br0" timeOffset="7040.6027">12991 10858 917,'0'0'30,"0"0"41,30 145 8,-13-93-48,-5-8-6,-4-8-1,-4-8-15,-4-11 5,0-8-2,2-5-5,-2-4-2,0 0 6,3-28 22,3-15-15,8-15-18,3 5-2,8 4 1,2 13-1,2 14 2,0 8 0,-1 10-1,2 4-2,-1 2 3,-8 28 0,-1 7 0,-3 7 3,-8 4 2,-5 2-4,-4 1 0,0-2 0,0-11-1,0-12-13,0-12-47,0-14-102,0 0-173,15-28-9</inkml:trace>
  <inkml:trace contextRef="#ctx0" brushRef="#br0" timeOffset="7363.1631">13593 10842 763,'0'0'214,"0"0"-190,0 0-8,0 0 40,-16 148-14,10-81-13,6-2-4,0-7-9,0-7-8,15-13-6,14-11 0,4-13 4,9-14 5,5-3 8,3-29-5,-6-8 2,-4-6-8,-11-1 5,-11-5 14,-12 1-2,-6 1-9,-2 5 4,-27 10 3,-4 8-16,-9 10-7,-3 15 0,-4 2-1,4 0-18,3 11-27,7 9-47,7 0-88,9-2-230,3-4-195</inkml:trace>
  <inkml:trace contextRef="#ctx0" brushRef="#br0" timeOffset="7515.7914">13561 11035 894,'0'0'158,"0"0"-134,0 0 35,123 2-4,-70-2-43,-3-2-12,-10-10-14,-11-5-159,-14-3-242</inkml:trace>
  <inkml:trace contextRef="#ctx0" brushRef="#br0" timeOffset="7797.9419">13858 10524 917,'0'0'89,"0"0"-61,138-9 61,-69 40-24,0 20-18,0 24 2,-11 20-19,-13 16-13,-25 15 1,-20 9-2,-7-7 2,-31-14 4,-4-15 10,4-19 8,2-12-13,6-17-12,7-16-11,3-14-4,0-13-13,-1-7-48,0-1-41,-6-7-118,-6-32-330</inkml:trace>
  <inkml:trace contextRef="#ctx0" brushRef="#br0" timeOffset="45792.795">7273 13476 727,'0'0'87,"0"0"-79,-129 0 83,83 17-40,0 13-30,3 16-1,4 4-5,3 8 3,7 3 11,9-6 3,12-4-13,8-7-7,0-8-8,17-12-1,17-8-3,5-13 1,6-3-1,4-5 1,3-18-4,-7-7-6,1-3-2,-13 3 11,-8 2 3,-12 12 0,-9 5 2,-4 10 14,0 1 7,0 0-16,0 0-10,0 28-6,-6 14 3,-3 7 3,3-3 0,6-11 0,1-10-2,27-10-2,9-7 3,8-8-4,5 0 1,7-22 3,-6-12 1,-11-4 5,-13 0-5,-14-2 11,-13-1 10,-2 0-2,-31 4-6,-12 11-7,-8 17-6,-3 9 0,2 0-15,5 9-45,13 10-50,16-1-105,19-6-164</inkml:trace>
  <inkml:trace contextRef="#ctx0" brushRef="#br0" timeOffset="46378.6631">7732 13747 508,'0'0'459,"0"0"-443,0 0-5,0 133 56,0-89-34,0-6-15,0-6-12,0-5 1,0-18-6,0-5 3,0-4-2,0 0-2,12-13 1,9-21 4,8-14-5,7-5-29,0 1-14,-2 9-5,-1 14 39,-6 13 9,-6 10 0,-5 6 6,-5 4-2,-6 22 6,-5 12 12,0 8-1,0 4-2,0-10 2,-5-5-13,5-12 9,0-10-2,0-7-10,23-6 2,8 0 4,4-24 0,3-11-4,-1-3-6,-8-8-1,-6-4-6,-7 1-5,-7 8-8,-7 8 3,-2 15 7,0 11 7,0 7-14,-11 0 0,3 4 3,6 20-6,2 3 11,0 4 0,21-4-3,10 0 11,8-1 0,-8-1 17,-7-4 24,-10-1 0,-12 4-23,-2 2-5,-14 4 0,-19 3-13,-3-6-19,3-6-62,4-10-65,8-11-132,9 0-85</inkml:trace>
  <inkml:trace contextRef="#ctx0" brushRef="#br0" timeOffset="46559.6415">8655 13662 922,'0'0'116,"0"0"-99,0 105 26,0-54 10,0-1-47,0-4-3,0-5-3,0-6-39,-2-4-62,-3-15-173,-2-6-101</inkml:trace>
  <inkml:trace contextRef="#ctx0" brushRef="#br0" timeOffset="46702.4565">8673 13333 983,'0'0'128,"0"0"-123,0 0-5,0 0-71,0 0-136,0 0-110</inkml:trace>
  <inkml:trace contextRef="#ctx0" brushRef="#br0" timeOffset="47158.999">9156 13754 956,'0'0'82,"0"0"-49,0 0 19,-137 25-14,92 1-23,3 9-4,1-1 1,12 1-6,9-5 1,11-5-2,9-5-5,0-2-2,9-7-1,18-8-12,13-3 1,10 0-2,-4-19-9,5-16-33,-9-9 8,-10-6 28,-10-8-7,-11-12 27,-11-7 2,0-1 9,0 1 44,0 16 21,-9 18-5,1 16-11,-2 19 4,6 6-16,2 2-12,-2 10-33,4 31 5,0 12-6,0 10 18,0 0-9,4 8-5,5-4 1,-5 12-5,-4-1-17,0-3-45,0-13-55,0-16-92,0-25-126,5-14-99</inkml:trace>
  <inkml:trace contextRef="#ctx0" brushRef="#br0" timeOffset="47434.9656">9413 13955 755,'0'0'305,"0"0"-258,84-104-10,-50 61 17,-8-6-32,-9 2-14,-15 3 1,-2 9-8,0 14 16,-19 10 2,-4 11-1,-6 0-15,-2 26 1,-2 10-1,5 6 2,8 5 5,9-1 8,11 0-7,0-4-6,0-6-5,20-5 0,4-9 0,1-3-10,0-7-42,-4-3-61,0-9-170,-5 0-232</inkml:trace>
  <inkml:trace contextRef="#ctx0" brushRef="#br0" timeOffset="47723.1216">9694 13712 983,'0'0'163,"0"0"-127,0 0 9,115-8-8,-75 34-7,-2 11-8,-11 12-2,-13 1-14,-12-2 3,-2 0-5,-5-13 1,-14-7-5,-2-10 0,8-9 3,6-9-1,5 0 1,2-27 1,0-19-2,22-11-2,12-9 5,1 8 0,6 4 8,-6 8-3,-1 7 0,-12 16-10,-11 11-6,-11 5-68,0 7-212</inkml:trace>
  <inkml:trace contextRef="#ctx0" brushRef="#br0" timeOffset="48365.2388">11642 13895 601,'0'0'351,"0"0"-274,0 0-34,0 0 38,0 0-36,154-70-26,-103 27-10,-4-4-1,-12 3 0,-17 0-4,-13 2 3,-5 6 0,-2 4 2,-25 8-8,-11 14-1,-6 10 3,-10 2-3,-4 34-2,0 19 2,2 12 2,10 12 5,15-1 6,17-6-2,14-6 6,6-13-10,37-16-2,17-9-3,13-15-1,15-13 6,3 0-6,0-27 6,-4-9-4,-18-1-3,-17 1-44,-23-3-46,-25 1-155,-4-1-371</inkml:trace>
  <inkml:trace contextRef="#ctx0" brushRef="#br0" timeOffset="48621.6742">12177 12897 758,'0'0'249,"0"0"-214,0 0-21,0 0 10,0 0 28,55 129-10,-49-80-23,-4-6-3,-2-2-11,0-2-5,0-8-4,0-6-59,-12-8-94,-8-9-133,0-8-161</inkml:trace>
  <inkml:trace contextRef="#ctx0" brushRef="#br0" timeOffset="48930.4871">12288 12548 692,'0'0'172,"0"0"-53,0 0-7,0 0-81,0 0-17,0 0-7,47 117 9,-76-95-7,-8-4 4,-4-4-7,1-7-1,7-7 1,6 0 9,11-11 5,9-9-11,7-2-1,0 3 9,2-1-9,21 7-7,5 2 5,6 10-6,0 1-3,-3 8-26,-2 22-77,-7 3-179,-6 1-229</inkml:trace>
  <inkml:trace contextRef="#ctx0" brushRef="#br0" timeOffset="49288.1159">12491 12930 950,'0'0'122,"0"0"-83,0 0 56,0 132-45,3-93-38,2-7 0,0-1-8,-3-11-1,2-8-2,-4-8 2,2-4-2,2 0 1,3-6 8,10-29-4,8-8-6,8-9-6,3 4-13,-2 12-2,-10 12 20,0 9-1,-1 8 2,-2 7 8,-1 0 6,-1 7-4,-5 26-1,-8 5 2,-1 5-4,-5 3-5,0 1 1,0 5-3,0-1-8,-5-9-30,5-10-36,0-16-79,13-16-147,21-2-83</inkml:trace>
  <inkml:trace contextRef="#ctx0" brushRef="#br0" timeOffset="49589.6342">13227 12879 1010,'0'0'164,"0"0"-122,0 0-8,0 0-4,-63 138-7,48-80-5,4-3-8,6-5-3,5-1-4,0-12-3,31-8-1,12-12 1,10-15 2,5-2-1,-2-17-1,-4-26-4,-15-8 4,-10-10 7,-16-6-1,-11-2 2,-4 7-4,-28 8 0,-7 15-2,-7 18-2,-4 12-3,-2 9-28,3 2-45,0 21-117,9 0-193,8 4-147</inkml:trace>
  <inkml:trace contextRef="#ctx0" brushRef="#br0" timeOffset="49715.6852">13081 13038 711,'0'0'310,"0"0"-225,119-2 28,-59-5-63,-6-2-42,-7 5-8,-15 0-115,-13-2-306</inkml:trace>
  <inkml:trace contextRef="#ctx0" brushRef="#br0" timeOffset="49973.9066">14126 13597 1188,'0'0'77,"0"0"-73,129-19 17,-53-4-5,-3 5-16,-11 3-51,-18 1-101,-21 9-241,-23 3-147</inkml:trace>
  <inkml:trace contextRef="#ctx0" brushRef="#br0" timeOffset="50136.594">14063 13868 1067,'0'0'140,"0"0"-127,140-17 39,-43-9-2,-4-1-45,-11 3-5,-24 4-44,-29 6-70,-25 0-106,-6 4-354</inkml:trace>
  <inkml:trace contextRef="#ctx0" brushRef="#br0" timeOffset="63776.3439">15686 13147 300,'0'0'121,"0"0"-28,0 0 7,0 0-19,0 0 2,0 0 3,0 0-22,0-14-18,0 14-2,0 0-5,-5-3-1,-6 3-6,-8 0-6,-2 0-2,-8 0-8,-5 18-5,-6 6 2,3 9-1,-3 13-5,6 5 7,5 10-7,7 1 2,7-2-5,14-11 0,1-3 1,0-12-5,20-10 0,16-11-1,9-13 1,14 0 0,1-25 4,6-16-4,-11-7-5,-6-4 5,-13-3 0,-12 8 0,-11 10 3,-7 10 1,-6 10-3,0 12 3,0 5 1,0 0 1,0 8-6,-12 30-3,-7 14 1,-2 6 2,6-6 0,10-8-1,5-8 1,0-9 0,8-10-1,19-8-1,7-9 2,4 0 0,1-19-1,0-15 4,-8-4-2,-10-6 1,-11-2-1,-10-2 4,0 2-4,-22 8 1,-9 8-2,0 11 0,-3 11-6,8 6-10,1 2-22,5 14-40,7 18-69,3 13-222,8 2-115</inkml:trace>
  <inkml:trace contextRef="#ctx0" brushRef="#br0" timeOffset="64167.4445">16051 13670 422,'0'0'460,"0"0"-409,0 0 24,0 0 16,139-150-68,-102 95-13,-5-3 0,-14 4-6,-14 10 0,-4 7 0,0 9-4,-16 10-2,-9 9-8,4 4-11,-4 5-22,-2 0-13,5 17 4,4 5 10,7 3-15,6 6-8,5-4 8,13-1 37,26-3 18,7-5 2,4 2 4,1 2 37,-7 0 34,-6 4 13,-13 3-22,-9-2-7,-10 6-19,-6 1-10,0-2-9,-14 2-11,-7-5-7,-2-5-3,3-5-20,7-9-31,2-10-55,7 0-65,4-18-120</inkml:trace>
  <inkml:trace contextRef="#ctx0" brushRef="#br0" timeOffset="64536.2986">16613 13331 820,'0'0'187,"0"0"-164,0 0 67,22 116-8,-8-70-48,-3-2-17,-2-10-8,-2-8-8,1-11 2,-1-8-2,2-2 0,0-5-1,4-2 0,7-27 1,3-13-1,4-6-8,0-5-1,-4 10 2,0 11 7,-5 10 1,-7 15 7,-2 7 9,-6 0-3,5 14 1,-6 18 14,1 9-11,-3 2-12,0-6-6,0-1 0,0-3 0,4-8-11,-1 1-19,5-8-31,5-6-67,6-7-102,7-5-68,3-18-47</inkml:trace>
  <inkml:trace contextRef="#ctx0" brushRef="#br0" timeOffset="64827.7796">17179 13346 625,'0'0'254,"0"0"-113,0 0 4,0 0-84,0 0-41,0 0-4,-12 125 2,9-65-8,-3-2-6,6-4-1,0-8-3,12-14 0,19-11 0,7-16 0,5-5-1,3-12 1,4-23 0,-4-14 0,-11-10 1,-10-8 3,-15-8 0,-10 8 7,0 9-1,-27 13-1,-4 19 3,-3 14-11,-1 10-1,-4 2-20,4 9-42,-1 10-64,7 4-192,5-3-193</inkml:trace>
  <inkml:trace contextRef="#ctx0" brushRef="#br0" timeOffset="65002.2718">17162 13517 963,'0'0'169,"0"0"-164,0 0 31,153-28 27,-95 8-55,-9 1-8,-16 4-5,-17 1-66,-11 2-52,-5 7-113,0 0-222</inkml:trace>
  <inkml:trace contextRef="#ctx0" brushRef="#br0" timeOffset="65646.8853">18175 13179 762,'0'0'198,"0"0"-144,0 0 84,0 0-63,0 0-62,0 0 9,-54 146 22,50-76-8,-2-3-9,2-6-10,4-6-11,0-9-3,0-7-3,0-8-14,0-4-27,0-8-35,0-3-79,0-6-208,-7-4-164</inkml:trace>
  <inkml:trace contextRef="#ctx0" brushRef="#br0" timeOffset="65796.9119">17760 13647 911,'0'0'110,"0"0"-104,0 0 22,168-88 4,-63 58-32,0 0-3,-14-2-99,-19 4-208,-15 2-244</inkml:trace>
  <inkml:trace contextRef="#ctx0" brushRef="#br0" timeOffset="65998.3911">18555 13283 1072,'0'0'103,"0"0"-87,0 0 37,0 0 5,-41 147-38,50-88-8,7-14-8,-2-1-2,-6-10-2,-1-6-8,-7-6-22,0-4-28,0-7-68,0-4-184,-13-7-197</inkml:trace>
  <inkml:trace contextRef="#ctx0" brushRef="#br0" timeOffset="66290.5617">18657 12739 794,'0'0'85,"0"0"61,0 0-56,0 0-54,0 0-18,36 126-6,-68-105-7,-3-10 0,-1-11-1,7 0 12,7-4 4,11-17-4,6 3-2,5-4-11,0 1-3,24 3 0,11 2 2,2 6-4,1 6 1,-2 4-43,-7 4-104,-9 25-191,-9 7-130</inkml:trace>
  <inkml:trace contextRef="#ctx0" brushRef="#br0" timeOffset="66703.4681">18960 13566 567,'0'0'517,"0"0"-498,0 0 13,0 0 45,139-75-59,-106 21-11,-6-6-4,-11-8 4,-6-1 3,-10 9-5,0 13 0,-2 15 1,-18 13-4,0 12-2,-5 7 0,-2 5-13,1 21-21,2 4-5,10 5-5,14-6-3,0 1-16,18-4 33,22 1 12,9-5 16,0-4 2,-2 2 6,-12 0 29,-10 0 1,-10 1 4,-11 5-16,-4 6-12,-6-1-4,-23 5-4,-4-1-4,0-6-24,4-7-44,9-8-21,11-14-103,9 0-4,0-20-128</inkml:trace>
  <inkml:trace contextRef="#ctx0" brushRef="#br0" timeOffset="67213.5664">19456 13198 763,'0'0'210,"0"0"-117,0 0 3,0 0-52,0 0-30,0 0 7,-21 93-9,19-58-10,2 4 6,0-5-7,2-3 0,16-6-2,4-4 1,5-14-1,6-5-6,5-2-3,3-12-1,1-16 11,-4-6-4,-12-6 1,-5-5 3,-8 6-1,-5 6 1,-5 16 1,0 9 8,-3 8 5,0 0-10,0 8-2,-12 13-2,-3 1 1,1-2-1,4-11 0,9-7-1,1-2-1,0 0-3,0-4-8,0-19-4,18-8-8,2 3 14,2 6 11,3 8 0,-2 7 1,-2 7 10,-1 0 8,5 14 1,-3 15 3,-2 4-2,-6 6-9,-7-2-10,-7 1-2,0 1 0,0 0-18,-19-6-35,-5-5-42,0-8-72,-1-8-126,2-12-117</inkml:trace>
  <inkml:trace contextRef="#ctx0" brushRef="#br0" timeOffset="67482.7346">19785 12797 933,'0'0'173,"0"0"-161,0 0 8,0 0 22,0 0-38,0 0-4,-54 111-11,12-99 3,0-12 7,7 0 2,8-4 5,13-19 13,12-3 4,2 1-14,12 1-6,21 7-2,10 9-1,3 8-1,0 0-8,-4 12-70,-3 16-123,-8 6-253</inkml:trace>
  <inkml:trace contextRef="#ctx0" brushRef="#br0" timeOffset="67814.2166">20162 13159 929,'0'0'159,"0"0"-65,42 143-37,-21-82-15,-4-6-23,-3-4-10,-6-12-8,-5-16 1,-1-8-1,-2-14 2,2-1-2,4-10 2,6-26-1,5-18-2,6-9-4,2 5-3,-1 8 0,1 14 7,-1 17 1,-4 10 8,-4 9 8,-1 0 1,-4 17-2,-1 10-4,-6 8-4,-2 3-4,-2 4-4,0 0-15,0-5-38,0-4-43,0-15-115,0-14-133,13-4-20</inkml:trace>
  <inkml:trace contextRef="#ctx0" brushRef="#br0" timeOffset="68112.7967">20699 13168 384,'0'0'425,"0"0"-221,0 0-63,0 0-71,0 0-32,2 115 2,-6-43-13,-2-4-14,6 0-7,0-12-3,0-14-3,24-14 1,7-16-1,9-12 0,6 0 3,4-28-3,-8-12 0,-4-6 0,-13-12-1,-12-7 2,-13-6 1,0 8 1,-28 12 3,-4 18 2,-4 18-2,-4 8-6,3 7-5,-2 0-22,6 4-34,4 11-94,6-6-232,6 2-338</inkml:trace>
  <inkml:trace contextRef="#ctx0" brushRef="#br0" timeOffset="68271.7603">20697 13358 1101,'0'0'42,"0"0"5,122 0 18,-66-12-65,-9-5-10,-13 0-116,-24 3-220,-10 3-175</inkml:trace>
  <inkml:trace contextRef="#ctx0" brushRef="#br0" timeOffset="71322.2016">9740 15266 97,'0'0'741,"0"0"-673,0 0-44,0 0 81,0 0-49,0 0-4,81 0 3,-13-8-34,5-6-7,-5 2-5,-10 6-1,-16 6-4,-13 0-4,-12 0 2,-9 18-3,-8 1 3,0 8 1,-22 3-1,-14 7-1,-8-2 1,-8 3-1,-3 5 1,-1-4 1,5 1 8,8-9 11,10-3 0,15-11-7,11-3 0,7-2-8,0-1-5,22-3 5,17-4 4,12-4 11,5 0-6,4 0-4,-2 0-9,-7-8-3,-5 2-4,-3 2-36,-2-1-41,3 2-49,-2-6-126,-2 0-280</inkml:trace>
  <inkml:trace contextRef="#ctx0" brushRef="#br0" timeOffset="71547.7857">10657 15302 256,'0'0'878,"0"0"-844,0 0-32,142-36 72,-59 17-31,-2 4-30,-17 4-7,-16 8-6,-16 3-15,-16 0-33,-12 0-61,-4 8-116,-3 6-13,-23-4-119</inkml:trace>
  <inkml:trace contextRef="#ctx0" brushRef="#br0" timeOffset="71892.5894">10621 15363 700,'0'0'206,"0"0"-169,0 0 71,0 0-26,0 0-55,0 0 11,27 95 0,-13-41-13,-8 4-2,-4 9 2,-2 5-4,0-2-7,-11 6 4,-7-8-1,2-1-2,-1-9 1,6-14 3,1-3-1,10-9-5,0-6-2,0-5 2,25-3-7,8-4 1,13-8-2,8-4-2,3-2-1,5 0-2,-6-12-11,-7-5-34,-7-6-31,-1 5-41,-9-8-175,-4 3-410</inkml:trace>
  <inkml:trace contextRef="#ctx0" brushRef="#br0" timeOffset="72304.3497">11535 16038 959,'0'0'124,"0"0"-119,113-60 5,-52 19 30,-1 1-30,-12 0-5,-7 8-2,-20 4-2,-17 1 5,-4 10 3,-4 1-3,-23 6 23,-8 4-10,-1 6-8,-5 0-5,1 16 8,-3 17 6,5 8-6,3 10-3,4 2 7,8 5-5,10-2-4,13-10-4,0-8 1,15-9 0,22-11-1,11-6 5,10-12 0,7 0-2,5-22-3,-1-8-3,-11 2-2,-12 2-12,-15 8-37,-15-1-42,-9 3-102,-7 6-182,0-3-238</inkml:trace>
  <inkml:trace contextRef="#ctx0" brushRef="#br0" timeOffset="72579.8714">12003 15132 879,'0'0'194,"0"0"-153,0 0-20,0 0 56,7 118-44,0-66-20,0-8-9,-3 2-1,-2-6 2,-2-6-4,0-1-1,0-16-20,0-4-39,0-4-75,0-9-177,-9 0-122</inkml:trace>
  <inkml:trace contextRef="#ctx0" brushRef="#br0" timeOffset="72882.9262">11912 14770 853,'0'0'94,"0"0"-83,0 0 53,0 0-12,118-4-45,-118 26-3,0 1-1,-14-1 5,-17-4-2,0-11-3,4-7 4,3 0 6,4 0 27,6-3-15,5-6-7,9-3 6,0 7-11,0-5-13,5 2 0,13 4-2,9 4-81,-3 0-200,-2 0-441</inkml:trace>
  <inkml:trace contextRef="#ctx0" brushRef="#br0" timeOffset="73522.7665">12172 15113 621,'0'0'197,"0"0"-114,0 0-27,0 0 56,0 0-45,79 131-23,-63-84-3,-8-4-20,-1-3-3,-3-12-4,-2-8-3,-2-10-6,0-6-2,2 1 1,-2-5-1,3 0-1,3-26-1,1-11-1,5-13-4,8 1-2,-3 3-8,3 17-1,3 7 8,2 5 7,-4 11 0,4 6 9,0 0 8,-5 13-1,-1 10-4,-5 8-6,-3 1-2,-4-2-2,-2 7-2,-3-5-1,-2 3-23,2-3-32,5-10-98,8-10-131,7-12-79</inkml:trace>
  <inkml:trace contextRef="#ctx0" brushRef="#br0" timeOffset="73842.8979">12834 15175 441,'0'0'523,"0"0"-465,0 0 8,0 0 20,-46 116-60,46-75-10,0 1-3,7-8-8,13-1-5,4-12 7,7-10-5,5-8 5,2-3 0,-1-3-2,-1-26 0,-7-6-2,-6 0 1,-11-7 4,-6-2 4,-6 3 4,-10 3-1,-17 6-5,-8 10 3,-5 8-11,0 14-2,2 0-1,4 0-10,10 13-22,6-2-33,12 6-101,4-8-158,2 4-128</inkml:trace>
  <inkml:trace contextRef="#ctx0" brushRef="#br0" timeOffset="73994.5926">12824 15342 491,'0'0'540,"0"0"-491,0 0-32,0 0 34,124-17-47,-72 0-4,-4 3-85,-11-1-244,-11 2-275</inkml:trace>
  <inkml:trace contextRef="#ctx0" brushRef="#br0" timeOffset="74436.8919">13162 14955 992,'0'0'107,"0"0"-105,0 0 29,148-25 39,-73 18-57,1-7-4,-9 2-6,-12 3 2,-17 8 10,-15 1-6,-15 0-7,-3 4 15,-5 21 12,0 12 27,0 13-17,0 2-6,-2 12-10,-1 4-3,3 11 2,0 6-12,0 8 2,10 3-4,2 1-5,-2-7 4,-4-10-4,-6-12 1,0-2 4,-11-7-1,-24-7 0,-10-12-4,-4-12 1,-2-6-3,-3-14-1,2-4-1,6-4-8,11 0-16,5-4-17,16-18-33,10-4-24,4-6-96,14-9-330</inkml:trace>
  <inkml:trace contextRef="#ctx0" brushRef="#br0" timeOffset="74661.5621">14107 15647 1037,'0'0'187,"0"0"-173,0 0-2,158-46 28,-88 24-37,-8 0-3,-13 5-49,-20 11-77,-19 6-102,-10 0-232</inkml:trace>
  <inkml:trace contextRef="#ctx0" brushRef="#br0" timeOffset="74846.7862">14090 15875 1070,'0'0'93,"0"0"-80,0 0 52,142-24-32,-72 2-26,-6 0-5,-15 8-2,-20 2-24,-16 6-54,-13 1-82,-4 5-194,-30 0-269</inkml:trace>
  <inkml:trace contextRef="#ctx0" brushRef="#br0" timeOffset="76985.2674">15015 15357 137,'0'0'174,"0"0"-121,0 0-1,0 0 18,0 0-38,0 0 4,-16 0 11,16 0 9,-3 0 21,3 0 7,-2 0-1,2 0-36,0 0-11,0 0-12,0 0-12,0 0-5,0 0-2,0 0-2,0 0 5,0 0 3,0 0 3,21 0 8,3 0 19,5 0-14,9-6-11,4 1-6,7-4 12,3 0-11,-4 6 1,-7-6-7,-12 9-4,-12 0-1,-5 0 1,-10 0-1,-2 0-1,0 0 1,0 4 2,-14 18 0,-10 5 0,-6 4-2,-3 5 2,-2 4-2,-3-4 0,1 4 1,0-5 2,9-7-3,5-5 1,10-7 2,6-1 0,7-7 1,0 1-3,0 5 3,7-5 6,15 1 0,12-2 2,6-4 7,4-4-7,-2 0-3,-1 0-9,-7 0 0,-3 0-7,2-4-37,3-6-52,1-7-126,0-6-289</inkml:trace>
  <inkml:trace contextRef="#ctx0" brushRef="#br0" timeOffset="77256.4169">15844 15200 142,'0'0'793,"0"0"-759,0 0-13,145-35 107,-69 29-88,-1 1-11,-6 5-9,-15 0-20,-23 0-9,-15 0-36,-12 0-50,-4 0-56,-14 0-39,-21 5-91</inkml:trace>
  <inkml:trace contextRef="#ctx0" brushRef="#br0" timeOffset="77584.6502">15909 15209 359,'0'0'457,"0"0"-368,0 0 20,0 0 6,0 0-58,-43 128-8,43-65-9,0 10-3,0 11-10,0 10-2,0-1-5,-4-1-2,-7-5-4,1-7-3,0-8-3,1-14-1,5-9 2,1-13-5,3-10-1,0-16-2,0-2 2,13-4 0,19-4 1,10 0 5,9 0-4,5 0-3,2-8-2,-4 0-2,-6 2-34,-5 2-46,-12 4-67,-7-10-363</inkml:trace>
  <inkml:trace contextRef="#ctx0" brushRef="#br0" timeOffset="78440.938">16664 15395 608,'0'0'116,"0"0"-19,0 0 30,0 0-79,0 0-18,-136 69 11,101-25 6,4 5-4,6-1-5,12-6-16,10-2-8,3-10-7,7-9-6,22-1-1,7-20 0,2 0-4,1 0-9,2-17 1,-3-7 1,-5-7 11,-4-1 0,-6 3 1,-13 5 1,-5 7-1,-5 12 4,0 1-1,0 4-1,0 0 6,0 5-9,0 18-3,0 7 3,0-2 0,0-3 0,0-2-1,17-5-2,9-10 3,5-5 0,2-3 0,3 0 2,-3-11-1,-6-13 0,-4-6 5,-11-2-1,-9-2 6,-3-3 2,-3 5-5,-19 6 0,-5 8-1,-1 6-3,-4 12-4,-2 0 0,3 0-2,8 22-16,4 3-30,13 8-70,6 3-157,0 3-159</inkml:trace>
  <inkml:trace contextRef="#ctx0" brushRef="#br0" timeOffset="78815.4114">17058 15804 634,'0'0'287,"0"0"-237,0 0 50,117-127-18,-72 75-59,-1-3-2,-9-3-13,-12 8-5,-17 6 2,-6 14-2,0 8-3,-15 13 0,-10 3 0,1 6-7,1 0-5,8 6-8,4 7-7,6 7 13,5 5 1,0 1 6,14-1 4,17 3 2,5 0 1,3 2 2,2-3 20,-5-3 6,-7 0 3,-12-4-14,-7 2-7,-10-4-5,0 7-2,-16-2 1,-13 0-4,-7-2-17,2-3-10,6-8-26,5-10-31,12 0-75,9-3-77,2-24-142</inkml:trace>
  <inkml:trace contextRef="#ctx0" brushRef="#br0" timeOffset="79174.7549">17599 15454 604,'0'0'163,"0"0"-109,0 0 103,0 0-67,30 103-42,-23-67-14,-3-6-11,-1-2-7,2-14 0,-1-6-5,0-8-3,-1 0-6,8 0 2,-2-14 1,6-18 2,3-7-6,2-2-1,0-2-1,2 7 1,3 4 0,0 11 0,-4 8 8,-2 11 15,-9 2-2,0 9-11,-10 23 12,0 7-6,0 1-7,0 2-7,0 1-2,0-3-2,-7 1-6,2-10-24,5-13-32,0-4-39,0-14-90,21 0-77,8 0-17</inkml:trace>
  <inkml:trace contextRef="#ctx0" brushRef="#br0" timeOffset="79468.7521">18086 15508 525,'0'0'224,"0"0"-63,0 0-1,0 0-81,0 0-42,0 0 1,0 97-11,-5-51-15,5-2-5,0-4-6,0-8 2,20-9-3,10-16 1,6-7 1,8 0 4,3-16-2,-4-16-2,-2-12 2,-11-2-1,-15-2 11,-13-1 2,-2 7-3,-13 2-4,-16 14-2,-6 8-5,-8 12-2,-5 6-10,-2 0-37,0 14-36,4 8-96,7 6-165,2-2-109</inkml:trace>
  <inkml:trace contextRef="#ctx0" brushRef="#br0" timeOffset="79611.7243">18038 15680 556,'0'0'374,"0"0"-309,0 0 52,120-11-37,-69-7-60,-2 0-12,-11 4-8,-12 6-35,-11-2-128,-11 5-229</inkml:trace>
  <inkml:trace contextRef="#ctx0" brushRef="#br0" timeOffset="80046.791">18827 15409 994,'0'0'73,"0"0"-6,0 0 9,0 0-28,0 0-3,13 138-18,-5-92-19,0-6-5,-4-4-2,0-2-1,-4-2-12,0 0-29,0-2-36,0-2-107,0-5-156,-18-6-94</inkml:trace>
  <inkml:trace contextRef="#ctx0" brushRef="#br0" timeOffset="80196.7833">18615 15793 882,'0'0'98,"0"0"-92,0 0 14,187-120 13,-89 85-33,-4 4-13,-14 3-121,-17 6-210</inkml:trace>
  <inkml:trace contextRef="#ctx0" brushRef="#br0" timeOffset="80395.5681">19275 15466 650,'0'0'319,"0"0"-237,0 0 27,0 0-47,0 0-32,-22 104-9,30-63-6,3-5-11,-1 0-2,-8-2-2,-2-6 0,0 2-21,0-8-39,0-3-84,-14-10-161,-1-9-172</inkml:trace>
  <inkml:trace contextRef="#ctx0" brushRef="#br0" timeOffset="80688.8762">19251 15112 925,'0'0'88,"0"0"-67,0 0 66,0 0-56,0 0-16,0 0-2,33 116-8,-64-97 0,-3-4-3,0-10 6,4-5 8,9 0 12,2-4-7,14-12-4,5-3 1,0-1-13,5 2-4,23 3 4,4 8-5,5 7 0,-1 0-6,-2 5-36,-3 16-87,-7 3-183,-2-2-184</inkml:trace>
  <inkml:trace contextRef="#ctx0" brushRef="#br0" timeOffset="81132.7743">19623 15833 843,'0'0'252,"0"0"-248,0 0 23,74-102 31,-33 57-49,-3-14-6,-4-2 7,-3-3-2,-15 8 10,-12 14 0,-4 12-7,0 13-5,-18 8-5,-11 9-1,-9 0-14,0 9-12,5 8-14,6 1 14,16 5 3,11-2-2,0 1-4,14 2-3,22-2 12,12-2 13,3-1 7,1-1 0,-8 0 13,-13-1 16,-11 2 5,-11 3-8,-9 2-7,0 2-1,-19-1-11,-15 1-2,-7-1-5,6-5-20,2-6-22,10-7-31,12-7-12,11 0-71,0-14-50,9-15-100</inkml:trace>
  <inkml:trace contextRef="#ctx0" brushRef="#br0" timeOffset="81665.6425">20126 15454 287,'0'0'388,"0"0"-252,0 0 39,0 0-46,0 0-81,0 0-12,0 33 3,-11 0-15,2 4-5,5-1-8,1-4-9,3-3 5,0-4-5,0-4-1,3-9-1,12-5 0,5-5 0,1-2 1,3 0-1,0-9 2,3-12 1,-2-9-1,-3-6-1,-6-5 1,-4 0-1,-2 2 1,-8 15-1,0 12 0,-2 10 5,0 2 1,0 0-7,0 10 0,0 13 0,-2 2 2,-4-6-2,6-5 0,-2-10 0,2-4-2,0 0 1,0 0-10,6-9 1,16-14 9,7 1-5,-2 2 0,-3 6 6,-1 5 1,-6 9 2,3 0-2,3 0 13,-3 18 7,0 4-7,-4 0-2,-7 9-9,-7-8-1,-2 8-2,0-5-4,-13 0-13,-16 2-26,-9-7-23,2-2-83,-6-5-101,2-10-78</inkml:trace>
  <inkml:trace contextRef="#ctx0" brushRef="#br0" timeOffset="81934.7703">20333 15109 969,'0'0'38,"0"0"28,0 0 18,0 0-71,0 0-9,0 0 5,-35 109-9,-7-101 1,1-4 2,10-4 1,5 0 0,12-18 18,7-4 2,7 0-10,0 4-14,18 1 0,11 8-3,9 4-3,2 5-25,0 0-61,3 13-83,-10 9-208</inkml:trace>
  <inkml:trace contextRef="#ctx0" brushRef="#br0" timeOffset="82287.3193">20675 15406 847,'0'0'156,"0"0"-78,16 114 43,-6-68-67,0 3-37,-4-5 1,-2-8-13,-2-14-2,-2-8 1,0-10 2,3-4-6,-1 0 6,5-18-3,4-20-3,6-13-5,6 2-2,6-4-3,0 14 5,-2 10 4,0 12 1,-5 12 4,-2 5 6,-2 0 9,-4 5 6,1 22-3,-7 7-1,-1 4-9,-3 1-9,-4 1-3,0-8 0,0-3-20,0-4-25,0-9-32,0-6-89,0-10-167,12 0-72</inkml:trace>
  <inkml:trace contextRef="#ctx0" brushRef="#br0" timeOffset="82602.8083">21196 15424 656,'0'0'244,"0"0"-77,0 0-53,0 0-67,0 0-14,-9 105-8,5-55-10,1-6-5,3 2-4,0-6-5,3-8 1,21-12-1,7-6-1,9-14 2,10 0 1,-1-22 0,-5-12-1,-6-6 0,-11-2 3,-13-12-2,-14-3 16,0 4-4,-23 6-9,-12 16-4,-6 10 1,-1 13-3,0 8-17,1 0-21,3 0-25,3 20-50,5 3-140,4 4-83,9 1-67</inkml:trace>
  <inkml:trace contextRef="#ctx0" brushRef="#br0" timeOffset="82738.4681">21161 15601 521,'0'0'200,"0"0"-4,0 0-51,123 6-75,-79-6-40,-5-11-20,-7-2-10,-8 0-67,-12 0-127,-10-4-202</inkml:trace>
  <inkml:trace contextRef="#ctx0" brushRef="#br0" timeOffset="83142.8685">21321 15051 1033,'0'0'72,"0"0"-64,118-2 49,-28 0-14,3 2-34,-4 0-1,-15 0-3,-19 0 0,-19 0 16,-16 0-3,-13 0-6,-7 0 4,0 19 9,0 10 2,0 8 12,0 4-6,0 12-15,0 5-1,0 15 2,-2 11-3,2 15-5,0 15 2,0 2-1,0 1-1,0-14-3,0-9 2,-16-18 15,-16-13 4,-15-14-9,-10-10-2,-10-16-9,-9-11-9,-1-10-11,-4-2-48,3 0-43,2-16-37,-2 0-200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0:33:33.2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4860 935 680,'0'0'122,"0"0"-25,0 0-38,0 0-59,0 0 0,0 0 0,0 0 6,139 0 49,-83-7-16,-1 0 4,-8-2-22,-8 3-4,-10 2-10,-10 0-7,-5 2 2,-14 2-2,0 0-3,0 0 0,0 0 0,-12 18-1,-21 16 4,-9 12 8,-3 4-5,1-4 0,6-5-1,7-5 1,8-9 6,9-10-5,10-7 0,4-2-1,0 1-3,16-2 0,13 0 0,11-7 13,3 0 2,10 0-2,0 0-13,1-3-7,0-5-89,-3-4-120,-9-4-208</inkml:trace>
  <inkml:trace contextRef="#ctx0" brushRef="#br0" timeOffset="270.4649">5883 742 639,'0'0'273,"0"0"-273,0 0 29,0 0 21,168-40-1,-88 18-30,-4-3-5,-8 8-14,-15 5-42,-18 5-128,-23 7-119,-12 0-105</inkml:trace>
  <inkml:trace contextRef="#ctx0" brushRef="#br0" timeOffset="613.7132">5935 740 703,'0'0'53,"0"0"7,0 0-2,0 0-51,0 0-2,0 0 11,-24 142 28,22-69 11,-1 13 6,0 8-11,2 6 11,-3 0-27,-1-1-12,0-7-5,0-10-9,4-12 1,-2-14-1,3-12 2,0-13 5,0-14-4,0-5-1,0-3-6,12-1-2,3 0 0,14-2-1,7-4-1,17-2-1,14 0-54,14-12-128,-4-19-296</inkml:trace>
  <inkml:trace contextRef="#ctx0" brushRef="#br0" timeOffset="1161.196">6772 1439 810,'0'0'148,"0"0"-140,0 0 12,0 0 10,0 0-2,115-68-1,-72 28-18,-6-4 5,-6 0 10,-8 4 1,-14 4-19,-7 8 2,-2 6 8,-4 4 4,-21 7-20,-6 11 5,-7 0-5,-5 17-5,-1 19 4,-3 14 1,9 8-3,7 10 1,8 0 1,17-5-1,6-9-1,0-13 0,25-8-2,10-11 5,10-7 5,5-15 5,5 0-2,3-12 5,-2-15-8,-5-1-5,-13 0-61,-16-2-124,-17-5-170</inkml:trace>
  <inkml:trace contextRef="#ctx0" brushRef="#br0" timeOffset="1488.5487">7171 664 863,'0'0'34,"0"0"-6,0 0-28,0 0 0,0 0 8,0 136 17,0-94-5,4-4-12,-4-2-1,0-5-5,0-6-2,0-4-50,0-12-153,-14-5-98</inkml:trace>
  <inkml:trace contextRef="#ctx0" brushRef="#br0" timeOffset="1791.4003">7186 273 522,'0'0'77,"0"0"-32,0 0 22,0 0-57,0 0 10,0 0 6,41 116 2,-70-88 33,-1-8-19,6-6-8,1-10-25,10-4 32,3 0 7,6-11-14,4-10-31,0-4-3,3 1-19,18 5-3,9 9-19,-1 10-15,0 0-104,2 15-103</inkml:trace>
  <inkml:trace contextRef="#ctx0" brushRef="#br0" timeOffset="2281.132">7409 752 547,'0'0'152,"0"0"-41,0 0-78,0 0-33,0 0-3,0 0 3,18 84 22,-14-52-4,-2-2 1,-2-4-6,0-6-3,0-6 0,0-5-3,0-6 3,0-3-6,0 0 10,0 0 3,0-22-11,0-16-6,0-4-40,7-7 29,6 10 9,6 6-13,-4 10 11,-2 9 8,3 10-4,0 4 3,1 0 0,-1 9 1,1 14-3,0 3 15,-2 3-16,-6 0 8,0 0-6,-5-3 3,-4-1-5,0-1-48,0-6-88,0-10-90,0-8-264</inkml:trace>
  <inkml:trace contextRef="#ctx0" brushRef="#br0" timeOffset="2603.4345">7864 708 664,'0'0'374,"0"0"-366,0 0-1,0 0-3,-34 128-2,25-76 0,5-5-1,2-3 1,2-10-4,0-8 2,13-9 0,10-7 0,5-10 7,6 0 17,1-2 5,-2-21 1,-4-5-4,-7-4 1,-5-5-2,-11-1 2,-6 2-6,0-3-20,-6 4 2,-17 5-3,-1 10-8,1 4-12,2 8-24,-4 8-43,2 0-83,-1 8-225,2 11-4</inkml:trace>
  <inkml:trace contextRef="#ctx0" brushRef="#br0" timeOffset="2744.4065">7790 910 544,'0'0'363,"0"0"-362,0 0 24,0 0-23,151-38-2,-105 24-275,-11 0-250</inkml:trace>
  <inkml:trace contextRef="#ctx0" brushRef="#br0" timeOffset="3202.0695">8285 623 797,'0'0'122,"0"0"-101,138-46 42,-75 32-31,-1 0-15,-8 4-7,-15-1-4,-14 8-3,-14 3-6,-9 0 3,-2 0-6,0 9 6,0 14 4,0 15 16,0 19 26,0 6-17,0 15-13,0 11-7,0 3 1,0 8-7,0 3 0,8-7-3,-2-10 5,-2-11-5,-4-13 18,0-8 5,0-6-3,-24-4 3,-8-4-12,-10-10 0,-4-9-5,1-10-6,-4-11 8,5 0-8,5 0-6,8-18-13,11-6-14,14-4-70,6-8-165,8-4-309</inkml:trace>
  <inkml:trace contextRef="#ctx0" brushRef="#br0" timeOffset="3429.1425">9161 1310 806,'0'0'253,"0"0"-245,0 0 38,149-17 5,-93 5-38,-5 0-13,-6 2-46,-14 3-131,-16 4-197,-15 3-206</inkml:trace>
  <inkml:trace contextRef="#ctx0" brushRef="#br0" timeOffset="3591.5026">9212 1534 740,'0'0'157,"0"0"-137,0 0 56,0 0-1,148 1-32,-98-4-33,-5-8-10,-9 4-2,-9-1-113,-19-1-268</inkml:trace>
  <inkml:trace contextRef="#ctx0" brushRef="#br0" timeOffset="4379.4243">10645 994 98,'0'0'808,"0"0"-761,0 0-40,0 0 10,0 0 8,129 4 17,-63-4-25,-3-4-7,3-4-6,-14 5 3,-13-4-6,-15 7 1,-12 0-2,-12 0-5,0 0-14,-4 22 14,-30 12 5,-13 15 6,-9 1-4,-4 2-2,2-4 0,12-6 1,8-8-1,15-10 0,17-8 0,6-4-4,0-2 1,29 2 3,13-4 10,14-4 0,6-4-4,3 0 3,-3 0-9,-4-4-22,-4-9-146,-12-5-176</inkml:trace>
  <inkml:trace contextRef="#ctx0" brushRef="#br0" timeOffset="4583.8047">11633 851 963,'0'0'17,"0"0"-4,148 0 60,-82 0-57,-8 0-16,-13 0-21,-16 0-139,-23 0-193</inkml:trace>
  <inkml:trace contextRef="#ctx0" brushRef="#br0" timeOffset="4911.633">11542 942 761,'0'0'39,"0"0"14,-14 117 27,14-59-50,0 5 13,2 14 5,3 3-18,-5 2-5,0 3-3,0-8-11,-3-2 3,-5-9-2,1-11 9,3-11-6,4-13 1,0-6-7,0-7-2,19-6-4,14-6-1,11-6 5,12 0 1,8 0-3,-2 0-5,-3-6 0,-13 0-17,-13 3-79,-15 1-144,-18-8-313</inkml:trace>
  <inkml:trace contextRef="#ctx0" brushRef="#br0" timeOffset="5540.3362">12643 1601 701,'0'0'135,"0"0"-100,0 0 22,0 0-38,147-95 13,-98 52-15,-7 3 2,-8 2-18,-14 2 11,-14 8-12,-6 0 0,0 8-1,-24 6 2,-12 7-1,-5 7 0,-2 0-7,1 19 6,-1 11 1,5 8 2,3 8-2,8 7-1,9-3 1,7 0 0,11-7-2,0-2 1,29-11 1,13-9 0,9-12 3,7-9 5,11-2 3,-2-24-5,-7-1-6,-13-4-30,-13 1-107,-18 3-163,-14-3-94</inkml:trace>
  <inkml:trace contextRef="#ctx0" brushRef="#br0" timeOffset="5859.4177">13060 800 645,'0'0'184,"0"0"-167,0 0 5,0 0 8,7 126-16,-1-85-6,0-3-1,0-6-2,-2-3-2,-1-7-2,-3-4-1,0-3-54,0-7-90,0-6-81,-11-2-159</inkml:trace>
  <inkml:trace contextRef="#ctx0" brushRef="#br0" timeOffset="6163.451">13087 470 732,'0'0'32,"0"0"-25,0 0 5,0 0 2,0 0-7,0 0-2,-2 87 23,-16-72-20,-1-6 8,4-7 29,1-2-20,6 0 13,-3 0-13,7 0 9,4-6-25,0 1-9,0 2-17,0 1-17,4 2-39,15 0-67,3 7-44,-1 18-177</inkml:trace>
  <inkml:trace contextRef="#ctx0" brushRef="#br0" timeOffset="6629.4379">13363 785 643,'0'0'78,"0"0"19,0 0-45,0 0-45,0 0-5,0 0 1,-33 89 6,28-51-2,0 0 1,5 2-5,0-2 1,0-6-2,0-5-2,12-8 0,7-4-4,4-9-1,4-6 2,4 0 3,2-6 19,-1-18-5,-3-2-9,-9-6 2,-5-6 16,-11-5-3,-4 1-3,0 3 0,-6 6 18,-9 11-27,-1 6 14,-1 10-22,-4 4-37,-4 2-85,1 0-127,-1 7-160</inkml:trace>
  <inkml:trace contextRef="#ctx0" brushRef="#br0" timeOffset="6824.4142">13345 967 137,'0'0'680,"0"0"-670,0 0 19,0 0 33,0 0-29,158 2-18,-117-6-15,-6-6-133,-15-1-126,-11 2-141</inkml:trace>
  <inkml:trace contextRef="#ctx0" brushRef="#br0" timeOffset="7139.1487">13671 698 357,'0'0'321,"0"0"-299,0 0 81,131-2-15,-79 19-27,1 17 2,-2 9-35,-4 11-4,-9 11 11,-9 10-21,-16 12-7,-10 1-4,-3-2 5,-16-6 1,-15-7 33,-11-11-3,-2-8-12,3-8-8,0-8-6,10-12-6,4-8-7,10-10-9,1-8-67,-2 0-103,-4-12-188</inkml:trace>
  <inkml:trace contextRef="#ctx0" brushRef="#br0" timeOffset="7625.434">12815 921 576,'0'0'136,"0"0"-102,0 0 89,0 0-57,0 0-39,0 0-5,-23-39-4,1 39-18,-8 0 20,-5 0 26,-4 4-24,-8 19 9,0 8-19,-2 12 0,4 13-3,6 11-5,15 12 3,8 7-1,11-1 6,5-6-3,0-5-1,10-9 1,19-7-3,7-8 1,11-10 2,9-10-3,6-7-6,4-11-52,2-12-109,-8 0-267</inkml:trace>
  <inkml:trace contextRef="#ctx0" brushRef="#br0" timeOffset="8211.044">14047 664 320,'0'0'323,"0"0"-288,0 0-27,0 0 15,0 0-2,0 0 6,31 104-11,-26-80 5,0-6-2,-3-6-5,-2-4 3,0-4-6,0-4 6,0 0 4,2 0 4,0-10 3,3-12-28,3-12-3,4-8-41,4 1 27,5-1-15,-2 8 17,5 6 15,-8 10 4,-1 10 7,-1 8 19,-2 0-5,3 8-21,-2 16-3,-3 12 17,-4 0-1,-2 1-12,-4-3 11,0-6-7,2-6-7,-2 0 3,0-5-5,0-5-53,0-3-150,0-9-94</inkml:trace>
  <inkml:trace contextRef="#ctx0" brushRef="#br0" timeOffset="8743.3998">14674 645 669,'0'0'75,"0"0"-7,127 0 41,-65 0-67,3 0-32,-5 0 10,-9 0-19,-17 0-2,-14 4 0,-9 2-2,-7-2 3,-3-1 1,2-3 10,-3 0 2,3 0 3,-3 0 4,0 0 0,0 0 0,0 2 8,0 0-2,0-1-7,0 3-6,0 9-5,0 2-4,0 16 1,0 7 6,0 4 2,0 13 4,0 6-11,0 9 9,0 12-8,0 7-2,0 3 5,0-2-10,0-4 2,0-1 2,0-4 1,-7-8-3,-20-4 17,-10-11-2,-11-8-7,-2-10 7,-6-10-10,0-7 1,0-11-2,6-5 2,-4-7-8,2 0 0,4 0-3,-9 0-40,6-4-69,-5-4-306</inkml:trace>
  <inkml:trace contextRef="#ctx0" brushRef="#br0" timeOffset="17083.8401">4580 3298 493,'0'0'23,"0"0"42,0 0 26,0 0-32,0 0-1,0 0 9,0 0 5,4-34-8,-4 33-11,0 1-10,0 0-16,0 0 0,0 0-9,0 0-3,0 0-2,0 0-5,0 0 0,0 0-5,0 0 2,0 0 2,0 0-1,0 0 2,0 0-4,0 0 0,0 0-2,0 0-1,0 0 1,0 0-3,0 0 2,0 0-2,0 0-2,0 7-4,0 17 6,3 10 1,-1 7 0,3 0 1,-3 8 0,-2 3 0,2-3-1,-2 3 1,0-11-1,4-13 0,-2-11 3,1-9-3,1-5 0,1-3-5,4 0 4,4-8-4,7-22 4,3-12-4,4-4-6,-4 4-6,0 10 10,-9 14 6,-3 10-1,-3 8-1,-1 0-9,7 5 4,-1 20 3,5 8 4,-1 1 1,1-2 0,3-5 0,-4-9 3,-1-9-1,-1-9-2,-1 0 13,-1-16 25,3-16 0,-3-6-12,-4-8-17,-4-3-2,-5-4-5,0 2-2,0 7-12,0 9-32,-4 15-27,4 13-107,0 2-213</inkml:trace>
  <inkml:trace contextRef="#ctx0" brushRef="#br0" timeOffset="17277.0062">5186 3298 390,'0'0'470,"0"0"-468,0 0 53,12 132 5,-1-86-24,-3 3-3,0 1-22,0 2-8,-8-3-3,0-4-43,0-4-109,0-14-121,-6-14-181</inkml:trace>
  <inkml:trace contextRef="#ctx0" brushRef="#br0" timeOffset="17490.3373">5442 3371 827,'0'0'148,"0"0"-133,0 0 19,0 0-17,-115 96 0,92-46 12,10-4-23,9-4-2,4-8-4,0-3 0,9-8-6,20 0 4,6-5-40,6-6-79,-1-9-219</inkml:trace>
  <inkml:trace contextRef="#ctx0" brushRef="#br0" timeOffset="17813.6882">5610 3491 974,'0'0'10,"0"0"-4,140-68-3,-67 43 1,0 1-3,-11 9-1,-20 6-44,-22 6-102,-20 3-18,0 0-12,-24 2 176,-14 8 10,4-2 27,3-1 37,9 6 44,4 0 10,5 8-43,1 9-32,5 7 5,5 2-18,2 3-8,0 2-18,0 2-1,0 7-10,0-1-2,0 0-1,0-2-39,-2-7-75,-12-8-148,-1-21-133</inkml:trace>
  <inkml:trace contextRef="#ctx0" brushRef="#br0" timeOffset="18547.3308">7414 3338 669,'0'0'233,"0"0"-160,0 0 28,0 0-15,0 0-44,0 0-12,-4-10-19,4 10-6,0 0 3,0 0-3,0 0 0,0 0 0,0 0-5,0 0 2,0 0-2,0 0 0,0 0-1,0 0 2,0 0-1,0 0 2,0 0-1,0 0-1,0 0 0,0 0 0,0 0-1,0 0-2,0 0-1,0 0-5,0 0-6,0 0-11,0 0-18,0 0-46,0 0-84,0 0-131,9 0 23</inkml:trace>
  <inkml:trace contextRef="#ctx0" brushRef="#br0" timeOffset="18665.2736">7414 3338 334</inkml:trace>
  <inkml:trace contextRef="#ctx0" brushRef="#br0" timeOffset="18981.0469">7414 3338 334,'-16'21'435,"16"-21"-374,0 0-28,8 0-12,29 0-4,13-4 45,7-9-20,9-3-20,4-1 4,-2 0 7,-3 5-16,-11 2-11,-17 6-2,-12 2-4,-14 2-4,-9 0-2,-2 0 1,0 2-7,-27 19 7,-13 8 5,-13 7 3,-5 3 1,-2 2-3,4-2 1,5-1 3,6-1-3,9-10 9,14-3 1,9-6-5,11-6-6,2-1 0,4-4-1,27 1 5,14-2 8,11-6 4,6 0-8,3 0-8,-3-14-1,1 2-39,-5-4-71,-6-2-214,-6-4-123</inkml:trace>
  <inkml:trace contextRef="#ctx0" brushRef="#br0" timeOffset="19170.8427">8316 3291 935,'0'0'25,"0"0"-23,132-39 28,-72 24-13,-6 4-13,-12 5-4,-13 3-80,-16 3-169,-13 0-133</inkml:trace>
  <inkml:trace contextRef="#ctx0" brushRef="#br0" timeOffset="19461.4994">8222 3349 733,'0'0'31,"0"0"-4,-24 102 64,24-42-33,0 12-3,-3 8-4,-1 4-9,0-3 0,-1-11-20,3-10 0,0-5-2,0-11 3,2-6-4,0-12-11,0-6 1,0-8-2,2-6-4,11-5 1,12-1-1,8 0 1,11 0-3,10-10-1,4-3-68,0-2-134,-7-2-193</inkml:trace>
  <inkml:trace contextRef="#ctx0" brushRef="#br0" timeOffset="20392.2798">9362 3592 513,'0'0'187,"0"0"-114,0 0 22,0 0-30,0 0-25,0 0-10,-36-35-7,14 31 5,-7 2-3,-9 2-10,-5 0-7,-1 15-5,-8 11 3,4 11-2,3 7-3,9 7-1,9 0-3,15-1 2,6-7 1,6-11-3,6-8-2,25-14 1,11-10-3,7 0 4,4-25 3,-2-9 0,-3-4-1,-11-1-8,-11-2 1,-8 5 6,-8 0 0,-6 6 2,-1 13 3,-3 6 4,0 11 22,0 0-2,0 0-3,0 4-24,0 24-3,-3 11 1,1 6 2,2 1 1,0-1-1,0-9 0,13-6 0,4-6-1,2-7-34,2-10-42,3-7-152,-8 0-64</inkml:trace>
  <inkml:trace contextRef="#ctx0" brushRef="#br0" timeOffset="20791.1718">9453 3266 819,'0'0'81,"0"0"-78,0 0-3,9 130 13,-5-94-7,0-6 7,0-13-8,0-5 1,-4-6 0,2-6 0,0 0 3,-2 0 20,2-4 27,0-21-21,7-8-34,3-6 7,3 2-7,5 1-1,0 5 0,4 7 3,-3 10-3,-1 4 13,0 10-3,0 0-1,0 0 1,-2 22-7,0 6 7,-7 2-4,1 2-4,-6-1 2,-2-1-4,1 4-17,-5-2-53,0 5-78,0-11-170,0-5-176</inkml:trace>
  <inkml:trace contextRef="#ctx0" brushRef="#br0" timeOffset="21260.8142">10059 3324 665,'0'0'234,"0"0"-232,0 0-2,121-11 35,-71 4-11,2 2-10,-5 0-6,-7 1-3,-13 0 2,-7 4-3,-15 0-1,-3 0 5,-2 0 20,0 0 13,0 0-6,0 0 1,0 0-19,0 17-15,0 16 2,-2 13-2,2 15 6,0 8 5,0 14 1,0 4-10,0 0 4,0-2-4,0-15 4,0-12-6,0-8 5,-20-6 7,-10-4-2,-7-5 0,-8-8-3,-2-4-3,0-9-1,1-8-3,3-6 0,9 0-2,12 0-3,7-12-24,10-8-43,5-11-86,7-2-212,20-10-258</inkml:trace>
  <inkml:trace contextRef="#ctx0" brushRef="#br0" timeOffset="21531.8926">11174 3743 34,'0'0'945,"0"0"-931,0 0-6,136-5 62,-81-8-50,2 1-15,-9 2-5,-9 3-65,-10 2-123,-14 3-136</inkml:trace>
  <inkml:trace contextRef="#ctx0" brushRef="#br0" timeOffset="21740.3119">11218 3990 287,'0'0'500,"0"0"-485,125-20 55,-63 5-2,-2 2-54,-8 3-14,-14 8-30,-20 2-199,-18 0-133</inkml:trace>
  <inkml:trace contextRef="#ctx0" brushRef="#br0" timeOffset="23923.7738">12419 3387 199,'0'0'134,"0"0"-77,0 0 45,0 0 20,0 0-42,0 0-12,-15-6 1,15 6-17,0 0-10,0 0-15,0 0-10,0 0-15,9 0 0,22 0 23,8 0 8,7 0-14,8 0-7,-1 0 6,3 0-9,-5 0-2,-8 0-1,-5-2 1,-7-3-3,-13 3-3,-10 2-1,-3 0 0,-5 0-1,0 0-1,0 0-3,0 0 5,-2 17 6,-14 3-3,-6 3 1,-5 4-2,-6 2 0,-6-3 3,2 6-4,-5-7-1,1 1 1,3-2-2,7-4 2,4-2-1,8-1 1,6-8-1,5 2 0,4 1 0,4-4-2,-2 1 1,2-3-1,0 1-2,0-6 1,13 3 3,18 0 13,16-4 8,9 0 1,11 0-4,6-1-3,1-14 3,-3 0-8,-9 0-1,-12 3-1,-17 3-6,-14 6 0,-9 3-2,-10 0 0,0 0-12,0 0-35,0 0-42,-14 0-110,-5 11-233</inkml:trace>
  <inkml:trace contextRef="#ctx0" brushRef="#br0" timeOffset="24433.5956">12226 4059 279,'0'0'170,"0"0"-121,0 0 47,0 0 44,0 0-45,0 0-49,-13-7-24,42 7 17,13 0 27,18 0-6,19 0-20,21 0-2,17 0-13,17 3-3,16-1 3,7-2-11,9 0-3,-1 0-3,-9 0-2,-16 0 1,-17 0 2,-21 0-2,-17-2 4,-23-1-1,-21-1-1,-19 4-1,-15 0-8,-7 0-5,0 0-17,-2 0-43,-25 0-48,-16 4-166,-17 6-200</inkml:trace>
  <inkml:trace contextRef="#ctx0" brushRef="#br0" timeOffset="25123.5789">12070 4550 445,'0'0'193,"0"0"-174,0 0 47,0 0 24,0 0-83,0 0 32,58 0 31,-9 0-18,4 0-17,5 0-3,0 0 0,0-7-16,-4 6-6,-10-2-5,-11 3-4,-12 0-1,-10 0-3,-6 0-2,-5 9 2,0 5 3,0 2 10,-14 7-5,-15 4-1,-4 1-3,-5 2-1,-5-2 2,-3 1 1,-1 0-2,2-1 2,3-2-3,4-2 2,9-6-1,12-7-1,5-4 0,7-4 0,5-3 0,0 0-3,0 2-4,19-1 7,12 2 14,3-2 2,5-1-11,2 0 1,1 0-2,-2 0-4,-1 0 0,0 0-1,1 0-22,1 0-50,5 0-40,3-1-148,-3-10-17,-10-2-32</inkml:trace>
  <inkml:trace contextRef="#ctx0" brushRef="#br0" timeOffset="25357.2886">12897 4778 734,'0'0'175,"0"0"-169,0 0 47,0 0 29,147-3-31,-93-8-19,-3 3-14,-8 2-14,-8 5-4,-11-2-44,-5 3-75,-9-3-143,-1 0-60</inkml:trace>
  <inkml:trace contextRef="#ctx0" brushRef="#br0" timeOffset="25993.754">13815 4598 627,'0'0'131,"0"0"-92,0 0 79,0 0-51,0 0-21,0 0-17,-21-8-12,-4 8-10,-11 6-4,-3 14-3,-3 2 12,5 4 6,1 2-2,9 2-9,8-2 3,12-3-4,4-2-6,3-2 1,0-2-2,10-4 1,14-8-2,2-7-3,10 0 4,2-5-1,3-22 2,-6-5-3,-6-1 3,-6-1-4,-8 8 4,-7 5 1,-1 10 4,-7 4-3,0 5 14,0 2 13,0 0-4,0 0-2,0 0-9,0 0-12,0 0-2,0 18 1,0 5 0,0 4 5,0-1-4,0-2 3,16-4-4,4-6 8,9-5-2,6-8 5,5-1 12,8-1 1,-2-17-4,1-5-8,-8 5 0,-7 3-2,-9 4-1,-14 5-9,-7 3 1,-2 3-2,0 0-5,0 0-42,-2-3-49,-22-1-154,-3-6-329</inkml:trace>
  <inkml:trace contextRef="#ctx0" brushRef="#br0" timeOffset="27508.9624">9478 3774 43,'0'0'111,"0"0"-64,0 0 7,0 0 9,0 0-3,0 0 1,0-3-18,0 2-4,0 1 7,0 0-3,0 0-18,0 0 3,0 0-7,0 0 4,0 0-4,0 0-3,0 0-5,0 0-9,0 0 0,0 0-4,0 0-4,0 0-32,0 0-33,0 0-73,0-4-100</inkml:trace>
  <inkml:trace contextRef="#ctx0" brushRef="#br0" timeOffset="35017.8245">9367 3676 37,'0'0'76,"0"0"-33,0 0-1,0 0 1,0 0-3,0 0-3,0 0 2,-1 0 12,1 0-12,0 0-5,0 0-1,0 0 5,0 0-5,0 0-3,0 0 5,0 0 2,0 0-5,0 0 4,0 0-6,-2 0-9,2 0 6,-2-5-1,2 1-1,-2-1 2,-1-2-11,1 0-4,0-3 16,-3 1-13,3-2-6,-1 5 3,-1-5 3,2 2-5,-2 2-3,2-1 1,-3 2 2,3 1-1,-3-1 1,0 3-1,1 1 0,-2-2-5,1-1-4,3 5 0,-4-3 5,-2 1-3,2 0-2,-4 0 3,3 2-1,-3 0 1,-1 0-1,3-3-1,-4 3-1,1 0-1,-1 0 1,1 0 0,1 0 1,-4 0-1,3 3 1,-3-1-2,1 5 1,2-4 0,-5 5 0,1 1-1,-1 0-1,-1 3 2,1-2 0,-3 6 0,2-2 0,1 2-2,3 0 2,1-2-4,6 2 4,-1 1 0,5-3-1,-3 1-1,2-1 1,1 3 1,-4 1 0,4 0 0,-2 0 0,1-1 0,1-6 0,2 4 0,0-8-3,0 1 2,0-2 1,0-1-8,0 1 5,0-1-1,0-1 0,0-2-1,0 1 1,5-3 4,7 3 3,0-3-2,1 0 0,7 2-1,1-2 7,2 0-5,0 0-1,0 0-1,-3 0 0,2-5-1,3-4-1,-1-5 2,-1 0 0,-6-4 1,1 1 3,-6-3-4,3 3 1,-4 2 3,-3 1-4,-2 0 0,-2 3 2,3 0-2,1 0 0,2-5 0,-1 1 0,-1-1 3,2 2-3,-1 1-5,-5 6 5,0 2 1,0 0-1,-4 1 1,3 2-1,-3-1 0,0 3 0,0 0 0,0 0-1,0 0-1,0 0 1,0 0-1,0 0-1,0 0 2,0 3-2,0 15 1,0 8 2,-7 2 2,3 3-2,2-4-2,0 1 2,-2 1 5,4-1-4,0 0 0,0-2 0,0-1 1,0-4-2,6-1 2,2-2-1,1-2 0,3-2-1,-1-1 1,-2-8 1,2-1 2,0-2 0,5-2-1,-1 0 9,-1 0-3,-1 0-6,-8 0 1,2 0 1,-7 0-5,0-4-26,-7-6-172,-11-8-472</inkml:trace>
  <inkml:trace contextRef="#ctx0" brushRef="#br0" timeOffset="38058.1422">6785 6029 509,'0'0'107,"0"0"-91,0 0 61,0 0-1,0 0-44,0 0-9,0 0 25,-11 41 3,37-37 2,6-4-12,6 0-7,6 0 2,5-10-12,5-6-13,-4 4-5,-4 1-5,-13 7-1,-11 4-2,-9 0-11,-10 0-8,-3 8-6,0 16 13,-18 7 13,-16 5 1,-6 1 0,-4 4 1,1 1 0,-1-2-1,3 0 0,8-6 2,3-6-1,14-6 9,7-8 4,6-7-4,3-4-4,0-1-3,16-2 8,16 0 19,17 0 2,2 0-10,6-5-19,-1-6-3,-2 4-48,-4 0-112,0-4-250</inkml:trace>
  <inkml:trace contextRef="#ctx0" brushRef="#br0" timeOffset="38334.9197">7730 5867 750,'0'0'216,"0"0"-210,0 0-3,120-13 19,-49-2 0,-1 4-4,-10 2-18,-20 6-20,-15 3-109,-17 0-103,-8 0-46,-15 0-32</inkml:trace>
  <inkml:trace contextRef="#ctx0" brushRef="#br0" timeOffset="38665.1703">7707 5875 753,'0'0'116,"0"0"-93,0 0 33,0 0-37,-40 117 0,40-54 21,0 12-16,0 5 6,0 5-8,0 2 5,0 0-7,0-3-3,-4-1 0,-10-6-11,-3-6-3,1-11 8,0-9-7,5-16-1,4-12-2,3-4 1,4-7 0,0-4 0,0 0-2,22 3 0,14-6 5,16 1 0,4-4-5,6-2-3,0 0-102,-4-4-247,-5-22-356</inkml:trace>
  <inkml:trace contextRef="#ctx0" brushRef="#br0" timeOffset="39137.2231">8459 6604 596,'0'0'63,"0"0"-57,0 0 76,134-58 25,-86 23-33,2-4-20,-12 4-21,-12 2-18,-15 10-5,-11 2-2,0 6 8,-13 3 7,-18 5-8,-4 7-10,-8 0 0,1 10-4,4 14-1,1 11 1,3 9-1,8 3 0,7 8 2,7-4 5,12 0-4,0-9 0,10-10-2,18-7 3,8-13-4,11-10 14,4-2 13,3-9-15,-1-13-5,-6 0-7,-14 4-9,-8 3-73,-16 2-37,-7-1-185,-2-2-68</inkml:trace>
  <inkml:trace contextRef="#ctx0" brushRef="#br0" timeOffset="39378.8378">8833 5966 857,'0'0'100,"0"0"-91,0 0-9,0 0 0,0 0 15,9 135-1,-2-91-8,-3-9-5,-2-3 1,-2-6-2,0-6-34,0-3-97,0-8-66,0-9-81</inkml:trace>
  <inkml:trace contextRef="#ctx0" brushRef="#br0" timeOffset="39677.258">8834 5663 699,'0'0'88,"0"0"-88,0 0-4,0 0 4,0 0 11,0 0 5,-5 80 5,-17-65-6,2-6-8,1-6 1,9-3 11,5 0 26,1-5-6,4-10-22,0 3-2,0-2-15,15 11-5,8 3 5,1 0-23,3 20-131,-10 9-61,2 4-162</inkml:trace>
  <inkml:trace contextRef="#ctx0" brushRef="#br0" timeOffset="40097.9228">9159 5895 692,'0'0'91,"0"0"-82,0 0 15,0 0-18,0 0-4,0 0-2,-52 90 1,48-47 4,-1 1 5,3 2 7,2 0-8,0-4-2,2-10-1,12-6-6,0-8-1,8-9 1,2-5 11,2-4 5,7-3-6,0-17-3,-6-8-1,-6-2-2,-7-6 1,-7-4-1,-7-2 8,0 1 3,-9 6 4,-16 7-1,-4 7-5,0 5-12,2 8-1,1 8-7,3 0-59,4 0-100,-2 11-72,8 1-129</inkml:trace>
  <inkml:trace contextRef="#ctx0" brushRef="#br0" timeOffset="40274.8842">9045 6138 811,'0'0'126,"0"0"-106,0 0 0,0 0-11,125-14 7,-81 1-16,-4 1-16,-6 0-177,-15 0-95</inkml:trace>
  <inkml:trace contextRef="#ctx0" brushRef="#br0" timeOffset="40585.2288">9410 5854 822,'0'0'76,"0"0"-72,0 0 20,150 46 23,-95-7-1,-5 10-7,-7 6-19,-13 12-2,-14 5-2,-16 7 1,0 1 5,-14-8-1,-19-2 4,-3-12 6,3-12-9,3-6-8,4-10-9,4-10-3,4-3-2,2-9 0,5-8-21,1 0-44,2-23-61,6-17-137,2-10-91</inkml:trace>
  <inkml:trace contextRef="#ctx0" brushRef="#br0" timeOffset="41074.4526">9685 5573 826,'0'0'82,"0"0"-63,0 0 4,38 126-3,-23-80-7,-1-7 2,-3-4-7,-6-12-2,1-8 0,-6-7 5,3-6 3,-3-2 10,0 0 10,4-8-3,0-20-16,5-10-15,5-5-3,3 2-7,1 3 1,4 9 0,0 7 8,-1 10 1,-1 7 0,0 5 2,-2 0-1,1 14 6,-3 15-5,-5 12 4,-3 5 4,-6 3 0,-2-3-1,0-5-5,0-7 3,2-10 4,9-4 0,2-4 2,7-9-2,9-7-5,7 0 3,4-4-1,-3-16-8,-7 3-16,-20 4-82,-10 6-121,-24 3-192</inkml:trace>
  <inkml:trace contextRef="#ctx0" brushRef="#br0" timeOffset="41496.0398">8323 6094 374,'0'0'223,"0"0"-172,0 0 30,0 0-4,0 0-26,0 0 2,-107 74-1,82-16-2,6 12 19,2 13-13,9-1-24,6-2-8,2-6-5,0-2-10,13-2-5,14-2-1,6-5-3,10-13-2,5-9-71,12-16-93,4-18-180</inkml:trace>
  <inkml:trace contextRef="#ctx0" brushRef="#br0" timeOffset="42212.8984">10431 6029 673,'0'0'114,"0"0"-64,0 0-21,0 0 7,0 0 21,125 0-41,-80 0-12,-4 0 0,-1 0 0,-8 0 7,-16 0-2,-7 0-3,-9 0-5,0 0 11,0 0 24,0 0 2,0 0-9,0 0-15,0 7-7,0 14-7,0 14 12,0 11-1,0 7-2,0 6 2,0 7 9,3 7-2,4-5-12,-3 2 0,-4-2-2,0 2 0,0-2 1,-11-1-1,-15-6 2,-5-10 3,-2-7 0,-5-10-3,7-13-4,-1-7 0,6-8 0,1-6 0,6 0-2,3 0-7,7-17-19,7-3-27,2-9-98,9-8-158,22-9-132</inkml:trace>
  <inkml:trace contextRef="#ctx0" brushRef="#br0" timeOffset="42430.1798">11488 6459 737,'0'0'337,"0"0"-328,0 0-1,134-38 23,-83 20-27,-4 1-4,-7 8-57,-15 4-160,-16 5-139</inkml:trace>
  <inkml:trace contextRef="#ctx0" brushRef="#br0" timeOffset="42609.4578">11535 6604 635,'0'0'148,"0"0"-126,0 0 108,0 0-37,156 0-32,-97-5-41,-9-5-12,-5 4-8,-9-2-29,-16 2-135,-16-6-261</inkml:trace>
  <inkml:trace contextRef="#ctx0" brushRef="#br0" timeOffset="43397.2612">13592 6039 680,'0'0'77,"0"0"-66,0 0 24,0 0 17,162-18 2,-94 4-16,-3 2-19,-9 5-5,-19 4-9,-16 3-5,-15 0-1,-6 0-14,0 12 15,-18 11 6,-11 3 6,-7 3-7,-1 4-2,-3 1-1,1 0 3,2 4-2,-1-2 2,5-2 2,6-6 1,9-7-2,9-8 6,9-3 1,0 1-7,4-1 0,30-3 12,11-2 9,15-5-4,5 0-3,3-8-8,1-6-4,-6 0-8,-14 6 0,-14 4-70,-14 4-49,-17 0-113,-4 8-106</inkml:trace>
  <inkml:trace contextRef="#ctx0" brushRef="#br0" timeOffset="43787.3633">13227 6665 487,'0'0'60,"0"0"-45,0 0 71,0 0-18,0 0 29,0 0 25,194 48-63,-82-46-3,32 0-8,21-2-4,28 0-5,27 0-17,7 0-6,9-8-5,-8-4-8,-24-1 1,-28-4 5,-37 7 4,-39 0-4,-38 6-5,-30 2-2,-19 0-2,-13-1-3,0 3-24,-13 0-37,-23 0-94,-8 0-179,-4 0-129</inkml:trace>
  <inkml:trace contextRef="#ctx0" brushRef="#br0" timeOffset="44659.3447">13164 7374 648,'0'0'135,"0"0"-127,0 0 32,0 0-7,0 0-5,0 0-21,90 5 24,-34-5-4,2 0-6,-5 0-6,-11 0-1,-13-2-9,-10 2-4,-11 0-1,-6 0-6,-2 0 0,0 4 6,0 15 12,-20 10 3,-9 3-8,-4 4-1,-7 5-4,-8-4 0,2 3 1,-1-1 2,3-7-2,6-3 2,9-6 5,11-7-5,9-4 3,9-4-7,0-1 0,0-2-2,18 2 2,17-4 16,8-1 6,3-2-5,4 0-6,-3 0-3,-3 0-9,-2 0-18,-4 0-61,0-3-105,-7 1-153,-9-5-57</inkml:trace>
  <inkml:trace contextRef="#ctx0" brushRef="#br0" timeOffset="45070.2635">13748 7645 514,'0'0'94,"0"0"-84,0 0 59,0 0-41,0 0-4,0 0 45,0 0-26,125 9 3,-84-9 2,-4 0-9,-8 0 6,-10 0-20,-9 0-22,-5 0-2,-5 0-1,0 0-36,0 0-90,0 0-131,0 0-138</inkml:trace>
  <inkml:trace contextRef="#ctx0" brushRef="#br0" timeOffset="45617.117">14381 7714 556,'0'0'67,"0"0"-65,0 0 37,0 0-7,0 0-1,0 0 2,119 22 0,-86-32-9,1-10 1,-4-3-5,-5 0 6,-7 1-4,-7 2-13,-9 4 3,-2 0-1,0 4-2,0 3 9,-10 0-1,-11 3-5,-4 2-9,-1 1 1,-2 3 1,-5 0-3,-2 0 0,-1 13-2,1 6 5,2 8 0,6 7-5,9 1-3,7 6 3,6 1 1,5-6-1,0-4 3,23-8-2,11-5 12,12-10 1,7-6 13,3-3-4,0 0-3,-3-12-3,-4-9-7,-7 1-2,-7 4-4,-16 1-4,-9 3-17,-10-1-32,0-1-65,0 0-147,-8-4-147</inkml:trace>
  <inkml:trace contextRef="#ctx0" brushRef="#br0" timeOffset="45928.0126">14805 7219 567,'0'0'107,"0"0"-65,0 0 56,0 0-68,0 0-21,0 0 8,0 70 38,6-31-26,-3-4-6,2-3-2,-1-2-13,-2-6-1,1-3-5,-1-6-2,-2-3-24,0-3-55,0-5-89,-7-4-81,-8 0-146</inkml:trace>
  <inkml:trace contextRef="#ctx0" brushRef="#br0" timeOffset="46278.7929">14763 6964 545,'0'0'87,"0"0"-87,0 0 50,0 0-8,0 0-18,0 0-9,17 60-1,-23-46 3,-10-6-8,-2-2-4,3-6 4,4 0 8,4 0 37,5-2-14,2-3-4,0-2-13,0-3-2,3 2-21,19-1-4,-1 6-6,2 3-77,-3 0-124,0 6-111</inkml:trace>
  <inkml:trace contextRef="#ctx0" brushRef="#br0" timeOffset="46718.6483">15086 7117 599,'0'0'80,"0"0"-19,0 0 49,0 0-88,0 0-11,0 0 9,-47 95 9,41-54-12,4 1 7,2-2-7,0-1-9,2-7-1,14-9-7,10-7 0,1-6 8,6-10-5,7 0 11,3-2-3,-6-19-2,-3-5-1,-13-5 2,-7-5 4,-9-4-2,-5-6-3,-7 2 6,-22 3-13,-6 7 11,-1 10-4,-2 9-4,2 8-5,3 7-2,7 0-16,5 0-50,7 2-41,9 8-91,5 3-57,0-4-14</inkml:trace>
  <inkml:trace contextRef="#ctx0" brushRef="#br0" timeOffset="46900.7126">15060 7323 588,'0'0'105,"0"0"-92,0 0 74,0 0-2,0 0-27,158 0-35,-112-15-18,-5 2-5,-12 0-59,-14 1-160,-14 3-25</inkml:trace>
  <inkml:trace contextRef="#ctx0" brushRef="#br0" timeOffset="85348.9217">16720 6322 125,'0'0'290,"0"0"-181,0 0-30,0 0 18,0 0-21,0 0-2,0 0-14,0 0-10,0 0 29,46 4-2,-12-4-33,6 0-2,5 0-2,4 0-8,-2-7-9,-5-3-19,-3 3-1,-11 3-2,-8 2-1,-9 2-16,-4 0-25,-5 0-34,-2 0-56,0 0-64,0 0-72,-18 11-107</inkml:trace>
  <inkml:trace contextRef="#ctx0" brushRef="#br0" timeOffset="85591.8689">16746 6543 586,'0'0'123,"0"0"-64,0 0 0,0 0-29,0 0 28,128 8 11,-70-8-26,-3 0-19,-7 0-15,-11 0-2,-12-5-7,-15 2-8,-3 3-30,-7 0-38,0 0-72,-2 0-60,-20 0-259</inkml:trace>
  <inkml:trace contextRef="#ctx0" brushRef="#br0" timeOffset="86470.3245">18740 5726 762,'0'0'127,"0"0"-123,0 0 40,0 0-23,0 0-12,0 0-9,93 12 35,-41-7-11,-4-1-8,0-2 3,-6 2 1,-13-2-7,-11 1-8,-7 2-5,-9 5 1,-2 4-3,0 6 4,-8 8 0,-20 8 2,-9 0 7,-11 4-9,0-2 2,-4 1-1,5-6-2,6-6 5,13-7 1,12-8 1,9-6-3,7-3-5,3 2 0,26-2 0,20 0 17,14-3 17,10 0-10,10 0-7,-1-8-4,1 0-5,-10 1-2,-10 5-6,-14 2-6,-18 0-31,-13 0-57,-12 0-46,-6 2-151,-2 7-24</inkml:trace>
  <inkml:trace contextRef="#ctx0" brushRef="#br0" timeOffset="86898.3053">18129 6505 719,'0'0'93,"0"0"-84,0 0 81,0 0-82,0 0 21,192 15 36,-43-15-24,34 0-16,37 0 10,19-5-1,22-5 8,11-2-16,-10 4-9,-7 4 3,-27-1-7,-32 3-1,-36-1-4,-40 1 0,-39 0 0,-36 0-3,-24-1-5,-12 3 2,-9 0 1,0 0-3,0 0-17,-6-1-45,-21-1-91,-11 2-252</inkml:trace>
  <inkml:trace contextRef="#ctx0" brushRef="#br0" timeOffset="88352.4286">18046 7161 349,'0'0'165,"0"0"-126,0 0 88,0 0-4,0 0-66,0 0-25,-10-4-18,23 4-12,16 0 16,10-3 27,13-5-15,1-2-12,4 1 0,-2 0 1,-10 4-7,-12 0-10,-13 5-2,-10 0 0,-7 0-1,-1 0-1,-2 0 2,0 0 0,-12 14 2,-18 14 8,-10 7-6,-4 1 0,-4 0-1,2 2-3,-1-2 9,3-4-6,6-4 2,13-8 1,7-6 1,9-4-2,7-4-3,2-2-2,0 4 0,5-3 0,17 4 10,8-2 4,7-7-4,6 0 1,1 0-3,-2 0-8,-5 0-8,-2 0-32,-4 0-27,-5 0-53,0 0-155,-3 0-5</inkml:trace>
  <inkml:trace contextRef="#ctx0" brushRef="#br0" timeOffset="88639.2213">18686 7308 671,'0'0'163,"0"0"-159,0 0 4,0 0 48,0 0 4,0 0 4,145 0-23,-96-9-3,-6 1 2,-12 2-20,-11 3-18,-11 2-2,-5-1-2,-4 2-36,0 0-37,0 0-62,0-4-157</inkml:trace>
  <inkml:trace contextRef="#ctx0" brushRef="#br0" timeOffset="89178.8327">19760 6902 781,'0'0'54,"0"0"-23,0 0 132,0 0-104,0 0-30,0 0 2,-146-27-15,101 58-2,1 13 5,-1 10-6,5 11-2,6 7 6,12 4-2,11 2-10,11-6-3,0-6-1,29-6-1,9-10 2,10-7 2,8-9 3,2-9 1,0-6-1,-8-5 6,-13-6-1,-14-3-8,-12 0-4,-9-5 0,-2 0-17,0 0-12,-9-18-57,-18-8-142,-8-4-249</inkml:trace>
  <inkml:trace contextRef="#ctx0" brushRef="#br0" timeOffset="91114.5474">20092 7110 648,'0'0'40,"0"0"74,0 0 43,0 0-114,0 0-11,0 0 1,-64-14-18,33 36-1,-3 9-3,1 7 3,0 6 0,8 2-4,8 2-6,7-4-3,10-4 1,0-8-2,12-8-5,14-10-3,8-8-8,2-6 15,1 0-2,1-20 3,-8-6 1,-2-2 4,-8 3 0,-11 6-5,-5 6 4,-2 10 2,-2 1 10,0 2-1,0 0-6,0 12-9,0 18-5,0 6 4,0 2 1,0-1-1,0-7-2,18-6-1,7-8 3,4-9-7,5-7 7,1 0 1,1-9 0,-3-20 6,-4-6-1,-9-7-1,-11 1 5,-9 4-1,0 2 7,-4 7 1,-21 4-4,-2 7-8,-4 5-1,0 12-3,-1 0-2,1 0-7,2 19-37,10 7-62,5 4-162,10-4-126</inkml:trace>
  <inkml:trace contextRef="#ctx0" brushRef="#br0" timeOffset="91540.7273">20514 7560 797,'0'0'109,"0"0"-105,0 0 77,0 0-37,85-131-34,-53 88 9,-2-4-4,-5 7 2,-10 6 6,-5 5-9,-10 10 0,0 1 2,0 6-13,-12 7-3,-8 5-12,-4 0 0,-3 0-24,2 15 6,6 3 12,5 2-19,9 1-3,5-2 12,5 1 24,24-2 4,11 2 0,0-2 3,0 2 3,-4-2 8,-10-1 7,-5 4 5,-12 1-2,-9 4-3,0 5 2,-9-1-6,-18 4-9,-4-5-8,2-3 0,4-9-54,6-11-22,11-6-56,4-3-48,4-31-125</inkml:trace>
  <inkml:trace contextRef="#ctx0" brushRef="#br0" timeOffset="91878.0949">21062 7197 487,'0'0'348,"0"0"-312,0 0 80,0 0-36,0 0-72,0 0 6,-53 119 0,39-68-11,10-5 0,4-6-3,0-8 2,4-7-2,19-10-5,6-4 5,4-11 0,3 0 3,1-16 8,0-14-3,-6-11-2,-11-2 13,-12-2 1,-8 0-3,0 10-5,-4 4 8,-18 8-5,-2 7-14,-3 5-1,-2 6-4,2 5-32,0 0-35,2 0-81,8 9-149,1 4-26</inkml:trace>
  <inkml:trace contextRef="#ctx0" brushRef="#br0" timeOffset="92051.5961">20951 7395 816,'0'0'96,"0"0"-86,0 0 42,0 0-45,0 0-1,0 0-6,158 0-45,-114-6-157,-5-6-112</inkml:trace>
  <inkml:trace contextRef="#ctx0" brushRef="#br0" timeOffset="92351.4224">21687 7168 830,'0'0'161,"0"0"-150,0 0 17,0 0-2,0 0-1,0 125 19,0-69-29,0-2-5,2-2-3,2-8-2,-4-5-5,5-10 0,-5-4-1,0-7-33,0-4-64,0-6-83,0-8-60,-7 0-138</inkml:trace>
  <inkml:trace contextRef="#ctx0" brushRef="#br0" timeOffset="92518.996">21442 7483 709,'0'0'249,"0"0"-245,0 0-4,0 0 10,164-63-10,-90 46-66,-7 0-102,-5-6-38,-8 0-95</inkml:trace>
  <inkml:trace contextRef="#ctx0" brushRef="#br0" timeOffset="92733.7411">22115 7231 800,'0'0'97,"0"0"-43,0 0 17,0 0-34,0 0 8,0 0-10,18 130-25,-12-88 4,2-1-8,-1-6-2,1-3-4,-6-4-2,-2-3-42,0-7-64,0-6-92,-5-9-84,-13-3-154</inkml:trace>
  <inkml:trace contextRef="#ctx0" brushRef="#br0" timeOffset="93019.6757">22083 6909 865,'0'0'104,"0"0"-104,0 0 0,0 0 10,0 0-9,0 0 2,-2 58-3,-27-46-14,0-7 5,0-5 1,7-2 8,6-18 10,10-1 0,6 0-1,0 3 2,4-2 1,20 6-7,4 7-5,7 7-1,-1 0-22,-2 11-101,-4 12-99,-6 9-149</inkml:trace>
  <inkml:trace contextRef="#ctx0" brushRef="#br0" timeOffset="93446.8223">22400 7538 881,'0'0'113,"0"0"-93,0 0 39,0 0-39,118-121-10,-91 65 1,-5-3-9,-7 0 11,-5 3 2,-10 14 5,0 10-4,0 9-5,-18 11-11,-8 8-5,-6 4 1,-2 3-31,-1 19-9,8 6 0,12-2 5,7-1-32,8 1 29,3-3-14,30-5-14,12-2 57,4-2 13,2 0 9,-4 2 11,-7-5 37,-11 6 14,-11 1-30,-11 5-18,-7 2-4,0 8 11,-10-1-18,-16 1-5,-5-5-7,0-3-29,8-3-61,5-11-103,12-11-33,6 0-150</inkml:trace>
  <inkml:trace contextRef="#ctx0" brushRef="#br0" timeOffset="93978.7819">22906 7192 818,'0'0'79,"0"0"-64,0 0 26,0 0-27,0 0-3,-11 110-6,11-75-4,2-5 0,9 0 1,0-6 0,3-6-2,-1-5-5,-2-7 5,7-3 2,0-3 7,-1 0-2,3-14 0,1-12-2,-6-4 0,-3-7-3,-1 2 2,-5 3 1,-4 6-4,0 12 15,-2 5 11,0 7 10,0 2-17,0 0-17,0 0-3,0 2-2,-2 13 2,-5-3 0,1-4 0,3-2 0,3-6-3,0 0-11,0 0-8,3-4 9,16-14 11,0-1-6,0 5 7,0 5 2,-3 9 1,-1 0 11,1 0-4,2 16 3,-2 6 12,2 4-2,-8 3-11,-1 0-8,-7 1 0,-2 0-3,0-4-13,-15-2-32,-14-1-69,-2-8-115,-3-8-163</inkml:trace>
  <inkml:trace contextRef="#ctx0" brushRef="#br0" timeOffset="94122.8018">22977 6865 978,'0'0'0,"0"0"-1,0 0-28,0 0-264,0 0-102</inkml:trace>
  <inkml:trace contextRef="#ctx0" brushRef="#br0" timeOffset="94488.8151">23577 7095 775,'0'0'138,"0"0"-136,0 0 52,0 0 2,-63 141-42,50-90-2,6-5-4,7-2 2,0-10-5,0-10 3,25-7-5,6-8-1,10-9 7,3 0 16,1-9-12,1-20 5,-4-5-7,-3-10 7,-12-5 3,-12-2 1,-11-4-11,-4 10 1,-11 4 0,-18 14 0,-8 10-3,-6 14-8,-1 3-1,-6 0-25,2 12-51,3 7-65,5 3-125,13-1-132</inkml:trace>
  <inkml:trace contextRef="#ctx0" brushRef="#br0" timeOffset="94661.2423">23472 7281 622,'0'0'259,"0"0"-209,0 0 48,0 0-16,151 0-59,-99-2-23,-4-14-5,-8-4-92,-8-1-221,-14-2-158</inkml:trace>
  <inkml:trace contextRef="#ctx0" brushRef="#br0" timeOffset="94888.4101">23958 6747 889,'0'0'156,"0"0"-137,0 0 46,129 58-22,-87 7-9,-1 15 0,-12 10-7,-14 9-2,-10-5 0,-5 1-9,-15-6-10,-21-9-4,-3-13-2,0-16-9,1-14-58,2-19-102,-2-17-313</inkml:trace>
  <inkml:trace contextRef="#ctx0" brushRef="#br0" timeOffset="95322.5453">22904 6711 758,'0'0'68,"0"0"-21,0 0 59,0 0-88,0 0-14,0 0-2,-25 123 15,-6-111-11,4-11-4,8-1 2,5 0 10,9-18 41,5 1-4,0-4 2,6 1-25,17 5-15,2 6-3,0 9-10,-4 0-1,4 7-20,-3 13-119,-8-3-178</inkml:trace>
  <inkml:trace contextRef="#ctx0" brushRef="#br0" timeOffset="96458.2727">13270 9578 89,'0'0'984,"0"0"-950,0 0-21,0 0 7,0 0 22,166-14-28,-109-3-7,-4 2-7,-16 8-38,-12 0-65,-12 4-114,-13 1-106</inkml:trace>
  <inkml:trace contextRef="#ctx0" brushRef="#br0" timeOffset="96632.4914">13239 9878 712,'0'0'302,"0"0"-283,0 0 20,173-29 57,-97 10-71,-3-1-18,-13 8-7,-10 7-42,-21 5-119,-12-2-205</inkml:trace>
  <inkml:trace contextRef="#ctx0" brushRef="#br0" timeOffset="100758.798">15536 9131 330,'0'0'78,"0"0"-66,0 0 109,0 0-25,0 0-37,0 0 6,0 0 2,0 0-2,-29-5-19,29 5-10,0 0-10,18 0 4,18 0 9,11 0 9,6 0-10,-2 0-14,-6 0-15,-10 0-2,-12 0-6,-10 0-1,-9 0-3,-1 5 0,-3 0 1,0 4 2,-3 8 2,-21 3 4,-12 8-3,-8 4-3,-5 2 0,0 2 2,2 0-1,8-3 1,4-5-2,14-6 0,9-9 0,7-2-2,5-4 1,0 2-5,14-1 6,20-1 10,10 0 1,14-7 5,9 0-7,2 0 4,2 0-7,-8-4-2,-9-2-3,-17 4-1,-12-3-19,-12 5-31,-9 0-86,-4 0-160,-2 0-95</inkml:trace>
  <inkml:trace contextRef="#ctx0" brushRef="#br0" timeOffset="101248.3696">14489 9936 538,'0'0'79,"0"0"-79,0 0 114,0 0 47,0 0-106,0 0-24,-50 0-20,88 10 7,22 2 47,32-2 9,30-6-39,42-4-19,36 0-2,32-16 1,22-8-5,25-1-5,10 8-3,14 5 11,5 3-13,-11 8 17,-19-2 13,-37 3 5,-29 0-8,-40 0-2,-37 0-4,-37 0-11,-38-1-6,-29-2-3,-19 2-1,-12-1 0,0 2-4,-8 0-18,-33 0-32,-25 6-72,-18 6-237,-16-7-387</inkml:trace>
  <inkml:trace contextRef="#ctx0" brushRef="#br0" timeOffset="102361.8059">14294 10738 260,'0'0'102,"0"0"-81,0 0 87,0 0-3,0 0-30,0 0-9,0 0-9,-15 0 1,15 0-5,0 0-15,0 0-7,0 0-8,0 0-11,15 0-8,14 0 15,12 0 15,5 0-19,4 0 5,-3 0-7,-1 0-9,-10 0-1,-5 0-3,-11 0 0,-9 0-1,-6 0-7,-4 0 1,-1 9 5,0 2 2,-14 9 2,-18 7 6,-5 2-7,-13 2 3,-1 4-3,-9 0-1,2-2 2,7-4-1,8-8-1,14-4 0,13-8 1,10-2 4,6-3-1,0 2-4,0-3 2,20 0 2,13-3 21,8 0 2,3 0-13,3 0-5,-3 0-9,-4 0-1,-3 0-6,-4 0-46,-4 0-25,-2 0-85,-3 0-85,-2 0-85</inkml:trace>
  <inkml:trace contextRef="#ctx0" brushRef="#br0" timeOffset="102618.7734">14770 11027 808,'0'0'48,"0"0"-27,0 0-17,0 0 31,0 0-1,128 0-20,-82-6-14,-11 2-15,-8 2-100,-8-2-76,-7-4-101</inkml:trace>
  <inkml:trace contextRef="#ctx0" brushRef="#br0" timeOffset="103202.7624">15401 10752 846,'0'0'4,"0"0"7,0 0 67,0 0-46,0 0 1,-143 60 0,107-28-18,4 2 5,6 0-5,6 2-3,5 1-6,8-4-2,7-2-4,0-5 0,2-4-3,20-12-1,9-7-17,12-3-9,3-13 19,6-17-1,-3-5-19,-7 2 3,-8 5 20,-12 7 8,-11 10 1,-7 7 0,-4 4 5,0 0 10,0 0 7,0 4-14,0 15-9,-6 8 2,-1 1 1,5-2-1,2-4-1,0-5-1,2-5-3,21-5 3,4-7 5,4 0-2,0-7 5,-2-14-1,-2-1 14,-8-7-7,-3 0 1,-11-2 6,-5 1-4,0 6-6,-5 2 10,-15 8-11,-5 4 6,1 3-14,0 7-2,-3 0-7,0 0-33,5 12-30,4 3-57,6 1-156,6 4-70</inkml:trace>
  <inkml:trace contextRef="#ctx0" brushRef="#br0" timeOffset="103622.6479">15717 11147 726,'0'0'134,"0"0"-122,0 0 77,0 0-28,120-122-21,-91 83-5,-3-3-17,-7 2-11,-8 4-1,-11 7-2,0 4-4,0 11 3,-9 4-3,-7 8 0,-1 2-18,-5 0-21,1 14-15,2 8 0,5 0-1,7-3-1,7 2 26,0-3 28,18 0 2,8-4 2,5 0 8,1-4 19,-1 2 8,-4-1-9,-6 0-1,1 1 3,-11 3-7,-5-1-12,-6 3 3,0 4-8,-4 3 1,-21 1-7,-2 0-6,1-1-33,2-10-30,7-5-72,9-9-13,6 0-35,2-14-144</inkml:trace>
  <inkml:trace contextRef="#ctx0" brushRef="#br0" timeOffset="103954.6773">16343 10772 838,'0'0'115,"0"0"-104,0 0 59,0 0-28,0 0-28,-111 137-3,102-93-7,5-3-2,4-3 2,0-6-4,11-7-4,13-9 2,3-6 2,6-8 0,3-2 7,2-7-3,-5-20 1,-2-4 16,-8-3 11,-13-3-12,-6-4-2,-4 3 3,0 1-12,-19 11-1,-8 5-5,-2 8-3,-4 4-27,-2 6-47,1 3-69,-1 0-151,1 9-116</inkml:trace>
  <inkml:trace contextRef="#ctx0" brushRef="#br0" timeOffset="104104.5882">16240 10981 805,'0'0'98,"0"0"-89,0 0 74,130-9-59,-88-6-24,-4 1-21,-9-4-205,-11-3-139</inkml:trace>
  <inkml:trace contextRef="#ctx0" brushRef="#br0" timeOffset="104356.9057">16565 10524 744,'0'0'213,"0"0"-210,0 0 49,159 24 26,-99 8-26,8 10 9,-8 5-19,-14 10-16,-12 5-7,-20 1-7,-14 3-3,0-7-2,-31-3 1,-10-5-5,-6-7-3,2-6-12,-3-6-49,-4-8-97,-5-7-204,-8-16-158</inkml:trace>
  <inkml:trace contextRef="#ctx0" brushRef="#br0" timeOffset="104824.4032">14333 10527 672,'0'0'76,"0"0"-76,-128-30 92,82 28 21,-8 2-62,0 2-3,4 25 1,3 17 5,2 16-17,7 15 0,4 18 0,11 8-1,7-1-11,9 2-10,7-8-2,0-6-7,20-14-3,23-11-3,12-13 1,10-12-2,6-10-8,3-10-34,1-10-85,-6-8-296</inkml:trace>
  <inkml:trace contextRef="#ctx0" brushRef="#br0" timeOffset="105454.629">17471 10760 463,'0'0'123,"0"0"-31,0 0 128,0 0-92,0 0-37,0 0-47,-24-30-25,19 56-14,1 8 19,0 4 4,1-1-19,3-2-1,0 0-5,0 1-2,0-6-1,0-2-6,0-2-33,0-3-72,0 0-66,0-5-120,-18-6-112</inkml:trace>
  <inkml:trace contextRef="#ctx0" brushRef="#br0" timeOffset="105604.4674">17191 11057 689,'0'0'61,"0"0"-50,0 0-11,156-89 18,-72 65-18,0 1-46,-7 2-182,-20 6-277</inkml:trace>
  <inkml:trace contextRef="#ctx0" brushRef="#br0" timeOffset="105806.4491">17859 10756 614,'0'0'410,"0"0"-392,0 0 73,0 0-10,0 0-78,0 0 1,-37 92 11,37-48-14,6 3 0,1-5-1,-5 0-1,-2-6-37,0-5-40,0-4-50,-15-9-131,-8-11-69</inkml:trace>
  <inkml:trace contextRef="#ctx0" brushRef="#br0" timeOffset="106100.7211">17828 10349 423,'0'0'503,"0"0"-490,0 0-10,0 0 24,0 0-6,0 0 5,49 69-10,-73-43-9,-7-5-1,2-7-5,2-5 6,1-9-3,11 0 4,6-12 0,5-7-1,4-3-7,0 5-7,23 0 7,8 9-1,6 8 1,0 0-46,0 12-65,-4 13-173,-4 0-80</inkml:trace>
  <inkml:trace contextRef="#ctx0" brushRef="#br0" timeOffset="106504.034">18189 11044 952,'0'0'55,"0"0"-48,0 0 54,0 0-42,0 0-7,103-142 0,-83 88-8,-5-4-3,-3 6-2,-12 12 7,0 8-6,-2 11 7,-21 12-7,1 6-3,-5 3-29,3 0-1,10 21-5,5 1-14,9 3-16,0 0 13,4-2 29,21 2 16,7-1 10,3 0 4,-2-2 19,-1-2 15,-8-2-1,-11 2-14,-8-1-4,-5 0-7,0 1-5,-7 1 1,-13-1-8,-2-4-35,2-6-68,7-5-48,3-5-69,6 0-68</inkml:trace>
  <inkml:trace contextRef="#ctx0" brushRef="#br0" timeOffset="107088.3842">18582 10700 822,'0'0'16,"0"0"-1,0 0 72,0 0-70,0 0-2,0 0-4,-29 122-7,29-93 0,0-2 0,10-3-2,1-4 3,3-6-1,1-4-3,4-6 1,1-4 6,-1 0-6,3 0 7,4-11 11,-5-7-8,2-6-1,-2-5-2,-1 1 2,-5 2 2,-5 5 8,-2 4-3,-6 11 3,0 4 0,-2 2-10,0 0 0,0 0-10,0 0-1,0 0-4,0 8 2,0 9 2,0-5 0,-2 1 2,0-7-2,-1-2-1,3-2-10,0-2-14,0 0 14,0-12 3,7-13 3,10 0-6,2 4 11,1 2 0,0 6-2,-4 6 2,1 5 4,1 2 4,-1 0 3,4 8 9,-3 13-9,-5 5 5,-3 3-8,-4 3-4,-4-3-2,-2 0-2,0 0-2,0-6-33,-21 2-49,-5-6-62,-8-5-163,-1-5-82</inkml:trace>
  <inkml:trace contextRef="#ctx0" brushRef="#br0" timeOffset="107389.4316">18680 10385 900,'0'0'38,"0"0"-34,0 0 51,0 0-55,0 0-6,0 0-19,-9-18-42,-5 30 48,-6-2 14,2-4 4,2-4 1,6-2 20,5 0 8,3 0 4,2-4 0,0-8-17,4 3-7,19 2-8,4 2 0,-1 5-3,3 0 0,-1 12-76,-3 13-151,-2 1-151</inkml:trace>
  <inkml:trace contextRef="#ctx0" brushRef="#br0" timeOffset="107771.3626">19340 10619 1067,'0'0'35,"0"0"-30,0 0 17,0 0-2,-66 128-8,48-73-1,3 3-7,4-1 0,9-10-3,2-8-1,0-7 2,20-10-2,12-10 0,9-8 5,7-4 1,5-2 9,-2-20 3,-5-4-4,-9-4-2,-12-6 3,-15-4 0,-10-5-6,0-5-3,-29 0 8,-8 2-10,-4 8-2,3 10-2,3 9-3,4 10-13,6 8-23,0 3-33,8 0-92,3 5-128,3 7-88</inkml:trace>
  <inkml:trace contextRef="#ctx0" brushRef="#br0" timeOffset="107936.6495">19284 10854 787,'0'0'203,"0"0"-190,0 0 41,0 0 17,149-30-49,-102 16-17,-11 0-5,-10 6-111,-14 0-189,-12 0-159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0:37:02.3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11405 13002 902,'0'0'65,"0"0"-20,0 0 30,0 0-46,0 0 7,125 0 22,-46-6-32,-2-6-17,-5-1-7,-14 4-2,-16 1-12,-19 8-60,-19 0-99,-4 0-163,-25 17-61</inkml:trace>
  <inkml:trace contextRef="#ctx0" brushRef="#br0" timeOffset="181.0038">11443 13349 874,'0'0'80,"0"0"-61,0 0 58,152-18-7,-76-2-37,-3 2-20,-17 8-13,-15 7-23,-16 3-110,-12 0-151,-11 0-109</inkml:trace>
  <inkml:trace contextRef="#ctx0" brushRef="#br0" timeOffset="2309.9764">13727 12726 208,'0'0'111,"0"0"-77,0 0 43,0 0-9,0 0-19,0 0 17,0 0-2,-8 0 8,8 0 7,-2 0-25,2 0-4,0 0-21,0 0-19,0 0-7,17 0 7,15 3 21,8-1-1,10-2-3,6 0 3,-1 0-11,-2 0 0,-8-2-8,-7-1-9,-11-2 1,-12 5-2,-5-2 0,-9 2-2,-1 0 1,0 0-4,0 0 4,-11 19 4,-15 6-1,-8 8 0,-2 1-2,-4 1-1,-2 0 1,-5 1-1,5-6 3,1 0-3,8-4-1,8-5 0,8-4 2,9-5 0,4-2-1,4 0 0,0-1-3,32-2 3,15-1 5,13-2 11,11-4-4,4 0 1,4 0 4,1-12-3,1-2 6,-12-3 0,-18 2-10,-17 7-6,-21 4-4,-11 4 0,-2 0-6,0 0-16,-25 2-36,-8 12-76,-5 6-79,-2-3-115</inkml:trace>
  <inkml:trace contextRef="#ctx0" brushRef="#br0" timeOffset="2797.6481">12743 13798 391,'0'0'92,"0"0"-60,0 0 69,0 0 23,0 0-42,0 0-29,96 10 15,0-10-9,40 0-9,38-3-11,33-11-11,31-1-2,27-2-11,30 2-11,26 1 7,23 0-1,9-2-5,-6 3 0,-17-1 9,-32 0 11,-33-2 3,-33-1-7,-47-2 1,-35 4-2,-48 1-5,-38 5-6,-29 4-9,-23 2-2,-12 3-23,-4 0-32,-39 0-58,-26 10-124,-28 2-287</inkml:trace>
  <inkml:trace contextRef="#ctx0" brushRef="#br0" timeOffset="3740.9018">12649 14471 324,'0'0'68,"0"0"-64,0 0-2,0 0 16,0 0-7,0 0-1,-13 0 21,13 0 42,3 0-1,1 0 1,9 0 17,7 0 2,7 0-41,10 0-20,11-3-4,3-7-3,0 2-8,-3 4-4,-7 2-6,-7 2-2,-9 0-4,-7 0 0,-10 0 0,-5 0-2,-3 0-10,0 10 12,-9 12 8,-14-1 0,-4 8-6,-6 3 2,-4 2-4,-9-2 1,0 3 1,-1-3 0,3-1-2,7-4 4,8-10-3,8 0 0,9-3 0,12 0 1,0 4 1,0-4 0,12-2 17,15-2 2,6-10 3,7 0 14,2 0-8,1 0-14,-8-4-8,-4-2-9,-9 2-3,-4 4-24,-2 0-74,-1 0-70,1 0-144,-5 0-95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0:42:42.4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3325 1277 400,'0'0'148,"0"0"-52,0 0 52,0 0-38,0 0-42,0 0-21,0 0-17,-42 10-6,44-8-8,25 0 31,17-2 4,14 0-11,22 0-5,10-7-13,6-2-14,-5 3-2,-11 4-6,-16 2 0,-10 0-1,-18 0 0,-16 2 0,-9 13-5,-11 0 5,0 7 1,-15 11 1,-25 8 3,-16 10 0,-14 9-3,-7 3 3,-6-2-3,5-3 1,9-3-1,15-14 0,21-4 0,13-13 2,18-9-2,2-4-1,0-3 1,33-4 1,16-4 10,21 0 13,7 0-2,0 0-4,3-6-10,-7-8-9,-6 0-1,-1-2-63,-3-7-136,-7-7-337</inkml:trace>
  <inkml:trace contextRef="#ctx0" brushRef="#br0" timeOffset="301.9192">4727 1131 898,'0'0'116,"0"0"-116,0 0 83,182-12-19,-88-8-14,7 2-23,-11 1-18,-23 8-9,-17 5-17,-21 4-93,-24 0-130,-5 5-111</inkml:trace>
  <inkml:trace contextRef="#ctx0" brushRef="#br0" timeOffset="719.5925">4704 1180 748,'0'0'115,"0"0"-42,0 0-32,0 0-37,0 0 28,0 119 13,12-60-2,-5 6 6,-1 11-5,-4 9-8,-2 7-11,0 12-5,0 11-7,-4 1 0,-9 6-4,-5-8-2,1-10 1,0-9 2,4-11-5,4-12 2,7-15-3,2-10-3,0-10-1,16-9 0,15-6-3,9-6 3,7-4-2,8-8 2,8-4 0,4 0 7,-5 0-1,-10-8 7,-19 0-10,-15 2-3,-10 4-1,-8 0-27,0-1-25,-4-2-51,-25-7-325</inkml:trace>
  <inkml:trace contextRef="#ctx0" brushRef="#br0" timeOffset="3397.4803">5831 1405 368,'0'0'69,"0"0"-30,0 0-2,0 0 33,0 0-5,0 0-18,33 12 0,-33 1 3,0-2 0,0 6 5,0-1-7,-7-1-6,-8 4-13,-6-4-10,-3 0-7,0-1-6,-1-4 1,0-6-1,1-4 1,-1 0 1,4 0-2,5-6 2,5-8-2,4 0-3,7-2-3,0-4-6,0 0 6,15-5 3,13 1-1,7 2-1,5 0 7,2 4-8,0 4 0,1 5 1,-7 4-1,-3 3-1,-6 2-6,-3 0 1,-4 10 3,0 8-2,-1 7 3,-6 1 2,0 4 0,-6 3 1,-7 8 2,0 3-3,0 4 3,-20 4-1,-12 0 0,-5 2 2,-7 1-3,1-1 1,-7-1 6,3-4-8,5-9 4,2-10-3,2-8 0,8-16 3,3-6 1,6 0-1,13-20-4,8-12-6,0-5-6,13 0 12,22 3 0,10 10 0,2 5 0,2 14 6,-2 5-1,-3 0-4,-8 22-1,-6 10-1,-2-2 1,-8 5 5,3-9 0,-4 1-4,2-8 6,1-8-4,5-11 1,4 0-3,0-14-1,3-14-26,-8-2-73,-4-2-133,-10-5-103</inkml:trace>
  <inkml:trace contextRef="#ctx0" brushRef="#br0" timeOffset="3888.9558">6361 1569 777,'0'0'54,"0"0"-16,0 0-38,0 0 0,0 0 4,0 0 24,33 113 8,-28-71 5,-1 0 5,-2 1 2,1-3-14,0-6-10,-1-7-10,0-7-7,-2-9-3,2-8-2,0-3 1,0 0 5,0-14 11,3-23-19,2-11 0,6-5-1,4 1-7,2 6-13,3 6 4,5 10 16,0 7 1,2 8-3,-3 10 0,-1 5 3,-3 0-11,-8 20 10,1 11 1,-6 1 2,-5 6 3,-4 3 10,0-2-3,0 2 5,0-5-7,-2-4-1,-2-9-5,1-2-3,3-7-1,0-4-10,0-6-122,13-4-196,8 0-231</inkml:trace>
  <inkml:trace contextRef="#ctx0" brushRef="#br0" timeOffset="4182.9969">7480 1530 1012,'0'0'100,"0"0"-96,0 0-1,-4 124 11,4-76-5,0 5-1,0-3-4,0-3-2,0-1 5,0-5-4,0-1 0,0-5-1,0-3-2,0-7-25,0-1-70,0-1-135,-12-11-76,-7-4-134</inkml:trace>
  <inkml:trace contextRef="#ctx0" brushRef="#br0" timeOffset="4367.0593">7208 1937 892,'0'0'135,"0"0"-131,156-92 38,-71 57-16,0 2-21,-5 4-3,-11 7-2,-18 6-58,-20 6-186,-21 0-153</inkml:trace>
  <inkml:trace contextRef="#ctx0" brushRef="#br0" timeOffset="5062.962">8251 1999 622,'0'0'130,"0"0"-28,0 0 26,0 0-31,0 0-38,132-139-17,-85 75-19,2-10-10,-9-6 6,-13 7-8,-16 15-10,-11 19-1,0 15-2,-18 11 0,-15 13-11,-4 0 5,1 9-10,4 14-4,7 6-4,14 1 3,7-1 1,4 4 5,4-3-8,24 0 8,12-2 6,10-4 10,1 0 0,1-4 2,-12 0 3,-11 0-4,-11 1 3,-12 0-2,-6 4 11,0 5 12,-17 7 4,-19 4-10,-7 2-14,6-8-2,8-12-2,8-8-3,11-15-50,7 0-23,3-32-89,5-20-296</inkml:trace>
  <inkml:trace contextRef="#ctx0" brushRef="#br0" timeOffset="5633.1204">8898 1526 906,'0'0'121,"0"0"-110,0 0 4,0 0-2,-24 133-7,24-96 1,4 1-5,7-8 1,5-2-3,1-4 2,1-5-2,5-9 0,-2-6-3,6-4-5,0 0 8,0-4 8,2-20 4,-4-10-5,-3-10-5,-7-9-3,-1 2 1,-8 4 0,-1 10 0,-5 17 8,0 11-4,0 9-1,0 0-3,0 13-18,0 26 5,0 10 13,0 9 2,0-5 0,0-7-2,0-11 0,2-14 0,0-10 0,5-11-8,-3 0-20,8-20 3,-1-19 22,3-10-23,1-2 8,-1 9 17,-1 8-1,5 10 4,-4 10 1,5 8 17,-4 6-10,6 0-6,-1 12-1,2 10 15,1 4-2,-3 1-7,-3-1-3,-5-1 1,-6-1-4,-6 2-1,0 3-2,0 1-49,-18 0-54,-9-5-126,-3-3-130</inkml:trace>
  <inkml:trace contextRef="#ctx0" brushRef="#br0" timeOffset="5937.0272">9267 1139 775,'0'0'82,"0"0"-82,0 0 0,0 0 18,12 106 3,-29-74-7,-14-4-9,-8-10-5,-1-10 21,2-8 10,-1 0 23,9-4 8,11-13-29,8-2-5,11 3-16,0 2-8,23 0-4,13 0-3,9 0 1,2 6-14,6 6-63,-5 2-157,-5 0-171</inkml:trace>
  <inkml:trace contextRef="#ctx0" brushRef="#br0" timeOffset="6317.9412">9789 1630 878,'0'0'1,"0"0"38,23 114 1,-14-71-30,-2-4-4,-3-5 4,-4-11-4,0-11-1,0-6 3,0-6 3,0 0 28,0-18 38,0-23-47,5-10-30,6-6-26,6 5 21,3 9-1,1 14 6,-2 9 0,-1 10 0,-2 6-3,-3 4 1,2 2-7,-1 21 9,2 8 8,-3 10 4,-4-2-4,0 5-2,-2-2-5,-5-2-1,-2-1-7,0-6-70,0-8-106,0-18-176</inkml:trace>
  <inkml:trace contextRef="#ctx0" brushRef="#br0" timeOffset="6504.8267">10224 1624 567,'0'0'508,"0"0"-508,0 0-4,0 0 4,31 114 4,-23-65-3,-4-1-1,-2 0 0,-2-4-70,0-10-92,2-12-60,3-17-104</inkml:trace>
  <inkml:trace contextRef="#ctx0" brushRef="#br0" timeOffset="6720.708">10436 1601 1051,'0'0'74,"0"0"-64,0 0-10,0 0-10,0 0 10,9 119 4,-4-75 1,-4 1-2,2-3 0,1 0 0,-2 0-2,1-8-2,-1-4-44,-2-10-121,0-12-104,0-8-66</inkml:trace>
  <inkml:trace contextRef="#ctx0" brushRef="#br0" timeOffset="6956.2872">10210 1462 1067,'0'0'46,"0"0"-34,0 0-12,177-43 8,-95 26 2,-6 4-5,-15 1-2,-17 6-3,-20 6-13,-16 0-83,-8 0 5,0 22-127,-25 12-34,-18 6-156</inkml:trace>
  <inkml:trace contextRef="#ctx0" brushRef="#br0" timeOffset="7195.6812">9740 2322 34,'0'0'881,"0"0"-878,0 0 31,137 6 54,-31-6-23,17-9 12,9-10-35,-7-3-9,-15-2-9,-22 1-7,-21 4-2,-23 5-15,-17 7-1,-16 5-44,-11 2-74,-19 2-175,-31 19-268</inkml:trace>
  <inkml:trace contextRef="#ctx0" brushRef="#br0" timeOffset="7479.4305">10226 2569 1021,'0'0'13,"0"0"5,-2 148 25,-2-78-25,-6 2-13,-3-4 0,-2-10 0,-1-13-4,7-20 4,5-11-2,4-5 3,0-7 6,4-2-3,29 0 2,19 0 22,15-2 3,6-16-20,-1-3-6,-10 2-3,-10-2-7,-14 3-13,-19 2-112,-12-3-122,-7-4-288</inkml:trace>
  <inkml:trace contextRef="#ctx0" brushRef="#br0" timeOffset="7680.7719">10405 2909 1056,'0'0'28,"0"0"43,26 133 2,-3-79-41,-4 4-20,-5 0-3,-10 3-6,-4-8-3,0-5-7,-12-8-39,-13-12-38,-4-8-148,-5-20-183</inkml:trace>
  <inkml:trace contextRef="#ctx0" brushRef="#br0" timeOffset="16461.9483">11260 1935 828,'0'0'165,"0"0"-77,0 0 8,0 0-48,0 0-20,143-25-1,-78 16-21,-1 1-6,2 1-29,-2 0-121,-6-1-180,-9-4-206</inkml:trace>
  <inkml:trace contextRef="#ctx0" brushRef="#br0" timeOffset="16856.7527">12076 1659 869,'0'0'24,"0"0"46,121-39 6,-80 39-50,-12 4-26,-12 22-3,-11 6-3,-6 6-4,-4 5 10,-24-4 0,-6-3-1,0-5-19,2-9 19,11-8 2,6-5 8,8-5-5,7-1-1,0-3-3,0 2-11,17 5 1,14-2 10,12 4 7,-3 3 9,-2 3-3,-9 2 2,-9 4-8,-9 4-7,-11 4-2,0 3 2,-13 3 27,-20 1 2,-10-6-14,-4-9-9,5-7 1,4-11-4,5-3-1,12 0-2,10 0-36,11-12-35,0-7-199,23-4-282</inkml:trace>
  <inkml:trace contextRef="#ctx0" brushRef="#br0" timeOffset="17314.7512">12911 1833 124,'0'0'819,"0"0"-780,0 0 1,0 0-7,-119 18-21,82 8 0,-4 10-3,1 6 0,2 5-3,7-3 0,13 2-4,12-7-2,6-4 0,4-12-9,25-6 7,9-17-2,5 0 3,2-25 1,1-15-21,-4-6-7,-4-3 20,-14 5-5,-6 5 13,-7 8 4,-9 8-1,-2 9 26,0 5 22,0 6 3,0 3-9,0 0-22,0 0-23,0 26-1,-4 12-6,-2 20 7,1 2 3,5 1-2,0-10 1,9-11-1,14-11-1,6-11-1,4-16-3,7-2-50,1-14-55,-4-25-218,-15-12-231</inkml:trace>
  <inkml:trace contextRef="#ctx0" brushRef="#br0" timeOffset="17605.7547">13218 1143 724,'0'0'114,"0"0"-107,0 0 3,13 104 36,-13-50 16,0 3-21,0-8 11,-2-5-13,-2-10-11,4-11-12,0-8 3,4-4-11,23-7-3,18-4-1,13 0 9,6-6-13,3-15-20,-11-1-101,-14-2-161,-19 0-181</inkml:trace>
  <inkml:trace contextRef="#ctx0" brushRef="#br0" timeOffset="17802.7055">13478 1373 910,'0'0'84,"0"0"-17,0 0 35,-28 138-54,28-94-1,0 2-24,0-5-10,0 2-10,0-6-3,0-3-12,0-3-79,2-16-139,7-11-190</inkml:trace>
  <inkml:trace contextRef="#ctx0" brushRef="#br0" timeOffset="18235.9114">13931 1263 1008,'0'0'65,"116"-30"-57,-18 16 61,13 4-28,0 4-17,-12 4-12,-30 2-12,-28 0 0,-24 0-16,-13 0-4,-4 0 11,0 0 4,0 4 5,0 10 1,-10 10 15,-6 10 11,-2 14-14,-2 12-4,3 17-1,1 18 5,5 16-3,7 15 1,4 17-6,0 1 8,0-3-5,2-23 15,-2-20-7,0-18-2,-20-13 6,-14-13 1,-15-16-1,-7-14 3,-11-14 4,-8-8-14,-4-2-4,2 0-6,-2 0-3,6 0-3,9 0-55,10 0-74,13 0-303</inkml:trace>
  <inkml:trace contextRef="#ctx0" brushRef="#br0" timeOffset="19169.7477">5048 4095 945,'0'0'120,"0"0"-65,0 0-11,0 0-43,0 0 1,-4 114 17,4-48-3,0 1-12,0-2 3,0-1-7,0 7-30,0 0-99,-7 2-144,-15-17-123</inkml:trace>
  <inkml:trace contextRef="#ctx0" brushRef="#br0" timeOffset="19594.8869">5086 4020 834,'0'0'40,"0"0"-2,158-41 36,-108 49-50,-15 33-24,-17 18-6,-18 13 6,-14 2 11,-30 0 8,-10-10-16,3-10-3,7-16 0,8-12 7,12-11-6,12-10 16,7-5-10,5 0 13,0 0-20,14-5-6,19-11 6,14 2 4,7 6 10,-4 5-3,-7 3 0,-9 8 4,-12 18-14,-11 9 4,-11 3 14,0 5 8,-24 0-2,-14-3 8,-6-6-23,-2-6 0,2-11-10,2-5 7,6-11-4,5-1-3,11 0-11,13-18-56,7-10-71,16-8-193,22-8-112</inkml:trace>
  <inkml:trace contextRef="#ctx0" brushRef="#br0" timeOffset="19994.0843">5574 4421 664,'0'0'67,"0"0"27,0 111 18,-6-53-67,6-8-26,0-8-7,0-14-10,14-14 5,11-8-4,9-6 6,7-13 18,3-26-2,1-7-2,-7 0-23,-14 8-14,-11 11 14,-6 15 0,-7 9 6,0 3 13,0 1-19,0 38-14,0 23 14,0 24 42,0 25-5,2 14-7,-2 16-1,0 4-6,0-13 3,-24-24-6,-4-34 20,2-33 11,-1-24-10,-2-17 12,-2-2-4,-4-36-25,-6-22-16,1-22-8,11-8-27,14-1-35,15 11-17,0 14-61,36 7-142,5 4-407</inkml:trace>
  <inkml:trace contextRef="#ctx0" brushRef="#br0" timeOffset="22393.9146">6317 4819 1095,'0'0'37,"86"-141"-6,-30 55-5,-2-9-19,-12-7 9,-15 3-8,-14 10-7,-13 19 4,0 17-1,-9 17 10,-15 11 8,4 8-19,-1 10 7,8 7-10,-3 0-6,-3 11-8,-8 27-7,0 17 21,5 15 6,4 14-5,9 6 4,9 2-2,0-3-3,2-13 0,23-12 1,3-18-1,8-18-4,7-18-4,8-10-2,5-16 10,2-26-15,-5-7-18,-9-6-3,-12 1-7,-16-1 20,-13 11 12,-3 12 11,0 13 20,0 12 19,-1 7-14,-10 0-22,-5 21 9,-1 14-7,-1 10 2,7 3-3,11-2-4,0-4-3,4-6 2,21-8-1,6-12-11,7-9 0,1-7-2,4-9-11,-3-23-25,-6-5 30,-10-6-18,-11-3 5,-6-1 15,-7 11 19,0 13 4,0 10 37,0 13 9,0 0-50,-5 24-22,-1 16 22,-3 7 7,0-1-3,4-10-4,5-10 0,0-10-2,0-12-14,0-4-12,5 0 3,9-16 25,3-11-3,5-6-8,-1 5-18,-1 8 17,-3 9 6,-3 11 1,-1 0-18,-5 13-5,0 17 2,-3 10 21,-5 4 2,4 2 3,2-10 0,3-8-18,9-18-42,9-10 27,11-12 21,7-27 5,1-10-2,-1-6-4,-9 6 11,-15 1 2,-7 7 7,-9 12 8,-5 13 59,0 7 80,-15 9-65,-10 0-39,-2 11 2,-2 15-29,2 5-13,9 8-2,7 3-7,7 1-1,4-2 0,0-1-4,20-10-31,13-8-27,12-16 19,8-6-17,5-9 6,4-20-24,-5-9-29,-15 0 94,-3-4 13,-7 3 20,-3 3 15,-5 11 44,-6 7 36,-8 7-56,-7 5-8,-3 6 9,0 0-26,0 0-33,-13 5-1,-13 18-1,-8 16-1,-1 5-2,6 2-10,8 0-7,13-5-6,8-10-80,0-9 26,19-12 1,14-10-9,2-2 47,0-28-27,-4-6 56,-8-5 13,-8-8 6,-8-1 81,-7 6 63,0 8-20,0 14-24,0 10-25,-7 7-10,3 5-33,2 0-16,-3 5-22,3 23-2,2 12 2,0 8 2,0 3-1,9-8 0,16-7-1,6-11-2,4-6-2,3-13-4,2-6-6,-2-8 5,-2-23 5,-5-13 0,-8-5 4,-13-9 5,-10-2 4,0 3-6,-13 11-3,-9 16 0,-5 13-8,-1 17-9,2 0-25,1 0-27,10 9 26,11 3-6,4-1-64,0-4 26,27 5 38,11 0 38,4 3-1,7 0 4,-3 6 1,-7 3 1,-6 5 6,-8 5 6,-13 7 19,-7 3-8,-5-1-11,0-2 17,0-10-10,0-8-13,0-14 5,5-9-5,13 0-22,9-26 22,8-17 0,5-7-63,-5-5 8,-6 2 43,-6 7 12,-14 5 39,-6 15 86,-3 12 11,0 6-35,0 8-21,-3 0-29,-6 10-44,-2 23 0,2 10 0,2 6-7,7-1 6,0-6-6,7-6-2,16-10 2,12-12-23,3-11 1,4-3 5,0-17-7,1-21-21,-5-11 4,-7-7 11,-8-8 16,-8-12-1,-11-16-33,-4-7 22,0 4 26,-13 10 16,-5 21 34,3 24-8,2 14 10,5 14-7,0 12-14,3 0-4,1 2-27,-3 30 0,4 14 2,3 18 4,0 15 1,0 9 2,5 8-9,11 0 7,0-1-4,3-15 2,6-12-4,6-20-1,0-17-2,3-22 1,3-9-22,4-6 4,-1-26 0,-2-6-16,-9 4-20,-13 6 51,-8 14 4,-3 8 31,-5 6 16,0 0-32,0 7-15,0 22 0,0 3 4,0-4-1,14-1-3,1-10 0,7-8-5,3-9-13,5 0-13,9-23 22,-4-12-17,1-11 0,-7 3 26,-9 3 12,-7 7-5,-8 16 17,-5 10 13,0 7 16,0 0-29,0 24-21,0 24-3,0 27 30,3 22-7,3 20-2,-4 25 4,-2 15-10,0 0 16,-18-13-25,-9-26-4,-1-33 8,-8-30 15,0-24-6,-7-23 1,-1-8-3,-4-17 6,3-17 0,-2-12 1,4-4 2,3-9-19,1-11-7,2-5 0,2-5-12,1-1-43,-3 5-36,1 10-53,-5 4-252</inkml:trace>
  <inkml:trace contextRef="#ctx0" brushRef="#br0" timeOffset="22697.1472">8369 3770 888,'0'0'25,"0"0"21,0 0-19,0 0-26,69 110 2,-69-81 1,-17-4 3,-8-11 23,1-12 24,2-2-39,5 0 45,5-20-27,2-10-11,6-2-17,4 1-5,0 1-20,7 8-31,12 8-88,4 10-186</inkml:trace>
  <inkml:trace contextRef="#ctx0" brushRef="#br0" timeOffset="22908.8933">8815 4205 864,'0'0'218,"0"0"-170,181-34 65,-92 5-63,-11 4-22,-18 3-8,-21 5-14,-20 10-6,-17 2-10,-2 5-41,-31 0-83,-33 0-276,-23 0-238</inkml:trace>
  <inkml:trace contextRef="#ctx0" brushRef="#br0" timeOffset="23210.7108">7126 3764 989,'0'0'43,"0"0"-31,0 0-12,136-2 6,-103 29-6,-15 4-4,-18-1-11,0-2-25,-38-4 12,-8-10 5,-5-12 23,17-2 33,7-4 52,13-15-28,14-2-14,0 1-29,7 0-14,27 0-1,8 4 0,1 10-56,-6 3-206,-14 3-323</inkml:trace>
  <inkml:trace contextRef="#ctx0" brushRef="#br0" timeOffset="23698.5044">10581 4328 991,'0'0'84,"0"0"-69,0 0 7,0 109 12,0-39 37,0 3-32,4-3-22,5-3 0,-1 0-7,0-6-9,-6-6-1,-2-5-17,0-5-40,0-9-95,-15-18-200,-8-16-143</inkml:trace>
  <inkml:trace contextRef="#ctx0" brushRef="#br0" timeOffset="23901.3128">10570 4299 883,'0'0'58,"0"0"-33,162-76 68,-111 76-36,-10 12-26,-16 24-27,-19 6 6,-6 6-2,-12 4-2,-25-4 0,-5 0-12,-2-7-84,-2-7-84,9-17-133,2-10-83</inkml:trace>
  <inkml:trace contextRef="#ctx0" brushRef="#br0" timeOffset="24334.8131">11007 4321 733,'0'0'44,"0"0"85,77 104-75,-65-62-16,-8-3 7,-4-3-15,0-12-18,0-8-3,0-11-7,-4-5-1,-3 0 20,2-15 18,1-18-39,4-7-11,0 0-9,12 6-1,12 9 7,4 13 3,7 7 3,-2 5-4,-1 0 3,-4 26 1,-5 6-1,-6 7-4,-6-2-11,1 1-16,-4-13-18,4-12 19,-2-10 27,10-3 12,7-12 5,2-17 36,2-10 8,-8-3 9,-7-2-28,-10 0-1,-6 5-8,0 13-5,-22 10-16,-9 16-16,-8 0-38,-3 16-74,0 14-22,11-2-80,10-7-75</inkml:trace>
  <inkml:trace contextRef="#ctx0" brushRef="#br0" timeOffset="24720.1914">11704 4354 1018,'0'0'27,"0"0"10,0 131 35,0-61-30,0 7-9,2 3-10,1 6-10,-3 0-6,0-3-1,0-11-4,0-16-2,-3-20 0,1-14-10,0-16-23,0-6-49,-2-12 29,-6-31 16,4-22-128,4-21 23,2-17 124,0-9-8,13 4 26,19 14 15,5 19 99,7 21 11,2 21-34,-5 13-11,-9 13-19,-10 7-23,-11 8-34,-11 26-1,0 11-2,-9 6 3,-22 7-4,-9-1-72,-5-1-93,1-9-171,7-16-194</inkml:trace>
  <inkml:trace contextRef="#ctx0" brushRef="#br0" timeOffset="25813.6691">12153 4555 908,'0'0'10,"0"0"21,19-121 21,-19 85-40,0 6 0,0 13 10,-17 8-7,-1 9 10,-1 0 4,0 23-25,-1 12 18,4 11-21,10 4 3,6 0-4,0 0-1,6-8-2,23-9-1,5-6-19,10-15 11,3-12 4,-1 0 3,4-26-11,-4-13-7,-3-10 9,-7-8-2,-15-2 16,-11-1-25,-10 5-64,0 18 23,-15 12-20,-6 15-6,6 10-4,1 0-64,9 0 120,5 12 38,0 0-13,24 4 2,12-2 1,7 2 12,0 4 6,-5 6 19,-11 6 15,-10 2 44,-5 5-10,-6-3 9,-2-2-20,-1-5-23,-1-4 15,0-7-41,2-6-7,6-6-4,3-6 2,7 0 7,9-22 21,9-17-15,7-12 3,3-12-21,-3-9-23,-9-8-23,-9 0 46,-10 2 0,-14 10 6,-3 13 49,0 14-13,-1 16 9,-14 13 10,-1 11-3,-3 1-35,-6 6-9,-2 29-14,2 10 5,2 9 2,11 11-7,5 7 5,7 6-4,0-4-1,3-7 0,23-11-4,12-9-24,14-15 15,8-16 11,4-12 0,1-4-5,-7-10-12,-14-14-4,-13-6 9,-13 4 14,-9 7 15,-7 10 12,-2 6 9,0 3 3,0 0-34,0 0-5,1 0-3,3 0-5,3 12 5,2 2 2,7-5-6,10-4-6,10-5-1,4 0 1,-2-11 9,-7-7-3,-7-1 2,-8 7 5,-9 7 3,-5 5 13,0 0 14,0 14-30,5 30 7,-1 24 12,2 24 20,-8 14-10,0 10-7,-12 1-6,-21-9-7,-9-16-5,-1-27 25,3-30 9,5-26 3,-1-9-1,-4-38 6,6-21-22,3-15-12,6-6-11,12-2-1,6 4-2,7 3-11,0 5-21,0 0-20,0 4-56,0 0-126,-2 0-510</inkml:trace>
  <inkml:trace contextRef="#ctx0" brushRef="#br0" timeOffset="25999.9548">12770 4153 1161,'0'0'78,"0"0"-71,0 0-5,178-48 22,-73 21-1,-9-1-9,-18 3-8,-23 6-6,-25 5-37,-20 1-70,-10-2-153,0-1-403</inkml:trace>
  <inkml:trace contextRef="#ctx0" brushRef="#br0" timeOffset="27530.8091">3300 6525 648,'0'0'152,"0"0"-149,0 0 21,0 0 67,0 0-56,0 0-5,0 118-9,-15-98-1,-7-4-4,-5-6 4,-2-4 4,-5-6 3,3 0-9,4-1-5,7-14-3,7-2-1,11-4-9,2-5-4,4-2-6,24-2 2,11 0 4,2 3 4,0 8 2,4 5-2,-2 12-3,-6 2 0,-3 7-3,-10 26 2,-3 11-1,-10 8 3,-11 17 4,0 8 1,-15 5 1,-20-2 2,-5-5-1,-2-9-1,-5-12 3,-1-9-1,0-17-4,8-15 0,5-13 5,10 0-2,7-3 2,14-18-6,4 0-1,0-2-9,22 5-6,14 9 14,6 9 1,5 0 0,2 9 8,-4 19 0,-4 6-4,-5 7-2,-5 1 0,-6 2 1,-7-9 3,-3-3-6,-3-17-45,-1-11-119,1-4-248</inkml:trace>
  <inkml:trace contextRef="#ctx0" brushRef="#br0" timeOffset="27997.0689">3851 6650 532,'0'0'416,"0"0"-408,0 0 6,172 3 19,-92-15-7,0-5-9,-6 2-9,-14 5 4,-22 1-9,-15 8-3,-15 1 0,-8 0-2,0 0-1,0 10 3,0 12 8,-6 4 1,-13 9-3,-10 3 4,-8 9 4,-8 10-5,-8-1-2,1 0-4,1-4 1,9-9 1,11-8 2,8-6 1,14-11 0,6-9-5,3-3-3,0-2 1,26 0 18,14-1 9,11-3 12,10 0-15,5-7-5,-1-7-9,-7 2-2,-7 1-5,-11 4-4,-6 3-28,-8 2-100,-3 2-140,-12-4-158</inkml:trace>
  <inkml:trace contextRef="#ctx0" brushRef="#br0" timeOffset="28851.8072">5063 6356 580,'0'0'42,"0"0"-18,0 0-24,0 0 7,0 0 9,0 0-3,19 0 30,-19 0 9,0 0 9,2 0-6,-2 0-16,0 0-11,0 0-4,0 0-1,0 0-2,0 0 3,0 0 3,0 0-5,-4 0-5,-19 0-1,-10 4-12,-5 3 0,-7 3-3,1-1 0,1 5 4,7 2-4,5-2 2,6 3-2,10-2 2,5 2-3,4-3 0,4 1 6,2 8-3,0 1 2,0 11 11,0 11 6,8 13 3,2 12-9,1 3 8,-1 7-10,-6-3-11,-4-5-1,0-4-2,0-11 5,0-8-4,0-8 2,-4-10 0,4-6-1,0-6 2,0-8-3,0 0 1,4-2 0,20-2 3,5-4 1,9-2 0,2-2-5,4 0-1,4-6-4,-6-10-55,-4-4-92,-9-8-171,-14-6-250</inkml:trace>
  <inkml:trace contextRef="#ctx0" brushRef="#br0" timeOffset="29267.5017">5113 6793 709,'0'0'189,"0"0"-172,0 0-15,0 0 28,46 128 4,-34-89 1,-6-7-14,-1-10 0,-5-5 6,0-10-9,2-7-4,-2 0 0,0 0 11,0 0 12,2-18-11,2-16-19,4-8-7,7-7-10,5 3 0,3 7-3,8 3-2,0 11 9,2 9 4,-1 11 2,-3 2-4,-2 3 4,-5 0 2,-1 3 5,-4 14-7,-6 9 0,-7 5 1,-4 11 1,0 2 8,0 0-5,0-4 1,0-4-2,0-7-3,0-7 0,0-9-1,0-5-58,0-8-140,2 0-155,10-11-17</inkml:trace>
  <inkml:trace contextRef="#ctx0" brushRef="#br0" timeOffset="29647.7496">5572 6454 899,'0'0'79,"0"0"-79,114-31 11,-54 19-6,-3 4 2,-3 4-4,-11 1 1,-14 3-2,-10 0-2,-7 0 2,-5 3 4,1 14 10,4 14 6,-1 8 15,0 14-17,0 12 13,0 13-6,2 14 6,1 8-7,-1 4-7,-3-5-6,-10-10-4,0-8 2,-14-12 1,-20-11 3,-3-17-4,-3-12 1,-3-16-4,-3-9 1,-2-4-4,-3 0-5,-2-8-9,0-1-70,5-3-187,10-9-551</inkml:trace>
  <inkml:trace contextRef="#ctx0" brushRef="#br0" timeOffset="30176.6972">6698 6625 689,'0'0'216,"0"0"-91,0 0-53,0 0-44,0 0-24,0 0 17,6 134 34,4-65-19,-4-5-15,3-3-17,-2-8 4,2-5-7,-3-10-1,0-6-27,-1-7-70,-5-10-96,0-8-101,0-7-22</inkml:trace>
  <inkml:trace contextRef="#ctx0" brushRef="#br0" timeOffset="30338.494">6553 6965 840,'0'0'149,"0"0"-113,0 0-9,0 0-19,159-95 1,-91 69-9,-3 4-65,-5 0-228,-7-4-164</inkml:trace>
  <inkml:trace contextRef="#ctx0" brushRef="#br0" timeOffset="30772.1862">7491 6604 975,'0'0'60,"0"0"-52,166-35 48,-83 17-20,0 6-16,-11 5-19,-21 6-1,-16 1-2,-14 0-10,-15 0-8,-6 1 1,0 16 19,-6 7 8,-17 4-1,-8 7 6,-9 8-9,-4 6-1,-9 5 1,3 0-1,-1-4 1,15-6 3,5-9 8,13-10-1,9-9-1,7-4 2,2-2-2,2 0-8,25 0 7,13-4 7,13-6 3,7 0-10,5 0-8,0-6 0,-2-5-4,-5-4-37,-3 1-88,1-8-112,-9-4-251</inkml:trace>
  <inkml:trace contextRef="#ctx0" brushRef="#br0" timeOffset="30983.419">8506 6483 614,'0'0'531,"0"0"-531,122-34 15,-48 22 21,2 2-15,-7 1-5,-13 7-16,-21 2-44,-18 0-87,-17 0-124,0 0 18,-35 0 24</inkml:trace>
  <inkml:trace contextRef="#ctx0" brushRef="#br0" timeOffset="31267.9984">8496 6534 426,'0'0'204,"0"0"-137,0 0 66,-37 125-33,37-69-27,0 8-4,0 11 2,4 9-28,2 3 3,-6 5-16,0 0-9,0-2-8,0-3-6,-6-12 2,0-12-3,1-22-3,5-16 2,0-9-4,0-11 0,17-1-1,18-4 1,11 0 4,10 0 0,2 0-3,-7 0-2,-8 0-56,-12 0-142,-18 0-306</inkml:trace>
  <inkml:trace contextRef="#ctx0" brushRef="#br0" timeOffset="31838.1001">9112 7045 779,'0'0'142,"0"0"-89,0 0 0,0 0-28,80-139 5,-37 79 0,-1-8-13,-9-7-6,-6 11-7,-16 6-1,-11 16 0,0 11-3,-13 18-15,-16 13-9,-7 0-15,1 10 5,8 14 21,9-2 4,16 2-3,2 2-14,22 6-10,20-2 11,12 4 25,-3 0 1,-4 1 8,-12 1 18,-14-2-1,-15-2 0,-6 2-12,-2-2 6,-23-2 0,-4-4-9,-2-8-11,9-6-16,4-10-67,10-2-118,8-14-84</inkml:trace>
  <inkml:trace contextRef="#ctx0" brushRef="#br0" timeOffset="32347.6893">9661 6592 806,'0'0'84,"0"0"-25,0 0-47,0 0 17,0 0 0,-5 107 0,5-66-3,0-2-9,0-1-1,0-9-2,11-5-3,7-6-3,0-8-1,4-6-3,2-4 1,4 0 2,0-22-3,4-14 7,-4-6-5,-1-4 1,-7 1 0,-7 11-3,-3 10-1,-8 10 0,-2 11 8,0 3-11,0 0-3,0 5-17,0 21 20,0 6 0,-2-6 3,-5-4-3,4-8-1,3-9-16,0-5-19,0 0-8,0-21 5,10-11 34,7-2-39,3 2 27,1 10 17,-2 8 8,6 7 6,0 7-4,1 0 7,1 17 13,-3 15-5,-8 6-6,-7 6 4,-5 5-10,-4-1-11,0-5-2,-13-4-10,-14-9-68,-8-10-92,-8-14-243</inkml:trace>
  <inkml:trace contextRef="#ctx0" brushRef="#br0" timeOffset="32625.5462">9879 6208 315,'0'0'624,"0"0"-615,0 0-9,0 0 15,0 0-6,10 108 3,-43-83 19,-2-8-20,-5-10 21,8-7-11,8-5 21,7-21-13,16-6-7,1 0 0,16 2-21,24 4 1,9 10-4,7 9-3,4 7-18,-5 0-129,-5 19-174,-11 7-208</inkml:trace>
  <inkml:trace contextRef="#ctx0" brushRef="#br0" timeOffset="32939.839">10376 6649 777,'0'0'58,"9"107"99,-3-51-89,1-10-39,-4-9-3,1-20-6,-2-11-7,-2-6-6,0 0 9,2-20 19,-2-26-1,5-18-34,4-4-1,4 5 0,2 15-4,1 17 3,2 16 0,-2 9 1,10 6 2,-3 0 4,4 14 0,-7 16-4,-3 5 1,-6 6-1,-6 6-1,-5-1-3,0-4-59,0-8-90,0-19-182,0-15-76</inkml:trace>
  <inkml:trace contextRef="#ctx0" brushRef="#br0" timeOffset="33112.7432">10766 6573 646,'0'0'297,"0"0"-212,0 0-61,0 0-9,0 0 39,43 132-26,-43-71-21,0-3-3,0-8-4,0-15-95,2-16-61,11-19-67,9 0-33</inkml:trace>
  <inkml:trace contextRef="#ctx0" brushRef="#br0" timeOffset="33287.8232">11023 6532 421,'0'0'425,"0"0"-252,0 0-83,0 0-53,0 0-30,0 0 31,13 109 0,-11-56-29,0 2-4,-2 1-5,0-5-10,2-7-89,-2-14-133,0-16-169</inkml:trace>
  <inkml:trace contextRef="#ctx0" brushRef="#br0" timeOffset="33465.868">10786 6411 1096,'0'0'44,"0"0"-28,0 0-4,181-70-12,-96 49 0,-14 11-6,-15 10-85,-23 0-216,-27 18-72</inkml:trace>
  <inkml:trace contextRef="#ctx0" brushRef="#br0" timeOffset="33686.8385">10329 7273 1138,'0'0'15,"0"0"13,213-42 35,-74 6-13,12-2-8,3-1-8,-16 9-26,-31 6-6,-26 8-4,-32 10-49,-25 6-62,-24 0-149,-13 0-224</inkml:trace>
  <inkml:trace contextRef="#ctx0" brushRef="#br0" timeOffset="33928.6262">10946 7425 677,'0'0'75,"0"0"28,-20 116 23,17-71-69,3-3-20,0-6-16,-1-6-5,1-12-7,0-6 1,9-7 1,23-5 12,12 0 28,16 0-21,4-1-18,11-9-8,-7-2-2,-3-3-2,-11 2-21,-17-3-119,-14-6-219,-23-4-279</inkml:trace>
  <inkml:trace contextRef="#ctx0" brushRef="#br0" timeOffset="34131.9214">11229 7464 1081,'0'0'104,"0"0"-98,0 0 9,10 119 16,7-71-13,1-2-11,-8-3-2,-7-5-2,-3-8-3,0-4-18,0-4-65,-11-9-127,-1-9-193</inkml:trace>
  <inkml:trace contextRef="#ctx0" brushRef="#br0" timeOffset="34560.1493">11617 6474 946,'0'0'57,"0"0"-57,187-67 23,-93 49 18,-1 6-18,-5 2 3,-19 6-16,-20 1 1,-20 3 1,-20 0-3,-9 0-3,0 0 15,0 31-10,0 15 29,0 16-1,0 12-19,-3 15-4,3 15 1,0 12 3,0 4-6,8 5 8,5-2-9,-8-4 1,-5-9-4,0-14 0,-26-15-2,-16-15 1,-9-16 2,0-14-1,-3-20-6,5-12 0,3-4-4,1-4 0,3-13-30,0 0-45,1 1-65,1 0-346</inkml:trace>
  <inkml:trace contextRef="#ctx0" brushRef="#br0" timeOffset="35085.8606">12786 6832 212,'0'0'795,"0"0"-744,0 0-10,0 0 14,0 0-6,140-39-11,-76 21-9,-6 2-26,0 0-3,-10 4-43,-4-4-107,-7-5-220,-10-3-222</inkml:trace>
  <inkml:trace contextRef="#ctx0" brushRef="#br0" timeOffset="35533.7786">13640 6407 1079,'0'0'0,"0"0"5,116-26 38,-79 26-40,-8 10-3,-9 17 0,-11 8 0,-9 0-5,0 2 5,-24-1-6,-9-5 6,1 1-2,3-11 11,4-4-7,10-8 1,8-7 2,7-2-4,0 0 0,0 0-1,2 2-11,23 0 11,8 3 4,10 2 7,-3 3-8,0 6 0,-11 0 10,-9 5-8,-11 2 4,-9 5 10,0 5 6,-22 5 12,-23-3-3,-9 0-11,-6-3-7,-4-8-2,1-6 1,9-5-6,8-10-6,15-3 1,15 0-4,14 0-27,2-16-67,33-23-260</inkml:trace>
  <inkml:trace contextRef="#ctx0" brushRef="#br0" timeOffset="36861.8124">14516 6694 622,'0'0'169,"0"0"-69,0 0 2,0 0-41,0 0-22,0 0-4,-2-90-10,-21 81-5,-4 3-3,-8 6-7,-8 0-4,1 0 5,-2 22-8,3 12 4,8 8-4,6 9 0,9 2-2,11 0-1,7-11-2,0-8 2,1-13-1,23-9-6,5-9-2,8-3 5,6-10-2,-1-16-2,-1-8-17,-5 0 9,-10-4 7,-4-5 5,-6 7 3,-7 4-2,-3 8 6,-5 10-3,2 6 1,-3 8 7,0 0 15,0 0-11,0 0-12,0 16 0,0 22 1,0 10 12,0 7-1,0-8 4,0-4-15,19-9 2,1-12 1,5-8-1,4-10-3,-3-4-1,-2 0-24,1-22-28,-7-4-60,-9-12-149,-9-7-163</inkml:trace>
  <inkml:trace contextRef="#ctx0" brushRef="#br0" timeOffset="37245.5254">14685 6014 655,'0'0'239,"0"0"-224,0 0-14,0 0 38,0 122-2,0-76-7,0-2 1,-3-4-3,-1-4-13,2-10-1,2-9-5,0-6-3,0-9-3,13-2-2,23 0 9,9-12 11,8-6-13,5 2-8,-7 2-10,-6 4-15,-13 4-68,-8 4-81,-15-3-112,-7 0-170</inkml:trace>
  <inkml:trace contextRef="#ctx0" brushRef="#br0" timeOffset="37479.6884">14905 6176 924,'0'0'82,"0"0"-79,-15 104 53,15-48-10,0-1 4,0-1-15,0-9 1,2-4-15,0-9-14,-2-6-2,0-6-5,0-4 0,0-5-31,0-4-74,0-7-128,2 0-119</inkml:trace>
  <inkml:trace contextRef="#ctx0" brushRef="#br0" timeOffset="38107.8131">15548 6557 741,'0'0'164,"0"0"-105,0 0-25,0 0-14,0 0 15,133-12-26,-91 10-2,-3-2 2,-2-1 7,-4 0 4,-3-4 2,-5 6-2,-6-1-4,-7 4-3,-6 0-10,-6 0-1,0 0-2,0 0 1,0 14 1,0 8 3,-2 4 5,-14 6-7,-3 8 2,-13 2-4,-3 7 2,-8 1 4,-2-4-7,3-2 5,6-15-1,7-4 0,14-9-1,6-8 4,9-2-3,0-3-1,0 2-2,7-3 2,24 0 6,18-2 22,11 0 1,2 0-4,3-4-15,-9-2-6,-9-2-2,-12 5-2,-15-2-3,-11 3-10,-6 2-37,1-5-43,-2 2-81,0-8-166,0-10-167</inkml:trace>
  <inkml:trace contextRef="#ctx0" brushRef="#br0" timeOffset="38624.0038">16724 6280 796,'0'0'121,"0"0"-67,0 0 13,0 0-27,0 0-25,0 0-6,10-10-4,-10 10 13,-9 0 0,-13 0 20,-16 0-19,-5 5-6,-9 8-5,-4 6-2,2 0-4,6 1 2,8 2 0,11 1-1,7-1 3,7 2 0,3 1-1,8 10 0,4 7 4,0 9 4,0 12 1,14 9 6,-4 5-7,-1 1 0,-8-5-3,-1-8-3,0-6-5,0-12 6,0-8 1,0-10-7,0-4 1,0-9 3,9-2-5,6-5 1,7-4-1,14-5 12,10 0-4,6 0-5,1-14-4,-6-6-12,0 0-60,-7-5-90,-9-8-216</inkml:trace>
  <inkml:trace contextRef="#ctx0" brushRef="#br0" timeOffset="38846.1623">16850 6627 1075,'0'0'107,"0"0"-90,0 0 17,0 0 15,19 147-15,-5-93-18,-1-8-5,-4-6-8,-4-8-1,-5-4-2,0-6 0,0-7-48,0-2-56,-10-12-164,0-1-281</inkml:trace>
  <inkml:trace contextRef="#ctx0" brushRef="#br0" timeOffset="39217.9313">17093 6354 922,'0'0'6,"137"-34"19,-54 26 60,-3 8-47,-8 0-9,-16 0-1,-23 0-13,-18 0-3,-15 7-8,0 7 6,0 11 5,0 13 33,-11 11-6,-3 11-20,6 13-2,6 12 1,2 13 2,0 2-2,0-1 2,0-11-1,0-8-9,-23-11 1,-19-9 4,-12-10-4,-10-17-3,-5-10-1,-1-19-5,4-4-5,1 0-6,5-18-29,8-3-44,8-5-64,9-9-356</inkml:trace>
  <inkml:trace contextRef="#ctx0" brushRef="#br0" timeOffset="43357.6915">13235 1143 94,'0'0'303,"0"0"-121,0 0-81,0 0-29,0 0 2,0 0 0,0 0-15,0-4-12,0 4-14,0 0 2,0 0-13,0 0-14,0 7-3,-3 11 2,-2 5 10,0 1-1,-1 3-4,4-2-5,-2 3-1,4-2-3,-3 2 2,3 0-2,-3 1-1,1-1 0,0-2 1,-6-5-1,5-1 1,-4-3-1,-2-3 2,-2-4-3,3 2 1,-6 0-1,1-5 0,-1 4 1,2-3-1,3-4 1,6-2-2,1-2 2,2 0 4,0 0 0,0 0 1,0 0-1,0-6-6,9-1 0,3 0-1,7-1 1,5-3-2,5 4 2,7-2 0,4 2-1,3-2 1,3 4 0,-6-2 0,-2 2 0,-9 3 0,-8 0 0,-2 2 0,-6 0-2,-3 0 0,-6 0-5,-2 0-29,-2 0-32,0 0-34,0 0-134,0 0-35,0 0-125</inkml:trace>
  <inkml:trace contextRef="#ctx0" brushRef="#br0" timeOffset="43731.56">13387 1421 247,'0'0'248,"0"0"-85,0 0-33,0 0-62,0 0-32,0 0-8,-5 44-2,5-7 31,-2 7 9,0 6-32,0 4 10,-4 2-7,1-4-18,1-5-1,-1-7-1,3-6-5,-1-10-3,3-6 3,0-9-4,0-9-4,0 2 1,0-2 1,0 0-2,0 0 5,0 0-4,0 0-5,-2-7-6,2-5-63,0-6-96,0 2-241,0-4-260</inkml:trace>
  <inkml:trace contextRef="#ctx0" brushRef="#br0" timeOffset="71996.7255">15202 6898 82,'0'0'97,"0"0"-47,0 0 58,0 0 36,0 0-31,0 0-6,0 0-8,0 0-11,2 0-30,-2 0-18,0 0-7,0 0-4,0 0 6,0 0 1,0 0 2,0 0-8,0-6 0,0 2-2,0-1-8,0 4-8,0 1 4,-2-2-8,2 0-4,-2 2-4,-1-3-11,1 2-44,-3-3-101,5-5-215,-3 0-241</inkml:trace>
  <inkml:trace contextRef="#ctx0" brushRef="#br0" timeOffset="87514.3833">2277 8990 576,'0'0'34,"0"0"31,0 0 25,0 0-61,0 0-26,0 0 11,0 0 2,0 0 41,89 0 11,-35 0-27,4-2-12,4-8 0,-6-3-9,-4 1-9,-13 3-5,-9 6-4,-10 3-2,-11 0-4,-7 3-1,-2 17 5,0 8 2,-7 7 3,-23 7 1,-4 3 0,-7-2-3,-1 3-1,-2-2 0,7-7 2,2-7 0,10-8 2,8-5 3,7-7-2,8-5 0,2 1-6,0 2-1,16 0 5,13 1 2,7-8 14,6-1-5,5 0-7,-1 0-7,1 0-2,3 0-8,-6-6-94,-2-3-83,-10-6-272</inkml:trace>
  <inkml:trace contextRef="#ctx0" brushRef="#br0" timeOffset="87776.9314">3052 8927 638,'0'0'389,"0"0"-387,0 0 1,126-26 15,-68 11 6,-1 1-4,-7 2-15,-14 9-5,-9 1-23,-12 2-69,-9 0-117,-6 0-47,0 0-107</inkml:trace>
  <inkml:trace contextRef="#ctx0" brushRef="#br0" timeOffset="88157.1706">3062 8925 721,'0'0'19,"0"0"68,0 0 23,0 0-91,0 0-19,0 0 0,-13 74 5,13-17 30,0 11 13,-2 8-5,-3 6-12,1 1-11,-6-2-5,2-2-5,-3-9-6,-1-8 0,6-14 0,-1-8 1,5-11-1,2-12-2,0-7 0,0-4-2,0-3 4,13-2 2,12-1 3,10 0 11,8 0-8,1 0-5,-4-8 0,-1 1-7,-7 0-22,-2-1-64,-6-1-121,-8-6-184</inkml:trace>
  <inkml:trace contextRef="#ctx0" brushRef="#br0" timeOffset="88599.4354">3425 9252 932,'0'0'7,"0"0"3,0 0-10,23 113 10,-13-79 1,0-2-1,-6-8-1,-2-7-4,-2-4 13,3-9-3,-3-4 0,2 0 3,0 0 19,0-20-4,5-10-27,2-9-6,6-1-9,8 4 0,2 5 3,6-1 3,2 9 1,-2 9 2,-4 4 0,0 10-1,-8 0-7,0 6 5,-4 16 3,-1 6 18,-7 2-5,-1 0-3,-6 0-3,0 0 1,0-4-6,0 1 0,0-8-2,-6-2-33,5-6-65,1-4-121,0-5-42,0-2-161</inkml:trace>
  <inkml:trace contextRef="#ctx0" brushRef="#br0" timeOffset="89019.3677">3880 9024 839,'0'0'176,"0"0"-175,0 0 0,125-32-1,-60 21 8,4 1-5,-1 3 0,-8 0-2,-10 7-1,-14 0 0,-16 0-1,-7 0-1,-4 7-6,-3 8 8,1 9 27,0 12 6,2 12-10,-6 9 5,8 11-9,-5 4-5,3 9-5,-3-2 0,0-3-1,-6-9 8,0-9 4,-4-9-5,-17-10 6,-8-5 3,-4-8 0,-6-4-4,-1-5-7,-2-5-5,3-7-3,6-5-4,0 0-1,7 0-24,10-14-72,12-14-134,4-12-412</inkml:trace>
  <inkml:trace contextRef="#ctx0" brushRef="#br0" timeOffset="90026.6311">636 8671 413,'0'0'175,"0"0"-44,0 0 0,0 0-54,0 0-36,0 0-20,-6-3-13,6 3-8,0 17-1,0 15 1,0 14 1,0 6 22,0 7 2,0-1 2,0-2 4,0-8-12,2-11-7,2-9-7,3-10 0,-2-6-3,-1-7-1,-3-3 0,3-2 1,4 0 5,4-12 5,3-17-4,1-7-4,1 7-3,1 4-1,-2 15-4,2 10-1,-1 0-14,6 2 1,3 14 14,2-2 3,1-2 1,-3-5 1,-3-7 2,-4 0 8,-3 0 5,-3-19 5,-3-4 9,-6-10-6,-1-5-15,-3-6-8,0-2-1,-7 2-4,-11 6-46,-3 10-65,4 10-168,0 4-265</inkml:trace>
  <inkml:trace contextRef="#ctx0" brushRef="#br0" timeOffset="90234.6555">1091 8562 844,'0'0'93,"0"0"-63,0 0-14,0 0 30,34 153 29,-25-98-35,-3 0-23,1 1-11,-3-5-4,4 0-2,0-9-75,-1-7-100,1-17-138,2-13-79</inkml:trace>
  <inkml:trace contextRef="#ctx0" brushRef="#br0" timeOffset="90430.91">1275 8682 195,'0'0'402,"0"0"-360,0 0 64,-83 112-22,71-75-50,6-1 8,6-4-25,0 1-11,0-8-6,6-3-3,15-4-84,3-5-89,-1-12-101</inkml:trace>
  <inkml:trace contextRef="#ctx0" brushRef="#br0" timeOffset="90728.8721">1354 8729 368,'0'0'66,"0"0"-5,121-70 10,-74 42-29,-5 3-15,-13 11-24,-16 8-3,-11 6-3,-2 0-4,0 0 7,0 0 69,-13 0 47,-2 0-37,-3 4-28,2 9-3,1 4-9,0 8-16,7 5 0,4 0-4,2 4-10,2 0 3,0 7-9,0 0-2,10 3-1,4 4-11,-1-3-97,5-5-113,-5-12-48</inkml:trace>
  <inkml:trace contextRef="#ctx0" brushRef="#br0" timeOffset="91348.1339">4769 9409 890,'0'0'72,"0"0"-68,0 0 15,0 0 14,126-15-3,-74 3-11,0 2-18,-3 3-1,-13 0-130,-21 5-297</inkml:trace>
  <inkml:trace contextRef="#ctx0" brushRef="#br0" timeOffset="91494.2791">4818 9671 862,'0'0'194,"0"0"-179,0 0-12,0 0 18,0 0-15,175-24-4,-97 13-2,-11 2-289,-19-1-409</inkml:trace>
  <inkml:trace contextRef="#ctx0" brushRef="#br0" timeOffset="92095.4474">6281 9085 943,'0'0'109,"0"0"-103,0 0 5,0 0 3,142-29-2,-71 7 15,-1 7-18,-10 9-4,-13 4-5,-16 2-2,-11 0 2,-11 0-4,-9 16-10,0 5 14,-23 11 5,-12 3 4,-7 7-4,-3-1-1,3-4 1,6 0 5,4-2 9,9-6-3,5-5-6,11-6-4,7-4 0,0-4-5,4-3 4,29-3 2,18-4 9,17 0 4,12-7-5,7-11-4,-4 2-6,-14 7-5,-21 2-12,-11 7-74,-18 0-53,-14 0-214,-5 11-56</inkml:trace>
  <inkml:trace contextRef="#ctx0" brushRef="#br0" timeOffset="92409.2641">5979 9719 793,'0'0'0,"0"0"2,0 0 48,186 24 32,-73-20-16,22-4-11,21 0-4,16 0 18,15-2-22,15-10-15,5-4-11,9 0-5,-4-8-1,-22 0 0,-27 2 1,-36 1-8,-40 4-5,-36 5-3,-22 0-3,-26 4-30,-3-1-26,-39 9-52,-34 0-113,-27 9-76,-30 20-32</inkml:trace>
  <inkml:trace contextRef="#ctx0" brushRef="#br0" timeOffset="92751.9314">6143 10217 899,'0'0'97,"0"0"-84,0 0 56,0 0-32,-114 62-16,69-13 12,1 8 0,2 11 0,6 3-3,12 2-11,5-1-7,15-6-6,4-8-6,0-7 3,16-7-3,10-10-3,8-6-49,8-10-61,2-14-62,1-4-180</inkml:trace>
  <inkml:trace contextRef="#ctx0" brushRef="#br0" timeOffset="93191.3922">6230 10517 860,'0'0'90,"0"0"-84,0 0-1,160-56 23,-97 39 2,-3 0-11,-7 8-9,-13 2-6,-13 7-4,-12 0 1,-5 0-3,-6 0 2,-4 0 0,0 0 2,0 7 18,0 10-3,-6 12 4,-19 4-5,-4 7-7,-4 6 0,-3-1-1,-5 1-4,2-6 5,1-2-5,5-4 0,8-10 2,7-4 3,7-8 0,6-3 3,5-6-6,0-1 2,0-2-5,9 2-1,22-2 10,9 0 10,12 0-4,1 0-12,-1 0-2,1 0-4,-2-2-24,1-8-73,-2-8-65,-9-5-211</inkml:trace>
  <inkml:trace contextRef="#ctx0" brushRef="#br0" timeOffset="93357.2136">6932 10694 947,'0'0'107,"0"0"-107,0 0-4,125-12-2,-61-8-37,3-2-228,-7-7-139</inkml:trace>
  <inkml:trace contextRef="#ctx0" brushRef="#br0" timeOffset="93541.3667">7491 10439 1066,'0'0'116,"0"0"-107,0 0 14,0 0-1,0 0-12,-29 118-2,29-78-6,0 1-1,0-2-1,0-1-16,0-1-48,0-5-60,0-6-131,-15-10-122</inkml:trace>
  <inkml:trace contextRef="#ctx0" brushRef="#br0" timeOffset="93879.91">7204 10249 941,'0'0'69,"0"0"-66,191-87 31,-101 84 6,3 3-15,-1 30-7,-12 14-8,-13 12-4,-16 8 2,-22 10-2,-20 10 8,-9 2 9,-5 1 5,-23-7 7,-6-8-5,3-8-7,-2-9-1,-2-11-13,10-11-6,-2-8-2,4-7 2,5-10-3,-1-8-1,-2 0-9,3-10-14,1-20-29,3-7-45,9-9-93,5-4-148,0-9-233</inkml:trace>
  <inkml:trace contextRef="#ctx0" brushRef="#br0" timeOffset="94540.4857">8132 9918 603,'0'0'384,"0"0"-384,0 0 5,0 0 7,0 0-3,0 0-5,8 67-2,-19-58 6,-4-9-2,-7 0 3,8 0-9,-2-18-3,6-2 2,9 0-5,1 0 6,0 4-1,1-3 1,18 3 0,7 2-1,1 3 0,1 3 1,0 4 0,-5 4 0,-4 0-1,-1 0 1,-7 2 0,1 14 0,-3 3 14,-3 8-2,-2 0 3,-4 10 2,0 4 1,0-2-4,0 5 5,-17 3-6,-8-8-6,-1 0-4,-1-9 1,0-9-2,5-9-2,2-12 1,4 0 0,6-3 0,5-15-1,5 2 0,0 4-4,0 3 6,4 2-2,21 7 2,4 0-1,8 0 0,5 2 5,3 10 2,2 0-5,0-5 8,-1 0 16,-3-7 9,-2 0 4,-1-3-1,-7-16-9,-9-2-4,-8-4-7,-8 0-6,-3 3-3,-5 4-10,0 6 0,0 8-9,0 2-50,0 0-62,0 1-201,0-8-584</inkml:trace>
  <inkml:trace contextRef="#ctx0" brushRef="#br0" timeOffset="94781.3471">9555 10008 1138,'0'0'23,"0"0"-22,0 0 15,0 0-9,-2 124-7,-13-88-65,-8-4-149,-3-3-174</inkml:trace>
  <inkml:trace contextRef="#ctx0" brushRef="#br0" timeOffset="96211.9328">10963 9212 478,'0'0'111,"0"0"-62,0 0 88,0 0-35,0 0-57,0 0-13,-27 3-9,27 0-9,0 5-3,0 1-1,17 5 23,13-2 6,8-1-11,1-2-7,6-6 0,2-3-9,-3 0 0,-1 0-4,-8 0-2,-8 0-5,-10 0-1,-5 0 1,-5 0-1,-5 2 0,-2 5-2,0 2 2,0 8 0,-16 6 3,-12 5 0,-7 4-2,-2 2 0,-10 9 1,-2-4-2,5-2 0,-1-5 0,9-9 1,12-2 1,9-5-2,7-6 0,8-4 0,5-1-2,31 0 2,10-5 16,10 0 6,6 0-5,2-14-3,-4-2-4,-7 6-10,-11-1 0,-11 6-16,-4-2-50,-3 2-72,-1-3-184,-6-8-100</inkml:trace>
  <inkml:trace contextRef="#ctx0" brushRef="#br0" timeOffset="96475.0763">11758 9061 653,'0'0'256,"0"0"-246,0 0 30,140-27 51,-81 12-51,0 3-9,-9 4-25,-13 4-6,-16 2-25,-11 2-65,-10 0-95,0 0-10,-12 2-29,-22 10 4</inkml:trace>
  <inkml:trace contextRef="#ctx0" brushRef="#br0" timeOffset="96781.1101">11715 9133 587,'0'0'122,"0"0"-83,0 0 102,0 0-64,1 137 7,14-81-40,-6 12-8,-3 7-11,-6 0-6,0 5-5,-2-7 0,-13-7-6,-5-8-1,2-10 6,5-5 0,4-11-3,6-16-6,3-6 0,0-6-2,0 0 0,20 0 4,14-4 13,6 0-3,10 0-7,-4-17-8,1-2-1,0-3-58,0-7-111,-7-5-276</inkml:trace>
  <inkml:trace contextRef="#ctx0" brushRef="#br0" timeOffset="97217.3674">12442 9559 644,'0'0'436,"0"0"-425,101-157-8,-57 99 29,-8 2-26,-12 12-5,-17 6-1,-7 9 2,-7 9-4,-24 11-5,-11 9-6,-5 0-1,5 0-2,3 16 2,12 4-3,12-1 2,9 4-6,6 0 2,0 0 3,20 1 15,18-4 0,12-2 1,11-1 2,2-1 8,-8-1 1,-14 2 0,-14 0-4,-17 3 2,-10 2 3,0 6 3,-16 3 3,-17 3-8,-7 0-5,-2-6-3,4-5-2,9-10-24,11-6-35,11-7-29,7 0-54,0-23-35,9-11-161</inkml:trace>
  <inkml:trace contextRef="#ctx0" brushRef="#br0" timeOffset="97756.8832">12926 9215 494,'0'0'231,"0"0"-207,0 0 28,0 0 4,0 0-2,0 0-7,-34 115-15,34-80-10,0-1-1,0-5-4,3 1-10,13-7 1,1-3-5,5-8-1,3-8 3,4-4 3,2 0-1,1-6 1,-1-19 0,-7-4 0,-5-5-5,-4-3 6,-9 7-5,-1 8-2,-3 12 10,-2 5 20,0 5-22,0 0-10,0 17-8,0 12 8,0 0 4,0-2-4,0-9 1,0-9-1,0-4 0,0-5-8,0-3-10,2-21 6,9-10-16,5-4-17,0 6 32,1 8 12,-1 10 1,1 8 0,1 4 4,3 2 3,-2 0 15,0 14-7,-4 12 1,-3 6 5,-6 2-12,-4 2-5,-2 1-3,0-6-1,0-2-2,-17-3-47,-9-3-28,-2-9-119,-1-7-105,-2-7-134</inkml:trace>
  <inkml:trace contextRef="#ctx0" brushRef="#br0" timeOffset="98030.3919">13245 8802 890,'0'0'19,"0"0"1,0 0 8,0 0-17,-23 111 3,-12-80-11,-5-8 9,-1-12-7,6-11-1,4 0 4,10 0 6,10-14 27,7-3 4,4 2-31,0-2-3,23 1-11,12 3-3,9 10-5,6 3-69,-2 0-115,-3 23-188</inkml:trace>
  <inkml:trace contextRef="#ctx0" brushRef="#br0" timeOffset="98401.4524">13671 9314 862,'0'0'37,"0"0"2,3 104 73,2-64-75,0-4-12,-3-5-5,-2-7-13,0-9 0,0-6-1,0-9 2,0 0 1,0-22 15,0-18-18,0-9-6,8-2 0,12 7 0,3 9 0,0 8 1,4 10-2,0 10-1,1 7 1,1 0 2,-2 1 1,-5 24 6,-4 7-7,-5 3 6,-6 7-1,-7 4 1,0 0-7,0-3 2,0-5-4,0-10-14,-3-9-47,3-14-81,0-5-164,0-12-53</inkml:trace>
  <inkml:trace contextRef="#ctx0" brushRef="#br0" timeOffset="98718.1798">14132 9247 129,'0'0'741,"0"0"-676,0 0-55,0 0 48,0 0-14,0 152-20,0-101-12,3 2-9,7-7 1,1-8-3,7-12 3,4-12-4,10-10 0,5-4 9,2-4 5,-1-24 1,-1-7 1,-8-9 3,-8-2-2,-15-3-2,-6-2 2,-6 3-7,-26 8 8,-3 8-7,-4 10-4,-3 8-7,0 10-2,-1 4-32,8 0-39,2 6-61,4 12-174,8 0-68</inkml:trace>
  <inkml:trace contextRef="#ctx0" brushRef="#br0" timeOffset="98882.3573">14121 9455 773,'0'0'134,"0"0"-112,0 0 50,135-19-55,-89 6-17,-6 1-2,-7-2-184,-8-5-231</inkml:trace>
  <inkml:trace contextRef="#ctx0" brushRef="#br0" timeOffset="99287.2886">14406 8997 173,'0'0'727,"0"0"-724,151 0 19,-77-7 36,-2-5-48,-10 3 6,-6 1-10,-16 2-3,-15 6-2,-13 0-1,-5 0 6,-4 9 1,-2 17 48,2 9-9,-3 11-10,0 9-10,0 10 4,3 14-9,-1 9-2,2 11-2,-2-4-6,-2 0 0,0-9 1,0-5 11,-25-7-4,-6-9-5,-6-10 7,-7-15-8,-8-14-7,-6-14-1,-2-12-3,1 0-2,6-8-20,9-20-31,11-6-75,12-12-319</inkml:trace>
  <inkml:trace contextRef="#ctx0" brushRef="#br0" timeOffset="99559.3372">15454 9439 977,'0'0'140,"0"0"-120,121-21 11,-52 5 13,-3 2-41,-6 3-3,-12 1-40,-20 3-128,-16 5-191,-12 2-110</inkml:trace>
  <inkml:trace contextRef="#ctx0" brushRef="#br0" timeOffset="99744.3474">15515 9673 653,'0'0'85,"0"0"21,0 0 39,144 2-76,-80-14-33,0-2-25,-16 1-2,-17 1-9,-14 10-57,-17 2-85,0 0-118,-25 0-164</inkml:trace>
  <inkml:trace contextRef="#ctx0" brushRef="#br0" timeOffset="105160.2702">16914 9051 38,'0'0'73,"0"0"2,0 0-22,0 0-7,0 0 2,0 0 20,0 0-20,0 0-24,-2 0-10,2 0-5,0 0-3,0 0-2,0 0-2,0 0 2,-2 0 0,2 0 0,0 0 4,0 0 4,0 0 2,0 0 4,0 0 0,0 0 5,0 0 7,0 0 7,0 0-6,0 0 0,0 0-10,0 0 2,0 0-7,0 0 0,0 0 1,0 0 2,0 0 5,0 0 3,0 0-6,0 0-7,0 0 2,-4 0-9,4 0-2,0 0 1,0 0-1,0 0-1,0 0-1,0 0 5,0 0 4,0 0 2,-1 0-1,1 0 2,0 0-6,0 0 2,0 0-1,-2 0-3,2 0 3,0 0-5,0 0 0,0 0 3,0 0-4,0 0-2,-3 0 1,1 0 0,0 0-2,2 0 0,0 0 3,0 0 0,0 0 1,0 0 4,0 0-1,0 0 0,0 0-1,0 0 1,0 0-3,0 0 0,0 0-3,0 0-1,0 0-1,0 0-3,0 0-4,0 0 7,4 0 0,12 0 5,0 0 2,2 6-4,-2-3 1,5-2-4,-2 3 1,-2-4-1,-1 4 1,-1-4 0,3 2 0,0-2 0,-1 0 1,4 0-2,-6 0 1,4 0 0,-4 0 0,-4 0-1,2 0 2,-4 0-2,-2 0-1,0 0 1,-1 0 1,1 0-1,0 0 0,0 0 0,-1 0 1,-1 0-1,-1 0 0,-3 2-1,2-2 1,-1 0-1,-2 2 1,0 1 0,0-3-2,0 0 0,4 0 1,-4 0 1,0 0 1,0 2 1,0-2 0,0 0-1,0 0 2,0 0-1,0 0-1,0 0 0,0 0-1,0 0-1,2 0-2,0 0 0,0 0 1,2 0-1,1 0 0,-3 0 6,-2 0-3,2 0 0,-2 0 2,0 0-1,0 0 0,0 0-1,0 0 1,0 0-1,0 0 2,0 0-2,0 0 0,0 3 0,-4 4 0,-9 2 0,1 0 1,-3 1-1,-1 3 2,3-4-1,-3 3-2,3-2 2,1-3 0,3 4-1,1-2 0,1-2 0,0 0-1,-2 4 1,3 1 0,-3-3-1,-1 5 1,1-2 1,1-3 0,-1 3-1,2-1 0,-1 1 0,-1-5-1,-1 3 2,0-2-1,-1 1 1,1-2-1,-1 0 0,3 0 0,0 0 0,2-2 0,-1 1 0,3 1 0,-2-2 0,-3-1 0,6 2 0,-6-2 0,5 1 0,-1-1-1,1-4 1,4 1-1,-3 1 0,-1 3 1,2-3 0,-4 1 0,3-1-3,-1 1 0,-1-3 0,3 1-1,2-1 4,0 0-1,0 0 1,0 0 0,0 0-1,0 0 1,0 0 0,0 0 0,0 0 0,0 0-6,0 0 0,0 0-13,7 0 19,8 0 1,3 0 0,2 0 1,-2 0 1,2 0-3,-4 0 1,8 0 0,1-1 2,-1-2-1,3 3 1,-6 0 0,-1 0-3,-1 0 1,-4 0 0,-4 0-1,-1 0 0,1 0 1,-3 0 0,4 0 0,-1 0-1,3 0 4,1 0-1,-1 0-2,-1 0 2,-5 0 2,2 0-4,-4 0 0,-3 0 0,-3 0 1,0 0-1,0 0-1,0 0 0,0 0-3,0 0-17,0 0-45,0 0-96,0-7-355</inkml:trace>
  <inkml:trace contextRef="#ctx0" brushRef="#br0" timeOffset="106089.4267">17692 9372 586,'0'0'48,"0"0"-20,0 0 107,0 0-80,0 0-18,0 0 0,22-21-17,-9-2 9,-1-3-2,1-2-4,1-2-15,-1 1-1,-2 0-2,-1-1 1,-2 5-5,-4 5 0,-2 5-1,-2 6-2,0 5-1,0 3-5,-2 1-4,-11 0-25,-5 0 14,3 0 8,3 0 3,3 5 9,4 0 1,5-3-1,0 1 0,0 1-6,0 3 6,0 0 3,0 0 0,0-1 0,0-3 0,0 2 2,0-3-2,0-2 0,0 0 1,0 0 4,0 0 4,0 0 1,0 0 2,0 0-2,0 0 2,0 0-5,0 0-3,0 0-2,0 0-1,0 0 1,0 0 4,0 0-4,0 0 0,0 0 0,0 0 0,0 0-1,0 0 2,0 0-1,0 0-2,0 0-1,0 0-3,0 4-2,0 2-3,5 2 9,4 2 0,3 0 1,1 0 0,5 0 4,1-3 0,4 4-4,-7-3 1,-3 0 0,-2 0-2,-6-2 0,-3 6 0,-2-2 6,0 6 10,-6 2 4,-10 1-9,-9 2-4,-4-3-4,2 1-3,4-4-1,3-5-2,10-3-25,5-3-12,5-4-46,0 0-42,2-19-65,20-10-118</inkml:trace>
  <inkml:trace contextRef="#ctx0" brushRef="#br0" timeOffset="106651.3039">18127 9034 586,'0'0'62,"0"0"-30,0 0 80,0 0-65,-54 118 25,52-81-31,0-2-23,2-5-4,0-6-4,0-4-1,4-4-5,9-6-3,2-6 4,5-4 9,3 0-6,2-4-1,0-15-2,-3-5 1,-4-8-5,-2 1-1,-8-3-7,-1 4 3,-5 7 1,-2 10 3,0 9 1,0 4 2,0 0 4,0 0-7,0 19-1,0 14 1,0 4 9,0-2-2,0-5-4,0-8 1,0-7-4,0-10 0,0-5-1,0 0 1,6-3 8,6-22 1,3-10-9,3-4-13,1 7 3,-4 6 3,1 9 0,-3 8 5,5 7 2,-1 2 0,6 0 4,-3 22 12,0 6 2,-4 3-4,-8 4-4,-1-5-8,-3-5-1,-4 1-1,0-5-10,0-3-38,-15-2-30,-8-5-114,-1-10-34,-6-1-128</inkml:trace>
  <inkml:trace contextRef="#ctx0" brushRef="#br0" timeOffset="106959.4138">18358 8700 757,'0'0'31,"0"0"-24,0 0 58,0 0-31,0 0-27,16 133 4,-48-106-5,-9-4 3,3-13-3,0-10-1,5 0 7,10-16 16,12-10 22,9 0-16,2 2 3,7 2-25,19 1-11,10 6 1,4 5 0,3 6-2,-4 4-2,-5 0-27,-7 11-109,-5 7-93,-7 1-104</inkml:trace>
  <inkml:trace contextRef="#ctx0" brushRef="#br0" timeOffset="107312.2081">18858 8985 179,'0'0'790,"0"0"-785,0 0 18,-20 133 48,9-79-48,-3 6 2,3 4-9,3-7-13,4-8 0,4-12-1,0-11 1,17-12 0,12-8 4,9-6 15,11-4 17,2-22-8,-5-6-13,-8-3-7,-11-5 0,-15-6-4,-10-2 1,-2-3 2,-12 4-10,-17 9 5,-2 7 2,2 12-7,0 7 0,5 6-7,2 6-25,3 0-62,9 0-103,3 10-235</inkml:trace>
  <inkml:trace contextRef="#ctx0" brushRef="#br0" timeOffset="107514.3626">18746 9261 984,'0'0'86,"0"0"-82,0 0 35,114 0-1,-43-9-9,-4-1-29,-9 3-13,-20 0-151,-18 1-198,-20-1-37</inkml:trace>
  <inkml:trace contextRef="#ctx0" brushRef="#br0" timeOffset="108203.259">16402 9900 63,'0'0'274,"0"0"-138,0 0 33,0 0 22,0 0-70,0 0-48,-18-22-16,18 22-26,18 0-7,15 3 18,17 6 1,18-1-15,21 1-2,27-2-2,26-5 0,35-2-2,28 0 1,28 0-4,26-10-3,13-6-3,16-2-3,13-3-8,9 2 3,10 2 15,2 3 6,-11 2-16,-20 0-10,-33-2 1,-40 0-1,-41 3 3,-48-1 0,-40 0 2,-33-1 3,-25 1 4,-15 5 16,-12 0-2,-4 0-11,0 2-15,0-2-3,0-4-32,-16 2-51,-22 4-43,-22 1-110,-21-1-334</inkml:trace>
  <inkml:trace contextRef="#ctx0" brushRef="#br0" timeOffset="109669.6905">15945 10772 60,'0'0'478,"0"0"-454,0 0 14,0 0 77,0 0-65,0 0-27,-14 8-15,14 0 1,6 0 38,12 1 9,9-2-11,7-5 5,13-2-8,8 0 1,10 0-9,0-7-4,-7 0-10,-12 0-11,-8 7-5,-14 0-4,-7-3 1,-7 3-1,-8 0 0,1 0 1,-3 0-1,0 0 5,0 0-2,0 0-3,0 0 0,-7 15 3,-13 10 1,-7 5 0,-4 2-4,-7 4 2,-2 0-1,-5 1 1,1-3-2,2-5 1,3 0-1,6-5 1,6-2 0,2-2-1,8 1 0,1-7 0,4-1 0,7-1-4,0-2 4,3-4-1,2-2 0,0-3-3,0 2 4,29-3 0,9 0 6,7 0-2,14 0 1,-1 0 5,5 0-8,-3 0 2,-4-8-1,-4-1 4,-15 2 1,-10 2-5,-10 0-2,-7 1-1,-4 2-1,-3-1-17,1-6-35,0-2-60,4-10-143,-4-5-59</inkml:trace>
  <inkml:trace contextRef="#ctx0" brushRef="#br0" timeOffset="110408.3838">16684 10277 719,'0'0'34,"0"0"-29,0 0 2,0 0 15,0 0-7,0 0 7,0 0-13,-62 68 2,45-60 1,1-1 4,-3-7 4,4 0-5,-1 0 2,2 0-3,9-9 9,-1-3 6,6 1-22,0-1-3,0-2 8,6-1-11,9 3 0,5 0-1,1 2 0,0 4 2,2 2-2,1 4 0,3 0 0,-5 0 1,-2 0-1,-1 8-1,-7 9 0,-1 4 1,-1 4 2,-4-2-1,-3 5 2,-3 0 5,0 4 1,0 0 0,-11 1 4,-12 1-3,-4-1 2,-6-5-4,2 1-3,0-10-3,4-4 0,6-8-1,8-5 3,3-2 2,4 0 1,6-5-7,0-11 2,0 2-2,8-2 2,8 6-2,8 6 0,2 4 5,3 0 5,3 4-5,-2 11 1,4 0 2,0-1 3,-2-4 4,0-8 2,-4-2 13,0 0 6,-6-2-2,-2-15-7,-6-2-6,-3 1-4,-7-5-7,0 1-6,-4 6-4,0 0-2,0 8-21,0 4-64,0-1-146,0-7-411</inkml:trace>
  <inkml:trace contextRef="#ctx0" brushRef="#br0" timeOffset="111063.045">16896 11157 692,'0'0'88,"0"0"-73,0 0 20,0 0 82,168 6-30,-102-10-17,5-13-9,-5 0-24,-11 2-4,-19 8-23,-14 5-9,-16 0 1,-4 2-2,-2 0-10,0 0-66,0 2-132,-10 2-170</inkml:trace>
  <inkml:trace contextRef="#ctx0" brushRef="#br0" timeOffset="111841.3953">17730 10805 740,'0'0'6,"0"0"3,0 0 36,0 0-26,0 0 14,0 0 4,-53 105-10,34-98-1,0-7-8,-4 0 14,3-7 0,0-11-1,7-2-8,6-1-13,7 4-5,0-1 6,0 0-11,27 2 2,4 2-2,7 4 0,-1 6 0,1 4 0,-5 0 0,0 7-5,-7 14 5,-2 2 1,-5 2 1,-7 3 3,-6 2-1,-2 4 3,-4 4-6,0 3 9,-14 1 2,-11-2-8,-4-1 2,-4-8-2,2-4 0,2-10-2,5-9-1,4-8-1,4 0 6,7-2 0,7-14-6,2 0-1,0 2 0,4 0 1,17 6-1,2 2 1,4 6 0,2 0 4,-2 2 4,-2 12-2,-5 2 2,-3 0-5,-3-2-1,-1 0-1,-1-2-1,1 0-29,3-2-52,1 0-74,6-4-49,2-1-18,-4-5-124</inkml:trace>
  <inkml:trace contextRef="#ctx0" brushRef="#br0" timeOffset="112321.2024">18194 10816 755,'0'0'50,"0"0"-17,0 0-16,0 0 24,131 0 19,-74-4-23,0-1-21,-9 3-7,-9-1-7,-18 3-1,-7-2 0,-12 2 1,-2 0-2,0 0 8,0 0 12,0 0-1,-2 14-10,-14 12 12,-3 5-2,-8 2-11,-4 2 0,-5 1-1,-2 2 1,0-2-2,4-2-2,8-7 0,3-6-2,10-7 4,7-6 2,4-4-2,2-4-1,0 0-4,0 0 8,6 0-3,21 0 24,9 0-5,5 0-13,5-6-9,-4 2-1,-2 0-2,-7 4-16,-5 0-55,-3 0-60,0 0-155,0 0-73</inkml:trace>
  <inkml:trace contextRef="#ctx0" brushRef="#br0" timeOffset="112899.1129">19029 10810 869,'0'0'77,"0"0"-67,0 0 61,0 0-42,0 0-4,-133 100 1,108-64-11,5 3-5,5-6-3,6-2-2,6-4-5,3-6 0,0-8-2,7-6-7,16-7-2,3 0 0,9 0 3,4-20 0,1-6-17,-7-1 13,-2 6 7,-4 1 5,-11 7 2,-7 8-1,-9 5 5,0 0 10,0 0 21,0 0-18,0 0-10,0 14-6,-2 8 0,-3 1-2,5 0 0,0-3-1,0-4 0,9-6-4,11-6 3,7-4 1,2 0 8,2-12-6,-2-12 7,-5-5-5,-1-6 1,-13-1 6,-4-2 2,-6 4-1,0 5 0,-21 5 11,-6 8-13,-4 6-8,2 4-2,-4 6 0,6 0-7,2 0-14,4 10-45,7 10-51,5 0-165,9 3-118</inkml:trace>
  <inkml:trace contextRef="#ctx0" brushRef="#br0" timeOffset="113326.9459">19442 11129 710,'0'0'142,"0"0"-100,0 0 74,67-111-60,-43 69-9,-1-6-15,-6-3-19,-5 4 0,-6 7 1,-6 11-7,0 10-2,0 5-3,-16 10-2,-3 4-6,-4 0 1,1 6-27,4 13-2,5 4-16,6-2-4,7 2 0,0 1 19,3-4 25,21 0 10,5-3 2,4-2 2,5-2 3,-1 1 27,-3 2-9,-2-3 4,-10 5 2,-9 2-1,-6 1-6,-7 3 0,0-2-7,-11 2-8,-16-2-9,1-5 2,-1 2-2,4-6-11,6-6-44,3-5-32,5-2-71,9-2-46,0-20-95</inkml:trace>
  <inkml:trace contextRef="#ctx0" brushRef="#br0" timeOffset="113679.1578">20006 10774 880,'0'0'35,"0"0"27,0 0 12,0 0-58,0 0 3,-49 103-7,45-68-9,4 3 1,0-3-3,0-3 4,4-10-10,16-4 2,6-8 3,5-8 12,6-2-2,-2 0 5,-2-14 3,-1-11 5,-7-6-8,-6-4 1,-7-4 6,-12-4-1,0 3-10,-7 5 7,-17 10 1,-3 7-11,-3 8-8,2 3-2,-4 7-5,6 0-36,-1 0-28,9 0-52,7 0-133,4 0-150</inkml:trace>
  <inkml:trace contextRef="#ctx0" brushRef="#br0" timeOffset="113882.8363">19936 10939 678,'0'0'297,"0"0"-287,0 0 40,0 0 1,0 0-44,0 0-1,122-21-6,-81 9-38,-3-2-203,-6-1-143</inkml:trace>
  <inkml:trace contextRef="#ctx0" brushRef="#br0" timeOffset="114221.7055">20713 10615 931,'0'0'60,"0"0"-4,0 0-8,0 0-39,0 0 41,0 0-18,29 141-16,-23-95-2,1 3 11,-3-6-18,0-1-2,2-6-4,-4-7 0,-2-7-1,0-6-19,1-6-40,-1-4-48,0-2-123,0-4-34,0 0-90</inkml:trace>
  <inkml:trace contextRef="#ctx0" brushRef="#br0" timeOffset="114447.3634">20480 10921 693,'0'0'273,"0"0"-259,0 0 8,0 0 1,171-61-13,-99 45-2,-5 0-8,-11-2-1,-7 1-25,-12-2-96,-5 3-85,-7-2-56,-8 2-161</inkml:trace>
  <inkml:trace contextRef="#ctx0" brushRef="#br0" timeOffset="114747.609">21241 10569 859,'0'0'169,"0"0"-153,0 0 12,0 0 27,0 0-5,8 157 9,0-87-31,-4 2 3,0-1-1,1-7-8,-3-8-6,-1-8 7,-1-10-6,0-10-3,0-12-5,0-8-5,0-4-3,0-2 0,0-2-1,0 0-12,-1 0-19,-19-12-33,-4-6-61,-8-2-57,-3 0-212</inkml:trace>
  <inkml:trace contextRef="#ctx0" brushRef="#br0" timeOffset="120090.7836">11152 6024 223,'0'0'251,"0"0"-126,0 0-15,0 0-18,0 0-24,0 0-2,-16-17-19,11 16-1,3-1-3,-3 0-8,-1 2-2,-3-3-5,-2 3-9,-4 0-11,-3 0-2,-5 0-2,2 0 3,-6 0-2,0 0-1,0 0-2,2 7 0,5 1-2,5-2 2,-6-1-1,8 2 1,-5-1-1,1-1 0,-2 4 2,-1-1-3,3 2 0,-1-2 1,5-2-1,1 2 5,1-4-5,2 4 1,-2-1 0,0 4-1,0-1 0,0 3 1,2-2-1,2-1 0,0 0 0,3-2 0,-1-1 1,3 2-1,0-1 0,2-2 0,0 4-1,0-2 2,0 2-1,0 2 1,0-2-1,0 4 1,0 0-1,0-2 1,0 3-1,0-4 0,0 1 0,0 2 0,0-2 0,7 1 0,-3-2 0,3 0 1,-2-1 1,-1 0-2,-1-1 1,0 1 0,0-2-2,-1 4 2,0-2 0,0 3-1,3-3 0,-2 0 2,1 0-2,0-2 0,-2 0 0,3 2 1,-3-5 0,0 2-1,2 1 1,-1-3-1,0 2 0,1 1 2,-2 0-2,3 0 0,1 2 1,-2 0-1,-2 2 0,0-2 0,-2 1 0,0 2 1,0-1-1,0 2 2,0-4-1,0 2-1,0-2 0,0 2 0,0-2 0,6 1 0,-4-1 1,2 1-1,-2 5 0,3 3 0,-5-4 0,2 4 0,0-5 1,-2 0-1,2 2 0,-1-4 1,2 2-1,1-1-1,-2-2 1,0 4 1,0-6 0,-2 5-1,2-2 0,-2-1 0,0 1 0,0-1 1,0-1 0,0 3-1,0-1 0,-6 0 1,-3-1 0,2 1 0,-2 2-1,-5-2 1,3 1-1,1-3 2,-2-2-1,5 2 1,1-1-2,-3 4 1,2-2 0,-4 6-1,2 1 0,0 2 1,0 0-1,-2 2 0,1 2 1,4-4-1,-2 4 2,3-2-1,3-1 1,-2 2 0,1 1 0,3-1 0,0 0 0,0 1 1,0 2-2,0 3 1,0 1 2,0 1-1,3 0-2,-1-1 2,2-4-2,1-2-1,-1-4 2,0-2-1,1 2 1,2-2-1,2 4 1,-1 1 1,3 2-2,1 1 1,1 5 1,1-7-2,-1-1 2,2 0 0,-1-1-1,2-4-1,1 0 0,-1-4 3,3-4-4,2 2 7,6 1-7,0-4 7,-1 1-2,2-2-1,0 0-2,1 1 3,-1-2-4,5-3 0,-5 0-1,1 0 1,2-2 0,0 0-1,0-2-1,1 0 1,2 0 2,1 0-1,-1 0 0,3-2-1,-3-5 2,-1-4-2,-2 1 0,0-2 1,-2-1-1,2 1 2,1-5-1,-1-1 0,-4-2 0,-1-4-1,-3-1 0,-3-1 2,0-1-2,-2-4 1,-7 2 0,1-1 1,-4-3-1,-2-1 1,-1 5 0,-1-3-2,-4 5 0,0-1 0,0 0 0,-2 0 0,-9-2 1,3-3 0,-4 4 0,1-2-1,3 4 0,-6-3 0,-1 7 1,3-1-2,-4-1 2,1 4 1,0-4-2,-4 1 1,2 1 0,2 0 1,1-2-2,2 2 4,1 5-2,1 3-2,0 3 2,-1-2-1,-3 1-1,4-1 0,-3-2 0,1 0 1,-1-4-1,-1 0 0,3-4 1,0 0-2,2 2 1,0 4 0,5 2 0,2 0 0,2 0-1,0-3 1,0-4 0,0-3 0,0-5 0,0 0 0,0 0 1,6 6-1,1 0 0,-1 3 0,2 2-1,-2 2 2,1 0-1,-1-2 0,4-2 0,-2-2 0,1 0 0,3-2 1,-7 0-1,3 1 1,-2 2-1,-2 2 0,2 2 0,-4 1 0,0-3 1,0 0-1,-2-2 1,0 1-1,0 2 0,0 2 2,0 1-2,0-3 1,-2 5-1,-10 1 1,1 0 0,-5-1 1,-1-4-1,-3-1-1,-3 1 1,2 0 2,-4-1 3,-2 1-4,2 2 0,4 3-1,0 1 3,1 8-2,3 1-2,-2 1 0,-1 3-1,3 0 0,-1 0 0,7 0-6,-1 8-42,8 13-30,2 6-69,2 4-235,0-1-237</inkml:trace>
  <inkml:trace contextRef="#ctx0" brushRef="#br0" timeOffset="122221.1474">10033 12881 326,'0'0'72,"0"0"8,0 0 35,0 0 6,0 0 11,0 0-35,0 0-32,-48 0-8,48 0-13,0 0-6,0 0-10,10 0-10,19 0 3,13 0 10,7 0-12,2-7-16,7 0 2,-6 4-3,-5 3 1,-10 0-3,-12 0-2,-9 5 1,-3 5 1,-8 2 0,-5 5-4,0 0 4,-12 8 2,-15 1-1,-9 2-1,-7 4 0,-3 4 0,-9 5 0,4-2 1,-5 0-1,4-4 0,10-5 4,12-6-3,15-7 0,13-9 2,2-1 0,20-3-3,30-4 15,14 0 5,12-11-12,2-11-3,-5 2-5,-8 4-6,-9 1-43,-9 4-96,-9-3-139,-7-4-217</inkml:trace>
  <inkml:trace contextRef="#ctx0" brushRef="#br0" timeOffset="122477.3359">10883 12777 897,'0'0'61,"0"0"-45,0 0 49,163-42-7,-107 33-16,-8 0-19,-15 7-23,-8 2-4,-10 0-48,-9 0-47,-6 0-57,0 0-36,0 0 46,-11 0-75</inkml:trace>
  <inkml:trace contextRef="#ctx0" brushRef="#br0" timeOffset="122821.5263">10893 12763 401,'0'0'159,"0"0"-55,0 0 70,0 0-64,0 0-56,0 0 18,-44 99-18,44-53-9,0 5-19,0 16 8,0 8-10,0 15-7,0 3-1,0 2-6,0-9 3,-3-12-9,-6-12 12,2-13-10,1-10 4,2-7-1,1-7-4,3-5-2,0-10 1,0-2-3,0-6 0,5-2 1,16 0 7,16 0-1,5-7 2,3-10-10,-1-3-3,3-1-57,-3 0-57,-3-6-194,-10-10-324</inkml:trace>
  <inkml:trace contextRef="#ctx0" brushRef="#br0" timeOffset="123287.9169">11478 13311 971,'0'0'43,"0"0"-35,57-118 9,-17 65 1,0-5-1,-2-2-2,-9 4 0,-11 6-10,-12 8-1,-6 11 2,0 13-5,-20 11-2,-6 7-2,-9 0 1,3 10-5,0 9-19,3 6-3,12-6 16,7 3 4,10-1 6,0 1-4,14 0 5,18-3 2,7 6 0,4-4 0,2 2 0,0 3-1,-8-2 1,-10 5 0,-8 0 0,-9 2-1,-10-2-1,0 2 2,-2-1 1,-21 0 0,-2-6 3,3-2-4,3-10-2,5-6-66,7-6-61,7 0-21,0-17-79,5-14-66</inkml:trace>
  <inkml:trace contextRef="#ctx0" brushRef="#br0" timeOffset="123848.8199">12028 12948 368,'0'0'408,"0"0"-339,0 0-4,0 0-13,0 0-20,0 0 8,-54 107-21,54-80-6,0 1-1,0 0 3,0-7-6,9 0 8,3-8-13,0-3 2,2-3-3,2-7 5,2 0-6,-3 0 5,3-7-6,-1-16 12,0-7-10,-5-2 9,2-2-10,-5 0 6,-3 10-6,-1 7 5,-5 8-1,2 9 4,-2 0 1,0 0-11,0 8-17,0 20 17,0 4 2,0 1 2,0-4-3,0-11-1,-2-7 0,2-8 0,0-3-1,0 0 1,0-3 4,0-18-4,4-9-10,10 4-5,3 4 15,2 5 1,3 6-1,1 3 2,0 8 2,2 0 4,-2 0 4,-2 19 1,-5 4-7,-4 3-2,-8 4-4,-4 0 1,0 4-2,-7 5-32,-15-3-47,-5-2-63,0-10-166,1-12-44</inkml:trace>
  <inkml:trace contextRef="#ctx0" brushRef="#br0" timeOffset="124119.0497">12251 12639 251,'0'0'596,"0"0"-553,0 0-27,0 0 28,0 0-26,0 0-7,-9 102-5,-25-84-2,-2-5-1,5-12 1,5-1 6,3-3 11,12-18 35,9 3-19,2 1-26,0-2-3,26 4-5,15 3-3,8 9-19,4 3-100,1 0-158,-5 0-207</inkml:trace>
  <inkml:trace contextRef="#ctx0" brushRef="#br0" timeOffset="124478.8407">12683 12927 737,'0'0'63,"0"0"58,16 111-44,-8-71-47,-3-2-8,-3-7-4,-2-10-3,0-7-2,0-10-3,0-1-3,0-3 1,0-9 9,0-21 2,0-14-19,4-4-1,10 4-1,3 8-7,6 6 7,0 9 4,6 7-2,2 6 1,0 8 11,0 0 4,-7 4-3,-4 17-6,-8 5 3,-4 2-6,-8 5-2,0 8-2,0 2 0,-10-4-27,-4-3-54,5-7-79,2-16-150,7-10-94</inkml:trace>
  <inkml:trace contextRef="#ctx0" brushRef="#br0" timeOffset="124679.6063">13131 12913 958,'0'0'124,"0"0"-118,0 0 17,0 0 9,0 0-20,58 139-9,-56-97 4,-2 2-7,0-6-2,0-6-56,0-8-67,0-17-144,5-7-86</inkml:trace>
  <inkml:trace contextRef="#ctx0" brushRef="#br0" timeOffset="124875.2218">13387 12893 860,'0'0'155,"0"0"-110,0 0-41,0 0 28,0 0 4,10 116-22,-10-70-9,0 3-3,0-5-2,0-6-3,0-12-45,2-9-50,0-9-103,-2-8-15,0 0-100</inkml:trace>
  <inkml:trace contextRef="#ctx0" brushRef="#br0" timeOffset="125106.2661">13087 12765 818,'0'0'99,"0"0"-88,123-12 28,-44 6-5,4-2-14,-5 0-7,-15-2-3,-17 3-3,-19 2-7,-16 5-10,-11 0-51,0 3-125,-15 18-29,-19 7-159</inkml:trace>
  <inkml:trace contextRef="#ctx0" brushRef="#br0" timeOffset="125336.5753">12964 13493 404,'0'0'364,"0"0"-308,0 0 95,147 6-31,-58-17-67,3-15-8,6-1-4,-10-4-1,-7 2-5,-19 3-14,-19 10-18,-21 8-3,-10 4-22,-12 4-51,-5 0-167,-29 13-209</inkml:trace>
  <inkml:trace contextRef="#ctx0" brushRef="#br0" timeOffset="125602.9471">13262 13640 742,'0'0'130,"0"0"-62,-4 107 18,4-58-51,0 1-13,0-4-10,-2-8-5,-3-6 2,1-14 19,2-6 1,2-7-14,0-5 7,6 0 16,25-7 4,17-15-11,2-2-16,6 2-12,0-2-1,-4 2-2,-10 2 0,-9 4-26,-15 1-76,-11 6-92,-7-2-207</inkml:trace>
  <inkml:trace contextRef="#ctx0" brushRef="#br0" timeOffset="125801.3014">13407 13784 767,'0'0'146,"0"0"-43,0 0 15,5 125-66,11-81-9,-3 0-22,-4-4-11,-4-2-6,-5-6-2,0-10-2,0-6-20,0-10-57,0-6-73,0 0-78,-5-26-172</inkml:trace>
  <inkml:trace contextRef="#ctx0" brushRef="#br0" timeOffset="126248.6977">13794 12948 834,'0'0'87,"0"0"-66,170-36 45,-102 29-16,-4 3-28,-10 0-1,-12 3-8,-13-2 4,-14 1 12,-7 2-19,-6 0 2,-2 0-8,0 10 3,0 19 24,0 12 0,0 10-5,0 16 0,-4 16-2,1 10-6,3 9-3,0 7 1,0-3-7,0 3 1,0 0 2,0-5-4,0-11 0,0-10 2,-26-9 0,-6-19-1,-1-11 0,-8-13-3,-1-14-2,-5-13-1,-4-4 0,-1 0-3,6-21-17,4-5-27,8-7-26,10-12-82,9-13-307</inkml:trace>
  <inkml:trace contextRef="#ctx0" brushRef="#br0" timeOffset="126536.5691">14944 13068 231,'0'0'817,"0"0"-774,131-36-14,-69 20 16,-4 2-41,-16 4-4,-11 3-91,-17 4-142,-14 3-136</inkml:trace>
  <inkml:trace contextRef="#ctx0" brushRef="#br0" timeOffset="126705.2248">14901 13297 824,'0'0'204,"0"0"-149,0 0 24,124-4 9,-43-14-52,-3-3-25,-12 6-7,-15 2-4,-22 5-23,-14 8-82,-15-1-206,0-4-321</inkml:trace>
  <inkml:trace contextRef="#ctx0" brushRef="#br0" timeOffset="128733.7011">16464 12759 551,'0'0'206,"0"0"-142,0 0 6,0 0 0,0 0-48,0 0-10,0 0-12,-18 13 11,24-8 41,19-1-6,6-4-5,10 0 3,5 0-18,1 0-13,-4-2-7,-4 0-3,-12 0-2,-12 2 1,-7 0-2,-8 0 0,0 0-1,0 0-1,0 0-1,0 0 3,0 12 0,-11 10 4,-12 8 3,-11 3-5,-3 3 4,-4 0-6,-3 2 1,3-4 3,6-4-4,4-6 1,9-4 1,8-6-1,6-4 0,8-2-1,0 0 0,0 0 1,19 1 3,12-6 7,10-1 6,11-2 15,3 0-8,5-10-6,-7-6-4,-12 3-1,-7 6-11,-19 5-2,-9 2-3,-4 0-30,6 0-46,3 0-181,4-10-315</inkml:trace>
  <inkml:trace contextRef="#ctx0" brushRef="#br0" timeOffset="129400.3719">17201 13089 678,'0'0'235,"0"0"-190,0 0 18,0 0-33,0 0-26,90-125 1,-63 83 5,-1-2 6,-6 3 25,-11 8 0,-6 6-15,-3 13-5,0 2-8,-19 10-11,-5 2-2,-8 0-2,3 2-13,8 12 10,5 0 0,9-2 2,5 2-3,2 2-6,0 5 3,15 4 5,14-2 3,6 0 0,-2 1 2,0-3-1,-2 1 1,-4-2-1,-8-3 2,-9 2-2,-5-3 0,-5 4 0,0 0 2,-16 1-2,-9-4-1,1 0-21,2-10-13,4-2-15,11-5 1,4 0-19,3-17-126,0-12-29,10-9-63</inkml:trace>
  <inkml:trace contextRef="#ctx0" brushRef="#br0" timeOffset="129999.1768">17627 12772 677,'0'0'139,"0"0"-108,0 0 11,0 0-20,0 0-1,0 0 0,-17 104-1,17-79 14,0 1-9,0-2-5,0-1-12,0-3-4,6-6 0,5-2 1,1-3-5,-2-2 0,4-5 5,2-2-1,1 0 8,3-6 13,-1-14-5,-2-2-7,-3-9-8,-1-1 0,-5 5-4,0 3 0,-4 7 4,-3 9-4,-1 4 5,0 4 4,0 0-10,0 0-4,3 20 2,-3 9 2,5 7 5,-5-2-3,0-8-1,2-9 1,-2-9-2,0-3 0,0-5 0,0 0 0,2 0 4,5 0 2,6-22-6,6-10 0,0 0-4,4 4-5,-3 6 7,-1 5 1,2 7 1,1 9 3,0 1 2,-4 0 7,0 7-6,-7 16-2,0-3-3,-1 2 10,-4-1-9,-4 2 0,-2-1-2,0-1-1,0 0-30,-11 1-44,-10-4-53,-7-4-131,-1-5-94</inkml:trace>
  <inkml:trace contextRef="#ctx0" brushRef="#br0" timeOffset="130307.3882">17819 12490 859,'0'0'92,"0"0"-89,0 0 26,0 0-9,0 0-20,0 0 2,40 106 21,-73-87-17,-6-5 3,0-9-8,3-5 9,5 0 5,9-3 16,8-15-2,9 1-15,5 2 6,0 0-17,8 4-1,16 1 7,12 2-9,-1 8 0,-1 0-1,1 1-15,-4 20-157,-6 3-192</inkml:trace>
  <inkml:trace contextRef="#ctx0" brushRef="#br0" timeOffset="130584.1688">18341 12858 785,'0'0'245,"0"0"-172,0 0-28,0 0-18,0 0-17,0 0 11,24 55-2,-19-22-10,-5-3-5,0 0-4,0-2-3,0-7-46,0-1-77,0-5-150,0-11-78</inkml:trace>
  <inkml:trace contextRef="#ctx0" brushRef="#br0" timeOffset="130801.2324">18570 12801 937,'0'0'144,"0"0"-102,0 0-14,0 0-4,0 0-1,0 0-2,20 135-5,-20-100-8,0-6 1,0 0-7,0-3-2,0-6-3,0-5-53,0-1-48,0-8-109,-7-3-61,-4-3-99</inkml:trace>
  <inkml:trace contextRef="#ctx0" brushRef="#br0" timeOffset="131044.2318">18216 12721 924,'0'0'49,"0"0"-35,0 0 71,192-41-45,-107 29-15,-2 3 4,-8-1-9,-19 2-6,-21 1-10,-15 6-4,-13 1-18,-7 0-74,0 0-132,-12 12-81</inkml:trace>
  <inkml:trace contextRef="#ctx0" brushRef="#br0" timeOffset="131313.1293">18171 13309 4,'0'0'780,"0"0"-707,0 0 79,130 34-27,-55-34-72,10 0-6,5-14-15,3-10 5,-7-5 0,-3 2-14,-16 3-6,-18 6-5,-18 5-10,-16 10-2,-15 1-24,0 2-59,-23 0-137,-20 7-326</inkml:trace>
  <inkml:trace contextRef="#ctx0" brushRef="#br0" timeOffset="131630.1431">18630 13346 911,'0'0'122,"0"0"-113,0 0 42,-4 121-21,4-73-22,0 3-4,0-3 1,-13-7 3,-3-7-2,2-9 22,3-13-13,7-6 4,2-5-4,2-1-7,0 2-2,4-2-6,25 0 25,12 0 8,9-5-11,4-9-12,9-2-5,-1-2-3,-4 4 2,-10 0-4,-13 6-5,-16 5-52,-15 3-81,-4 0-144,-4-2-93</inkml:trace>
  <inkml:trace contextRef="#ctx0" brushRef="#br0" timeOffset="131867.8338">18802 13543 864,'0'0'163,"0"0"-119,0 0 53,-6 115-35,14-68-35,1 6-5,-7-1-6,-2-4 1,0-10 1,0-8-1,0-10-6,0-11-6,0-2-1,0-7-4,0 0-1,0 0-15,0 0-46,0 0-32,0 0-87,-4-5-201</inkml:trace>
  <inkml:trace contextRef="#ctx0" brushRef="#br0" timeOffset="132969.0891">16071 14422 653,'0'0'136,"0"0"-92,0 0 104,0 0-82,0 0-56,0 0 11,94 5 15,-9 0-6,24 0 10,34-1 9,35 1-21,34-3 5,35-2-13,27 0-7,25 0 0,13 0-1,14 0-8,1 0-1,-13 0-3,-17 2 3,-29-2 7,-41 0 16,-42 0-1,-47 0-10,-48-2-1,-42-5-6,-25 2-7,-17 5-1,-6-4 0,0 2-31,-27 2-44,-15 0-87,-14-3-233</inkml:trace>
  <inkml:trace contextRef="#ctx0" brushRef="#br0" timeOffset="134417.8213">15641 15262 505,'0'0'166,"0"0"-93,0 0 62,0 0-63,0 0-59,0 0-8,0 0 11,27 4 23,11 0 1,6-4-5,5 0 1,1 0-7,-7 0-9,-9 0-12,-13 0-8,-10 6-1,-9 2 0,-2-1 1,0 10 2,-7 5 6,-18 8 0,-6 2-7,-4 5 2,-9 2-2,-6 1-1,1 0 1,-2-1-1,8-3 1,6-5 0,14-12-1,12-5 0,11-6 0,0 0-4,23-2 4,21-3 13,16-3 7,7 0-1,5 0-14,-5-3-1,-12-6 0,-8 0-4,-16-3-2,-9 2-34,-3 0-41,-9-8-87,-5-3-169,-5-6-181</inkml:trace>
  <inkml:trace contextRef="#ctx0" brushRef="#br0" timeOffset="135091.2103">16252 14656 679,'0'0'134,"0"0"-134,0 0-8,0 0 8,0 0 42,0 0-9,-33 61-23,12-52-2,1-5 10,3-2 1,-2-2 2,7 0 4,-2 0-8,5-6 5,5-8-10,1 5-3,3 0-6,0 1 1,0 2 1,18-6-4,9 0 2,4 6 1,0 1 7,-2 2-3,-4 3-6,-5 0-1,-5 3-1,-3 20 0,-3 0-2,-7 8 4,-2 5 5,0 1 0,-2 5-2,-19-2 7,-8-1-1,-2 0-1,-2-9-3,-3-4-4,5-12-2,2-5 0,5-3 3,8-6-2,4 0 1,6 0 6,4 0-9,2-6 2,0 3 0,2-1 2,18 4-3,11 0 2,9 0 9,3 13-8,4-2 5,-3-1 5,-1-5 2,-6 0 10,-1-1 4,-5-4 1,-9 0-11,-3 0 1,-6-4-5,-5-6-2,2-4-6,-4-4-5,-1-3-3,-5 1-20,4 7-41,2-5-122,5 6-373</inkml:trace>
  <inkml:trace contextRef="#ctx0" brushRef="#br0" timeOffset="135573.1721">16348 15575 716,'0'0'254,"0"0"-232,0 0-19,0 0 59,0 0 6,162-35-23,-92 15-11,-12 2-8,-14 4-14,-13 8-9,-19 4-3,-1-2-25,-7 4-63,2 0-87,1-3-129,1-8-113</inkml:trace>
  <inkml:trace contextRef="#ctx0" brushRef="#br0" timeOffset="136140.7594">17093 15208 825,'0'0'38,"0"0"-31,0 0 38,0 0-25,0 0-13,0 0 2,-31 64-1,10-60 7,3-4-2,1 0 21,1 0 2,5-4-11,1-10-7,6 0-16,4-4 2,0-4-4,14 4-2,11 2 2,0 1 5,10 5-1,0 2 2,-1 4 3,-1 4 3,-8 0-7,-6 3-5,-5 15 2,-5 5-1,-5 8 6,-4 1 3,0 4 2,0 8-4,-7-2 1,-16 2-3,-3-2 1,-8-2-3,-3-6-4,2-4 5,3-12-4,3-5-1,9-8 2,5-5-2,5 0-2,6 0 2,4-9-5,0-5 1,0 1 4,14 4 4,5 4 0,6 5 8,2 0-2,0 0 3,0 5 1,-3 9-11,-2 4 2,-5 0-5,0 0 0,-2-6 0,-4 2-31,3-6-27,-1 1-71,-2-4-126,3-5-45</inkml:trace>
  <inkml:trace contextRef="#ctx0" brushRef="#br0" timeOffset="136629.7448">17408 15302 708,'0'0'118,"0"0"-116,0 0 72,0 0-31,134-14-16,-105 12 2,-2 0-11,-6-3 4,-4 5 8,-1-3-4,-9-1-6,-1 4-10,-6 0-3,0 0-4,0 0 4,0 0 0,0 0 0,0 0-7,0 19 8,-2 6 10,-16 7-8,-6 3-5,-8 4 1,-1 1-5,0-3 5,-1-2-6,8-8 7,5-8 1,10-3-1,4-9 2,5-5-2,2 4 0,0-6-4,5 8 5,19-7 9,9 4 5,10-5 4,1 0-9,6 0-5,-4-6-3,-5-6-4,-10 3-5,-12 4 0,-3 0-29,-3 1-56,-1-1-118,-3-12-235</inkml:trace>
  <inkml:trace contextRef="#ctx0" brushRef="#br0" timeOffset="137244.3783">18207 15213 644,'0'0'189,"0"0"-117,0 0 16,0 0-26,0 0-46,0 0 4,-67 45 14,36-15 9,-5 7-5,1 4-8,4 2-11,5-2-9,13-3-2,7-6-8,6-12 1,0 1-2,0-12 1,18-4-7,11-5 7,2 0-2,7 0 3,-1-23-2,-6 0-7,3-4-3,-10 1 3,-6 4 8,-2 4 3,-10 8-3,-3 6 7,-3 4 5,0 0 3,0 0-1,0 0-10,0 4-4,0 16 0,-3 2 0,0-2 0,3 0-3,0-4 3,0-6-4,19 1 3,3-11 1,4 0 0,3 0 0,-1-11 3,-4-7-2,1-11 5,-9-4-5,-5-3 4,-10 1-3,-1 9 5,0 3-2,-5 5 1,-14 7-6,0 8 0,-6-1-1,3 4-15,-3 0-19,6 0-36,3 18-81,9-2-184,7 9-90</inkml:trace>
  <inkml:trace contextRef="#ctx0" brushRef="#br0" timeOffset="137671.1788">18519 15588 433,'0'0'421,"0"0"-373,0 0 12,0 0 8,111-108-53,-78 60 15,-3-6 0,-8 1 9,-9 4 4,-11 13-26,-2 8 0,0 11 0,-17 9-17,-8 8-3,-4 0-2,-4 0-19,4 13-9,6 5 17,10 4 7,9-4 1,4 0 7,0 4-4,13-4 1,14-2 3,6 0 1,5-2 4,1-2-2,-6 0 6,-6 2 7,-8 1 1,-7-4 1,-10 7-9,-2 4 2,0 6 0,-26 4-4,-2 3-5,-5-9-1,0-2-12,4-7-16,4-4-21,10-7-51,7-6-39,8 0-21,0-9-8,5-18-184</inkml:trace>
  <inkml:trace contextRef="#ctx0" brushRef="#br0" timeOffset="137882.7426">18915 15312 767,'0'0'192,"0"0"-142,0 0-5,0 0-16,0 0 21,0 0-34,18 118-10,-18-86-3,0 0 2,0 0-5,0-1-17,0-8-67,0-5-118,0-9-68,0-9-95</inkml:trace>
  <inkml:trace contextRef="#ctx0" brushRef="#br0" timeOffset="138091.1668">19068 15328 788,'0'0'202,"0"0"-149,0 0-25,0 0-23,0 0 24,0 0 9,31 108-21,-29-82-8,0 2 0,-2 2-6,0-5-3,0 0-4,0-7-71,0-3-58,0-3-115,-6-12-17,-4 0-73</inkml:trace>
  <inkml:trace contextRef="#ctx0" brushRef="#br0" timeOffset="138336.5657">18902 15194 830,'0'0'139,"0"0"-117,0 0 61,148-26-38,-84 17-15,1-5-7,-7 5-1,-11 0-3,-15 6-6,-14-2-13,-12 5-1,-6 0-37,0 5-79,-16 16-36,-16 11-72,-7 3-86</inkml:trace>
  <inkml:trace contextRef="#ctx0" brushRef="#br0" timeOffset="138558.7746">18726 15816 722,'0'0'141,"0"0"-110,0 0 93,0 0-39,174-14-36,-107 2-8,-3-8 2,2 3-1,-9-1-7,-6 0-9,-11 1-12,-15 12-14,-11 1 0,-12 4-39,-2 0-65,-6 0-177,-26 0-293</inkml:trace>
  <inkml:trace contextRef="#ctx0" brushRef="#br0" timeOffset="138848.7795">19010 15913 814,'0'0'129,"0"0"-109,-23 113 77,15-64-71,-7 0-14,-2-1-9,-3-12 7,2-7 4,3-8 9,8-13 7,5-4 7,2-4-4,0 0-11,6 0-13,23 0 16,13 0 2,10 0-2,2-4-15,1-10-6,-6-1-2,-7 1-2,-13-1-23,-11 7-51,-11-6-105,-7-4-188,0 0-224</inkml:trace>
  <inkml:trace contextRef="#ctx0" brushRef="#br0" timeOffset="139046.725">19126 16087 865,'0'0'191,"0"0"-150,0 0 55,11 125-34,4-83-37,-6 2-12,-7 1-3,-2-1-3,0-4-3,-9 0-3,-6-8-1,-1-11-45,7-12-16,0-9-101,5-2-214</inkml:trace>
  <inkml:trace contextRef="#ctx0" brushRef="#br0" timeOffset="139563.008">19832 15320 845,'0'0'111,"0"0"1,0 0-38,0 0-64,0 0 1,0 0 36,-4 68-4,4-34-8,0-2-11,0-4-9,6-2-6,-2 0-6,1 1-2,1-9-1,0 4-22,-4-3-39,-2-2-67,0 0-95,-2-10-87,-21-3-47</inkml:trace>
  <inkml:trace contextRef="#ctx0" brushRef="#br0" timeOffset="139736.2086">19564 15615 217,'0'0'710,"0"0"-627,0 0 2,0 0-8,0 0-47,146-103-13,-80 81-11,3 0-4,-4 0-2,-7 0-23,-9 6-69,-11 3-216,-7 1-126</inkml:trace>
  <inkml:trace contextRef="#ctx0" brushRef="#br0" timeOffset="139977.0983">20233 15208 834,'0'0'171,"0"0"-56,0 0-31,0 0-57,0 0 20,9 108-6,-5-50-7,0-2-2,-4-2-2,4-4 1,-4-9-17,0-5-5,2-10-9,-2-9 0,4-6 0,5-3-45,5-8-73,2 0-198</inkml:trace>
  <inkml:trace contextRef="#ctx0" brushRef="#br0" timeOffset="165616.7378">19165 12591 462,'0'0'188,"0"0"-124,0 0 7,0 0 7,0 0-29,0 0-25,0 0-11,0 0 5,-42-36 0,37 31 4,-3-2-9,-5-1 6,-3-5-7,-5-1-5,0 5 8,-6-5-2,-2 0 3,-2 0-4,-3 1-4,1-1 4,-4-2-2,2 0-3,2 1 4,-1 0-6,1 1 2,0 2 1,1-2-3,6 0 1,-3-2-4,4 0-2,2 1 4,0 0-3,2 1 2,-1-2 1,-3 2-2,3-3 1,0 3-3,-1 5 1,-2-4 0,2 5 0,-4 2 0,-3 1-1,4 2 0,1 3 1,-5-2-1,4 2 0,-5 0 2,-9 0-2,1 0 2,-4 0-3,-1 0 1,5 0-1,3 0 1,-1 7 0,6 1-2,2 1 2,0 2 0,0-1-3,0 0 3,2 2 0,-2-2 0,2 3 0,5-6 0,2 0 0,-1 5 0,4-1 0,-8 1 0,2 4-1,2 0 1,-1 2 0,1 1-1,1 0 0,1-1 1,0 1 0,4-2-1,2 0 0,2 0 1,0 4 0,-3 2 0,0 3 0,1 5-1,0 1-1,-2 4 4,3 0-2,1-2 0,0 0 0,2-2-1,2-2 1,-3-2 0,7-2-2,-2 1 3,3-6-2,2 1 0,0 3 1,0 1 0,0 3 1,0 6-1,0 3 0,0 5 0,0-2 1,4 6-1,2 1 0,2-2 1,-1-3 0,-3 0-1,3-8 0,-3 2 2,6-5-2,-2-2 0,1 1-1,5 6 1,-1-1 2,1 4 0,1 2-1,1 2 0,1 2-1,3-5 1,3-1 0,1-5-2,0-8 1,8 1 0,-3-3 1,2-1 2,-2-2-3,0 0 1,0-1 0,-3-2 2,4 1-2,1-4 0,2-2-1,5 2 3,-3-4 1,6 0-3,-3-5 1,2 2 0,3-3 0,1-1-1,-4-2 2,-2 1-2,-7 1-1,-4 2 1,4-1-1,-2 2 0,3-2 0,-1-4 4,2-2-3,3 0 0,8 0 3,1-8-2,6-4-1,1 0 1,-1-2-2,-7 2 2,-1 0 0,-6-5 1,-3 5-2,-2-3 1,-2-4-2,1-2 1,-2-5 1,2-5-2,1-5 2,-1-3-2,0-4 1,-2 2 0,-2-2 2,-2 1-1,-5 2 2,-4 2-2,1 3 5,-2 2-3,1-3 0,2 1-4,0-7 1,-2 3-1,3-6 1,-2 3 1,-3-4-2,1 0 0,-5-2 0,-1-1 0,-3 3 0,2 1 2,-5-1-2,2 0 0,-2-1 2,-1 6-2,-2 4-1,0 7 1,0 6-1,-5 6-3,-13 2-22,-5 5-57,-9-1-172,-4 0-450</inkml:trace>
  <inkml:trace contextRef="#ctx0" brushRef="#br0" timeOffset="168077.0325">19259 15008 436,'0'0'165,"0"0"-132,0 0 35,0 0 55,0 0-29,0 0-52,0 0-17,-4-81 5,-3 67 5,0 5-6,-4-3-9,0 3 0,-7-2-8,-2 4-8,-2-1-1,-3 2 4,-1-2 3,-1 2 1,-4 2-1,-1 0 3,-1 4-3,2-4 0,0 4-1,-1 0-3,3 0-3,-4 0-1,2 0 0,0 4 0,-3 0 3,0 2-5,-2 1 2,1 0 3,-3 1-3,1 1 3,-2 2 0,6 3-5,-1 0 2,1 4 1,1-4-1,4-2 0,-4 2-1,6-6 0,1 2-1,1 0 0,-2 3 0,1-1 0,-6-1 2,-1 1-2,-1 6 0,-2-1-1,0 2 0,4-1 1,2-1 0,5 1-1,2 2 1,1-3 0,6 1 0,1-2 0,6 3 0,-1-5-2,3-1 2,-2 8 0,4-4 1,0 6-2,-3 6 2,3-8-1,-1 7 0,0 2 0,3-4 0,0 0 0,0-2 0,2 2 0,0 1 1,0 1-1,0 4 2,0-3-2,2 3 0,7 1-1,0 1 2,2 3-1,-2-2 1,0-5-1,2 6 1,0-12-1,0 6 0,2-4 0,1-3-1,1-4 1,2 2 0,2-3-1,6 5 0,-1-2 1,-3 7 0,-2-2-2,-3 3 0,-5 4-1,-1 4-44,-8-2 40,0-7 7,0-1 0,5-1 0,-1-4 0,2 2 0,7-4-1,-2-2 1,1 0 0,1 0 0,-4-4 0,0 0 0,-2 0 1,0 6-1,2-1 0,0 8 1,3-5 0,-1 4 2,2-2-1,-1 2 0,2-8 1,-3 4-2,1 0 4,-1-8-5,0 3 0,3-7 0,-1-2 2,1 1-1,2-4 5,2 1-5,0-3 0,3 2 0,-2-1 0,2-4 0,-3 0 3,-3 3-4,2-3 1,-1 0-3,-1 5 5,3-5-3,0 0 0,2 0 1,1 0-1,0 0 0,0 0-2,1 0 2,4 0 0,-1 0 0,2 0 0,0 0 3,-5 0-3,1 0 2,-3 0-2,-2 0 0,-2-5-3,0 2 3,0-6 0,-1 4 1,0-4 3,2 0-4,1-3 1,-2-2-1,2 0 6,2-4-4,-4 0 1,4 1-3,-2-6 1,1 0 1,-2-3-1,-1 1 1,1-4-2,-2 0 1,-1 0 3,-1-1-1,-1 2-3,-1-3 0,1 4 1,-5-4 2,1-1-2,-1-2-1,-2 3 0,0-1 0,-3-3 1,-2 3-1,3 2-1,-2 2 1,1-9 3,-2 4-2,-2-8-1,0 4 0,0-2 1,0 3-1,0 4 0,0 4 0,0 3-2,0 2 2,-2 0-1,-7-2 2,2 7-1,-4-9 1,2 0-1,-2-4 0,-2 0 0,1-1-1,-1 0 1,1 5 0,2 6 0,-1 2 0,3 7 0,2 2-1,-1 2 1,5-1 0,-1 9 0,0-11 1,3 5-1,-4 0 0,4-8 0,-4 2 0,2-6 0,0 1 1,2-6-1,0 1 0,0 0 0,0 4 1,0 4-1,0 0 0,0-2 0,0 1 0,0 6 0,0-4 0,8 8 0,-2-8 2,-2 3-1,1 1 0,-3-4 1,-2-1-1,2 0 0,-2 2 1,0-2-1,0 0 1,0 2 0,0-2-1,0 7 0,0-2-1,-7 3 0,-5-4 0,-7 3-21,-10 7-78,-4 0-344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0:45:35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5572 962 792,'0'0'269,"0"0"-249,0 0 8,0 0 5,129 0 16,-35-18-9,13 0-23,5 1-8,1-2 8,-10 3-8,-21 7-6,-24 2-2,-27 5-1,-17 2 0,-12 0-4,-2 0 2,-9 14 2,-27 18 7,-13 13-2,-9 9 0,-4 5-3,0 3-2,2 1 5,6-9 3,11-9 2,17-16 9,14-9 0,12-8-10,16-1-8,31-6 11,22-3 7,21-2 1,5 0-2,3-12-6,-11 0-10,-12 3-2,-14-2-24,-16 2-58,-20-2-83,-21-13-492</inkml:trace>
  <inkml:trace contextRef="#ctx0" brushRef="#br0" timeOffset="484.2069">7582 836 744,'0'0'169,"0"0"-147,118-8 104,-39-8-23,8 0-46,-3 0-18,-12 4-16,-10 4-23,-17 6 0,-10 0-1,-12 2-37,-9 0-58,-14 0-93,0 5-129,-25 0-36</inkml:trace>
  <inkml:trace contextRef="#ctx0" brushRef="#br0" timeOffset="804.366">7559 880 575,'0'0'268,"0"0"-195,0 0-12,0 0-37,0 0-3,-10 121 43,10-58-2,0 16-16,0 1-10,0 4 1,0-6-10,0-5-17,-6-10 2,1-8-7,1-13 5,0-8-4,4-10 0,0-8 1,0-3-2,6-1-3,17-7 2,21 2-1,12-7-1,6 0-2,11 0-7,4-21-70,-4-7-140,-11-8-328</inkml:trace>
  <inkml:trace contextRef="#ctx0" brushRef="#br0" timeOffset="1196.1793">8488 1293 1102,'0'0'63,"60"-118"-63,-25 62 18,-8 6-7,-13 9-6,-14 9 3,0 10-7,-3 6 4,-21 6-5,-5 6 0,-5 4 4,4 0 4,-1 0-8,8 11-6,11 4-1,10 5-12,2 3-8,10 3 10,23 4 6,9-2 5,7 2 6,-5 0 0,-8 2 2,-12 0-1,-11 2 0,-13 0 2,0 4 6,-6-2-3,-13-1-6,-4-12 6,5-6-6,5-9-25,7-8-65,6-2-93,0-26-97,0-15-195</inkml:trace>
  <inkml:trace contextRef="#ctx0" brushRef="#br0" timeOffset="1727.0442">8805 1081 580,'0'0'172,"0"0"-9,0 0-70,0 0-39,0 0-38,0 0-15,2 25 6,-2 4 18,0 3-6,0-2-14,4-1 2,3 0-3,1-5-3,4-4 0,1-2 0,0-5 0,1-4 1,1-4-2,1-5 0,-1 0 0,8 0 1,-1-19 6,3-7 3,-4-9 0,-2-3 0,-3 3 3,-5 3-5,-5 8-2,-2 8 7,-4 7-3,3 8-5,-3 1 6,0 0-11,1 0-18,-1 22 7,6 6 11,-6 0 2,0-4-2,0-9 0,0-8 0,0-5-13,0-2 3,0 0 10,0-16-2,0-9-16,0-6-13,0 7 31,11 6 5,4 6 6,8 4 3,3 8-2,6 0 7,-1 0-3,0 12-7,-6 10-4,-7 2-5,-7 6 0,-9 0-3,-2 3-11,-11 6-50,-24-7-127,-6-8-155,-8-13-172</inkml:trace>
  <inkml:trace contextRef="#ctx0" brushRef="#br0" timeOffset="1974.1929">9067 822 951,'0'0'90,"0"0"-69,0 0-21,0 0 20,0 0-11,-31 113 4,-11-88-5,-1-13 0,1-12-2,7 0 6,10 0 3,7-17 12,16 0-9,2-3-18,11 2 0,29 0-1,15 2-29,17 6-70,2 0-108,-1 8-195</inkml:trace>
  <inkml:trace contextRef="#ctx0" brushRef="#br0" timeOffset="2295.3119">9789 1083 1114,'0'0'39,"0"0"-11,0 111 17,3-67-29,-3-5-11,2-11 2,-2-10-4,0-11-2,0-7 3,0 0 4,0-7 9,4-25-6,3-12-11,7-2-9,4 8 7,-1 10 1,6 12 2,-4 7 6,2 9 0,-1 0 3,2 0-3,-2 19-3,-2 7-4,-7 10 1,-5 6-2,-6 4-7,0-4-36,0-5-80,0-15-153,-5-17-155</inkml:trace>
  <inkml:trace contextRef="#ctx0" brushRef="#br0" timeOffset="2473.1395">10176 1069 1165,'0'0'42,"0"0"-25,0 0-16,0 0 12,24 120-6,-19-74-7,-5-2 0,0-4-48,0-5-89,0-13-148,0-17-151</inkml:trace>
  <inkml:trace contextRef="#ctx0" brushRef="#br0" timeOffset="2665.6425">10380 1008 1147,'0'0'134,"0"0"-106,0 0-28,0 0-4,0 0 4,31 102 10,-21-55-7,-6 1-1,0-1-2,-4 0-31,0-4-63,0-8-97,0-12-121,-4-14-129</inkml:trace>
  <inkml:trace contextRef="#ctx0" brushRef="#br0" timeOffset="2861.3425">10108 1018 1170,'0'0'19,"0"0"-10,168-68 6,-77 41-4,-2-2-4,-14 7-2,-15 6-5,-21 8-53,-19 8-100,-20 0-76,0 26-125</inkml:trace>
  <inkml:trace contextRef="#ctx0" brushRef="#br0" timeOffset="3077.2719">10030 1644 667,'0'0'219,"0"0"-169,180-22 114,-70-6-96,1-2-22,-5 0 1,-18 4-27,-18 6-16,-23 6-4,-21 3-42,-22 10-102,-4 1-192,-23 0-241</inkml:trace>
  <inkml:trace contextRef="#ctx0" brushRef="#br0" timeOffset="3317.9745">10441 1859 710,'0'0'257,"0"0"-246,-14 134 37,14-78-21,0-8-21,0-4 0,0-16 5,0-8 17,4-8 16,10-10-6,12-2 15,13 0-3,9-12-13,10-12-16,0-2-14,0-6-7,-8 3 0,-8 2-44,-9-1-101,-15 0-265</inkml:trace>
  <inkml:trace contextRef="#ctx0" brushRef="#br0" timeOffset="3506.6698">10670 1949 145,'0'0'1009,"0"0"-976,0 0-10,-8 114 18,12-59-20,7 0-10,-3 2-11,-2 1 0,-5-8-28,-1-11-69,0-16-181,0-21-278</inkml:trace>
  <inkml:trace contextRef="#ctx0" brushRef="#br0" timeOffset="3878.1295">11144 950 786,'0'0'318,"130"-47"-308,-45 32 14,2 7-1,-14 8-20,-14 0-3,-18 14 0,-14 15-2,-13 10 2,-5 15 14,-5 15 23,3 9 5,2 8-1,6 4-7,7 5-7,4-1-4,-5 0-1,-7-2-6,-12-1-3,-2-3 0,-16-5-4,-24-6 0,-7-9 0,-3-18 1,-2-15 0,3-19-6,-1-16 1,2-9-5,4-38-26,8-22-43,14-14-86,17-4-319</inkml:trace>
  <inkml:trace contextRef="#ctx0" brushRef="#br0" timeOffset="4087.9561">12489 1252 1186,'0'0'65,"0"0"-53,158-33 10,-93 15-22,-11 2-3,-15 6-89,-23 10-166,-16 0-321</inkml:trace>
  <inkml:trace contextRef="#ctx0" brushRef="#br0" timeOffset="4238.215">12512 1574 981,'0'0'106,"0"0"-10,160-19-14,-92-2-53,-11 3-20,-15-1-9,-18 7-13,-19-3-131,-5-4-446</inkml:trace>
  <inkml:trace contextRef="#ctx0" brushRef="#br0" timeOffset="5070.1843">14495 955 332,'0'0'590,"0"0"-539,0 0-42,0 0 27,0 0 0,179 0 9,-108-11-17,-2 2-10,-9 2-6,-15 3-6,-20 4-5,-15 0-1,-10 0-6,0 6 2,-6 19 4,-25 6 7,-9 8 3,-9 0-9,-3 3 3,1 0-2,0 1 3,4-3-2,9-4 4,11-5 4,12-6 4,15-6 0,0-7-6,6-1-5,28 0 13,10-6 4,12-5 6,8 0-4,-1 0-14,-5-10-9,-9 2 0,-11 3-72,-8-2-96,-10 0-292</inkml:trace>
  <inkml:trace contextRef="#ctx0" brushRef="#br0" timeOffset="5400.3704">15347 1180 511,'0'0'582,"0"0"-532,0 0 16,0 0-31,0 0-35,0 0-14,6-9-86,-4 9-214,3 0-223</inkml:trace>
  <inkml:trace contextRef="#ctx0" brushRef="#br0" timeOffset="5637.9878">15806 882 938,'0'0'249,"0"0"-230,0 0-3,0 0-10,0 0-4,0 0 19,9 128-12,-6-87-5,-1-4-3,-2-1-1,0 0-25,0 1-64,0-5-133,0-2-183</inkml:trace>
  <inkml:trace contextRef="#ctx0" brushRef="#br0" timeOffset="5879.6538">15494 1463 1074,'0'0'81,"0"0"-72,160 0 23,-42-3 12,21-6-24,3-3 2,-5 0 3,-19-1 1,-24-3-11,-31 6-15,-24 2-1,-21 5-32,-16 3-27,-2 0-91,-16 3-92,-27 12-126</inkml:trace>
  <inkml:trace contextRef="#ctx0" brushRef="#br0" timeOffset="6334.8879">15550 1988 299,'0'0'539,"0"0"-503,46 116 79,8-70 14,2 0-89,-5-4-10,-11-4-16,-11-9-5,-9-12 4,-8-8-1,-6-6-2,2-3 16,0 0-1,3-24 3,0-18-13,0-23-12,-6-12 1,-3-10-4,-2 1-8,0 16 3,0 15-2,0 18 5,0 9 2,0 9 0,0 4-2,15 0-3,10 3 1,15-5 2,13-4 0,18 1 1,19-4 2,13 0-1,5 4 2,8-1 12,-8 5 1,-19 5-3,-18 3-4,-26-1-7,-23 7 0,-15 2-1,-7 0-38,-14 0-53,-32 9-125,-16 11-387</inkml:trace>
  <inkml:trace contextRef="#ctx0" brushRef="#br0" timeOffset="6874.1026">16489 1955 634,'0'0'102,"0"0"-49,0 0 39,0 0-75,-75 116-10,56-110 0,1-6 2,0 0 8,5-20-8,4-6 8,9-3 21,0 3-13,6 3-6,19 2-11,4 2-2,7 2 4,1 5 1,1 5 3,1 7 7,-4 0 1,-8 4-17,-5 20 4,-6 8 5,-10 10 7,-6 8-3,0 10-4,-25 4-1,-10 3-2,-9-7-3,-6-9-6,1-14 1,3-16 4,3-12-5,9-9-1,11 0 4,9 0-5,7-4-3,7-4-5,0 4 2,25-2-2,10 2 0,12 4 8,11 0 1,8 0 3,9 14 9,1-4 0,3-4 8,-2-2 12,-8-4-2,-7 0 2,-7-12-4,-12-10-7,-10-4-10,-10-4-7,-8-2-5,-8-5-1,-5 2-48,-2-1-55,0-2-211</inkml:trace>
  <inkml:trace contextRef="#ctx0" brushRef="#br0" timeOffset="7533.8521">13307 2803 825,'0'0'141,"0"0"-139,0 0 35,0 0 90,206 48-32,-46-37-40,56-2-18,58-3-2,54 0-8,38 0-11,30-2-14,7 3 5,2-2-3,-9-1 3,-21 3-7,-28-6-2,-34 3 2,-41 2 3,-43-2 2,-49-1-3,-49-2-1,-50-1 6,-41 0-2,-23 0-3,-14 0-2,-3 3-2,-17 8-59,-41 5-71,-31 3-263</inkml:trace>
  <inkml:trace contextRef="#ctx0" brushRef="#br0" timeOffset="8330.2248">12971 3676 917,'0'0'72,"0"0"-54,0 0-18,120 0 40,-44-9-4,4-5-16,-9 2-6,-15 6-1,-18 6-8,-20 0-5,-15 0-2,-3 10-5,-7 21 7,-26 5 8,-9 6 1,-4 4-7,-5-4 4,-1 2-5,1-4 11,4-4-2,10-6 4,11-9-6,14-6 6,12-6-7,0-1-7,9-1 4,28 0 7,15-4 18,13-3-8,7 0-6,3 0-1,-9 0-3,-12 0-5,-20 0-6,-12 0-21,-14 0-51,-8 0-60,0 0-125,-8 0-54</inkml:trace>
  <inkml:trace contextRef="#ctx0" brushRef="#br0" timeOffset="8991.4402">13702 3152 448,'0'0'382,"0"0"-377,0 0 10,0 0 33,0 0-41,0 0-5,-79 42 2,71-40-3,-1-2 9,2 0 8,0 0-1,5 0 7,0-11-11,2 2-3,0-3-6,0-2 2,11 0-1,9 0 1,5 2-3,4 0 2,0 1 1,2 0 5,-6 4 4,-9 7-6,-1 0-7,-4 0 2,-5 9-4,-1 11 0,-5 6 2,0 4 4,0 7 0,-9 1-1,-11 1-3,-6 2 0,-9-3 0,2-3-2,-3-3 1,5-5 0,2-9-1,10-4-1,5-11 0,7-3-2,7 0 3,0 0-4,0-11 1,7-3-2,13 8 5,5 3 5,4 3 0,9 0 8,2 5 7,7 7-4,-1 0 7,-1-7 4,-3 0 13,-9-5-2,-8 0-3,-4 0-10,-11-8-7,-1-9-7,-2-4-5,-4-1-6,-3 4-1,0 4-24,0 7-38,0 7-99,0 0-88,0 0-281</inkml:trace>
  <inkml:trace contextRef="#ctx0" brushRef="#br0" timeOffset="9213.9443">13915 3974 913,'0'0'108,"0"0"-96,0 0 62,119 2 5,-52-14-41,4-6-15,-9 4-8,-10 3-15,-23 6-54,-21 3-151,-8 0-355</inkml:trace>
  <inkml:trace contextRef="#ctx0" brushRef="#br0" timeOffset="10024.1362">14743 3621 597,'0'0'111,"0"0"-107,0 0 33,0 0 50,0 0-60,0 0 12,-29 117-8,13-109-11,3-5-3,2-3-1,2 0 7,1-15 6,8-11-27,0-5 6,0 2-6,10-4 1,12 7-6,9 3 6,2 3-3,4 11 11,1 6-2,-5 3-6,-2 0-3,-6 23-1,-3 9 1,-4 6 0,-10 11 6,-5 2-3,-3 4-1,0 0 5,-9-8-3,-13-3 1,-7-5-2,-5-4-1,-2-7 6,1-3-7,2-9 2,3-11-3,6-5 2,6 0-1,9 0 2,5 0-6,4 0 2,0-8 1,9 2 2,17 3 6,5 3 10,8 0 5,-1 0 3,-1 3-8,-4 9-5,-6 5-11,-8-3-2,-4-1-2,-3 3-8,-2 0-39,-2 1-57,2-4-92,-1-8-189</inkml:trace>
  <inkml:trace contextRef="#ctx0" brushRef="#br0" timeOffset="10460.2485">15126 3831 731,'0'0'96,"0"0"-87,0 0 5,136-43 26,-88 35-8,-5 2-7,-7 2-16,-9 4-4,-9 0 7,-7 0-4,-7 0-3,-4 0 4,1 0 3,-1 0 3,0 0-5,0 12-2,0 11 2,-3 3 12,-14 11-11,-4 1-3,-6-2-4,-2 2 7,-2-2-6,-1-4 1,8-4 5,5-5 5,5-8 4,11-2-8,3-6 3,0 4 2,3-3-10,19-2 19,7-5-9,7-1-1,7 0 3,-1 0-14,-2-10-5,-7-1-4,-6 1-80,-5-1-104,-5-4-186</inkml:trace>
  <inkml:trace contextRef="#ctx0" brushRef="#br0" timeOffset="10761.3844">15726 3953 717,'0'0'14,"0"0"4,0 0 49,0 0-54,0 0-6,0 0 2,0 61 3,-16-61 8,3 0 15,-1 0 22,6-4-4,1-7-13,5 2 0,2 1-16,0 0-7,11 1-3,6 0-5,4 5 0,-8 2-6,-6 0-1,-5 0-2,-2 0-5,0 0-32,0 2-81,-11 5-216</inkml:trace>
  <inkml:trace contextRef="#ctx0" brushRef="#br0" timeOffset="11083.6253">16214 3712 1068,'0'0'20,"0"0"-17,0 0 40,-20 128-33,22-86-2,11 2-6,-5-3-2,-2-4-33,-6 0-60,0-2-98,0-2-78,-9-3-181</inkml:trace>
  <inkml:trace contextRef="#ctx0" brushRef="#br0" timeOffset="11351.7045">15826 4273 800,'0'0'107,"0"0"-97,187 0 114,-67 0-51,18-9-37,5-5 5,-8-3 1,-6-5-5,-17-2-8,-24 4-8,-23 6-10,-27 6-11,-23 4-4,-13 2-36,-2 2-32,-19 0-48,-24 15-120,-15 11-220</inkml:trace>
  <inkml:trace contextRef="#ctx0" brushRef="#br0" timeOffset="11765.3159">15906 4891 392,'0'0'469,"0"0"-459,0 0 65,0 0 34,147 120-85,-97-100-3,-11-2-1,-8-8-10,-12-6 3,-8-4 1,-5 0 1,2 0 16,-1-24 12,3-15-26,-4-12-11,-3-12-6,-3 0 0,0-2-3,5 13 0,1 5-1,9 12 4,10 3 0,4 0 1,13 4 0,7-2 4,9-1 6,11 1 0,5 1 10,4 3 4,-6 5-10,-16 7-12,-21 10-3,-15 4-21,-13 0-46,-7 2-101,-9 17-107,-23 4-150</inkml:trace>
  <inkml:trace contextRef="#ctx0" brushRef="#br0" timeOffset="12312.6494">16680 4756 579,'0'0'106,"0"0"-94,0 0 55,0 0-13,0 0-45,0 0-2,-95 19 6,92-31-4,3-8 10,0 3 4,0 1 7,9 0-21,11 2 2,7 2 11,0 3-8,6 4 5,3 1 12,-4 4 2,0 0-7,-5 9 6,-8 16-20,-2 3-3,-12 9 8,-5 1-3,0 3-4,-14-1 3,-13-1-7,-4-4-3,-8-6 2,-1-7-4,5-8 1,2-8 0,6-4-1,9-2 0,7 0-1,9 0-1,2 0 1,0 0-8,0 0-8,22 0 16,11 2 0,12 1 3,6 0 12,7-3 9,5 0 6,1 0 7,-4-15-1,-4 0-4,-12-3-10,-8 4-12,-11-2 5,-7 3-6,-10 4-5,-3-1-1,-5 0-3,0-2-23,2-2-54,-2 5-119,0-4-501</inkml:trace>
  <inkml:trace contextRef="#ctx0" brushRef="#br0" timeOffset="13027.2934">17592 3850 343,'0'0'193,"0"0"-30,0 0 31,0 0-78,0 0-36,0 0-24,-7-10-29,7 28-17,0 16-5,0 9 45,0 4-13,4-1-15,3-6-13,-4 2-8,3-6-1,-3-2-1,-3-5-33,0-9-42,0-6-78,0-4-99,0-8-46</inkml:trace>
  <inkml:trace contextRef="#ctx0" brushRef="#br0" timeOffset="13235.675">17371 4141 687,'0'0'292,"0"0"-292,0 0 37,123-58 56,-48 37-54,8 0-17,-3 0 10,-12 7-23,-11 7-9,-17 0-35,-15 5-95,-12 0-141,-9-2-101</inkml:trace>
  <inkml:trace contextRef="#ctx0" brushRef="#br0" timeOffset="13560.835">18365 3767 681,'0'0'325,"0"0"-287,0 0 2,0 0 19,0 0 13,36 145-16,-21-99-15,-3 0-5,-3-8-6,-5-4-16,-3-1-5,-1-3-8,0-2-1,0 2-28,-1-4-65,-8-11-174,2-15-553</inkml:trace>
  <inkml:trace contextRef="#ctx0" brushRef="#br0" timeOffset="19546.9568">11673 6687 263,'0'0'796,"0"0"-739,0 0 12,0 0 10,0 0-62,0 0-7,131-5 6,-44-14-5,5 1-9,-8-3-2,-12 1-55,-21 6-112,-26 7-182,-25 7-238</inkml:trace>
  <inkml:trace contextRef="#ctx0" brushRef="#br0" timeOffset="19719.1934">11704 7006 174,'0'0'913,"0"0"-911,0 0 9,0 0 21,162-2-9,-71-14-14,-3 2-9,-15 5-45,-21 4-226,-24-2-243</inkml:trace>
  <inkml:trace contextRef="#ctx0" brushRef="#br0" timeOffset="25116.1544">14107 6249 888,'0'0'99,"0"0"-66,0 0 14,0 0-30,0 0-2,0 0 12,116 0-13,-55 0-5,-1 0-2,-9 0 4,-11 0-4,-18 0 0,-12 0-7,-4 0-6,-6 7 3,0 9 3,-16 8 2,-17 8 5,-7 0 0,-5 3-6,6-3 0,0 0 2,6-3-2,4-2 2,9-5 2,8-8-2,8-2-3,4-6 0,0 3-1,16-4 1,21-1 6,10-1 3,13-3-4,5 0 0,-2 0-5,-10 0 0,-12-5-1,-12-2-39,-14 4-60,-9 3-122,-6 0-123</inkml:trace>
  <inkml:trace contextRef="#ctx0" brushRef="#br0" timeOffset="25420.0888">13847 6964 821,'0'0'34,"0"0"-30,142 24 103,-39-24-40,18 0-31,10 0-1,2-2-3,-2-14 13,-1-8 8,-7-2-17,-9 1-10,-12-2-1,-19 3-16,-25 8-5,-23 3-4,-16 5-3,-15 6-27,-4 2-21,-8 0-76,-27 15-55,-14 9-135,-11 4-89</inkml:trace>
  <inkml:trace contextRef="#ctx0" brushRef="#br0" timeOffset="25933.3708">13804 7638 609,'0'0'231,"0"0"-216,0 0 101,74 137 12,-25-93-81,2-7-17,-5-1-3,-3-5-15,-9-7-5,-5-10 2,-7-8 2,-2-6 2,0 0 3,1-17 3,2-17 5,0-14-15,-7-8-5,-7-12-1,-9-5-3,0 1-13,0 2 2,-8 8 3,-3 12 2,1 10 1,3 12 4,5 12 1,2 8 0,0 4 0,6-1-9,26 4 4,15-1 5,15 2-1,16 0 1,8 0 2,10 0 3,-1 0 2,5-8 6,-11-4 0,-9-2-1,-16-2-2,-14 3-3,-17 6-4,-17 2-3,-12 5-1,-4 0-20,-13 0-49,-27 0-97,-12 11-242,-2 3-163</inkml:trace>
  <inkml:trace contextRef="#ctx0" brushRef="#br0" timeOffset="26489.1991">14894 7590 639,'0'0'98,"0"0"-87,0 0 35,0 0-5,0 0-34,-127 87-3,113-87 5,4 0 5,1-20 48,7-5 2,2-3-20,0-1 5,6 6-14,13 3-6,2 3-13,6 8-4,0 2-6,4 7-2,2 0 1,-4 0 5,-2 8 0,-6 14-6,-6 5 2,-9 3-1,-6 4 4,0 3 4,-15 9-2,-20 0-2,-8 1-1,-4-1-2,1-10-6,8-6 2,2-11 0,9-11 1,7-7-3,9-1 2,5 0-2,6-4-2,0-5-4,0 0 4,4 6 0,18 3 1,7 0 0,9 0 1,7 10 9,12 4-2,10-9-1,9-2 19,2-3 3,0 0 8,-12-20 1,-7-4-5,-19 2-16,-16 3-8,-10 3-1,-14 2-2,0 0-5,0 4-17,0 1-46,-9 4-44,-4 1-124,-8 2-369</inkml:trace>
  <inkml:trace contextRef="#ctx0" brushRef="#br0" timeOffset="26962.0901">12884 8584 948,'0'0'117,"0"0"-116,0 0-1,164-8 40,-50 4 27,27 1-10,38-2-14,32 1-7,37-1-5,37-4-8,32 1-4,26 1-2,16 0-10,-3 5 4,1 2 3,-21 0 14,-31 0 1,-41 4-14,-52-4 21,-52 0-2,-44 0-4,-45-10-12,-26-4-13,-20 2-5,-18-2-17,-7-6-47,-19 0-36,-32-6-53,-21-3-226</inkml:trace>
  <inkml:trace contextRef="#ctx0" brushRef="#br0" timeOffset="27966.0253">12700 9810 529,'0'0'107,"0"0"-50,0 0 77,0 0-88,0 0-46,0 0 57,40 108 20,-14-56-36,0 4-14,1-10-9,-6-8-9,-1-10 3,-3-12-3,-8-6-1,-3-10 0,-1 0 2,-2-12 16,3-22 15,-1-15-21,-5-9-12,0-5-4,0-9-2,-14-6-1,1-5-2,-1-1-2,3 10-1,2 11 1,5 17 3,4 12 1,0 8 0,0 15-1,0 2 0,0 8-1,2-1-3,20 2 1,14 0-2,15 0 4,9 0 2,14 0 4,8-9 7,3-7 3,-4-2-1,-15 3-1,-14 1-11,-19 7-2,-10 2-5,-13 0-30,-7 5-78,-3 0-45,-3 0-156,-23 6-278</inkml:trace>
  <inkml:trace contextRef="#ctx0" brushRef="#br0" timeOffset="28515.3066">13342 9729 660,'0'0'19,"0"0"-19,0 0 17,-113 48 34,96-48-35,3 0 13,3 0-1,2-5-22,2-15-4,7-6 4,0 5 15,0 1 15,2 3-5,17 2-16,5 5-3,2 3-1,2 4-8,-2 3 2,-2 0-4,-3 6 1,-3 12-2,-5 5 1,-5 2 1,-1 5 13,-7 4 4,0 3-1,0-1-4,-5 3 4,-12-2-2,-6-4-8,-3-2-1,-3-2-2,-2-9 0,0-8-4,-2-5 1,5-7 0,5 0 0,9 0-2,5-2-1,7-8-1,2 0-2,0 0 2,15 3 2,12 2 4,0 5 4,4 0 5,0 0 5,-4 12-6,0 6-7,-6 1-5,2-2 6,0 0-6,-9-5-5,3 2-51,-2-5-42,-1-5-134,-1-4-57,1 0-109</inkml:trace>
  <inkml:trace contextRef="#ctx0" brushRef="#br0" timeOffset="28987.2385">13637 9749 836,'0'0'65,"0"0"-45,0 0-20,0 0 32,154 0-3,-103-6-8,-6 1-16,-10 2 0,-10 1-5,-12 2-1,-9 0-4,-4 0-6,0 0 11,0 16 11,-2 4 3,-15 0-4,-4 5-2,-3 1-3,-7 6 4,-4 3 2,-1 4-4,-2 0-4,-1 0 4,6-7-2,7-6 8,10-10 7,7-8-4,6-4 1,3 1-12,0-2 1,16-1 4,13 0 5,6 0 6,11-2 0,5 0-7,4 0 0,-1 0-4,-7-6-3,-9 1-7,-11-2 0,-10 5-6,-7-4-28,-8 0-55,-2-6-15,0-11-92,-2-6-158</inkml:trace>
  <inkml:trace contextRef="#ctx0" brushRef="#br0" timeOffset="29662.3699">14119 9218 745,'0'0'40,"0"0"-32,0 0 15,0 0-15,0 0-6,0 0 0,-56 29 1,42-27 2,-1-2 10,1 0 16,3 0 4,1-5-4,2-4-18,4 0-13,4 1 2,0 0 3,0 1-2,0 0 1,16 0-4,3 0 0,4 1 4,2 2 0,-3 1 2,0 3-1,-4 0-4,-5 0-1,1 8-2,-6 9 1,4 4 1,-3 4 1,-7 1 1,-2 4 7,0 2 1,0 5 0,-11-3-7,-12 3 3,-1-2-5,-1-5-1,-2-6 0,8-8-1,1-8 0,7-8 1,3 0 2,4 0 5,4-6-4,0-5-2,0 2-1,14 1 6,7 6 5,9 2 8,6 0-2,2 0 10,6 2 0,1 3-12,-3 0 10,-6-5 3,-6 0-3,-7 0-2,-7 0-2,-7 0-3,-3-12 8,-1-4-8,-4-5-11,2 2-3,-3-2-4,0 3-4,0 2-34,0 2-71,3 4-199,8-3-423</inkml:trace>
  <inkml:trace contextRef="#ctx0" brushRef="#br0" timeOffset="30262.5253">14448 9869 84,'0'0'359,"0"0"-330,0 0 47,0 0 6,0 0-24,0 0 49,52-5 6,-19 5-48,1 0 13,13 0-9,1 0-18,-3-3-15,-5-2-9,-9-2-21,-13 4-6,-6 1-24,-6 2-90,-6-4-155,0-4-177</inkml:trace>
  <inkml:trace contextRef="#ctx0" brushRef="#br0" timeOffset="30854.1104">15175 9590 134,'0'0'671,"0"0"-665,0 0-1,0 0 27,0 0-27,0 0-1,-58 66 0,36-63 3,0-3 0,1 0 14,2 0 5,5-10 2,3-3-3,9 4-5,2-5-11,0 2-8,13-2 2,7-2-3,5 2 0,1 4 6,4 2-6,-2 4 2,-1 4 2,-2 0 3,-5 0-4,-3 0-2,-1 8 0,-7 10 0,1 6 8,-8 1 10,-2 10-1,0 2-10,0 0 4,-16 5 0,-9-2-4,-4 1-5,0-5-3,-4-4 5,3-8-5,1-8 1,8-8 1,1-8 0,7 0 1,5 0 0,4-5-3,2-4-2,2-3 0,0-1 2,4 6 0,14 2 8,5 5 1,0 0-2,3 0 12,0 5-6,-1 7-5,-3 3-1,0 2-7,-4-1 2,-3 0-2,-2-5-42,1 4-62,0-9-151,-2-6-135</inkml:trace>
  <inkml:trace contextRef="#ctx0" brushRef="#br0" timeOffset="31325.8568">15430 9656 788,'0'0'68,"0"0"-42,0 0-16,121 0 34,-62 0-31,-3-3 6,-5-5-5,-11 2-2,-16 3 1,-10 0-12,-10 3 7,-4 0 11,0 0 17,0 0-4,0 0-6,0 0-13,0 6-9,-8 14-1,-13 8 2,-5 2-3,-3 5 0,-5-3-2,-3 2 3,1-3 1,3-2-3,2-5 3,8-7 3,9-2 4,8-5 1,6 2-4,0-3-5,0 4 3,14-1 7,11-5 3,10 0-1,5-7-1,6 0 1,1-5-8,-1-12-4,-1 3-3,-9 4-2,-7 5-77,-1 2-53,-4 1-180,-5-5-118</inkml:trace>
  <inkml:trace contextRef="#ctx0" brushRef="#br0" timeOffset="31628.1216">16354 9581 813,'0'0'146,"0"0"-110,0 0 31,0 0-40,0 0-16,0 0 40,5 96-20,-5-56-7,0-1-3,0-8-5,0 1-6,0-2-7,0-1-3,0-3 0,0-3-6,0 0-38,-3-3-47,-3-2-74,-5-4-111,-4-5-15</inkml:trace>
  <inkml:trace contextRef="#ctx0" brushRef="#br0" timeOffset="31829.737">16113 9856 707,'0'0'147,"0"0"-145,0 0 51,123-12 7,-63 1-43,-2-1-11,-6 1-6,-10-6-38,-5 1-167,-10 0-120</inkml:trace>
  <inkml:trace contextRef="#ctx0" brushRef="#br0" timeOffset="32269.7306">16620 9647 833,'0'0'74,"0"0"-70,0 0 74,0 0-36,51 118-14,-29-83-7,-2-5-7,5-6 8,-2-4-3,-6-6-2,1-9-3,-8-5-6,3 0 3,-3 0-1,-1-12 14,3-18-2,-1-7-15,-9-10-1,-2-11-5,0-10-1,-17-7-7,0 2 3,1 8 0,8 14 4,6 13 6,2 11-6,0 8 0,6 4-3,11 7 2,11 2-1,3 3-3,9-2 4,7 5 0,7-2 1,7 0 6,5-1 6,-4-4-2,-1 0-1,-17-4 0,-13 7-6,-15-1-3,-12 4-3,-4 1-33,0 0-61,-7 0-116,-17 0-285</inkml:trace>
  <inkml:trace contextRef="#ctx0" brushRef="#br0" timeOffset="32848.3332">17264 9494 441,'0'0'221,"0"0"-206,0 0 44,0 0 5,0 0-55,0 0-5,-102 77 1,81-77 3,4 0 13,5-5 21,6-10 7,4-1-18,2-1 2,0 2-11,10 1-3,11-1-9,1 6 7,2-1-2,5 5-6,0 5 0,-1 0 0,0 0-4,-5 5 7,-3 11-1,-5 6-2,-4 3 5,-8 6-1,-3-2 1,0 3 1,0 3-6,-20 0 1,-5-1-8,-4-5 1,-2-3 0,2-6-3,2-9 0,7-5-4,9-6 0,3 0 2,8-5-3,0-7-3,0 7 4,0-2 4,17 5 0,6 2 0,7 0 1,5 0 0,8 2 11,0 8 2,10-4 3,3-1 13,2-5 5,0 0 1,-10-5-4,-5-9-6,-9-2-9,-12 2-1,-7 0-6,-8-2-7,-5 0-3,-2-5-28,0 2-56,-15 3-146,-28 5-496</inkml:trace>
  <inkml:trace contextRef="#ctx0" brushRef="#br0" timeOffset="33516.1824">12853 10399 650,'0'0'158,"0"0"-153,0 0 24,0 0 76,0 0-47,0 0 35,185 26-24,-72-19-40,27-4 6,28-3-4,25 0-4,21 0-4,34 0 0,19 0 5,26 0-8,22 0-11,10 0-1,9-10 0,7-6-2,-7-2 0,-6-1-6,-21-4 2,-30-1-1,-41 0 8,-42 4 7,-35 2 2,-37 4-2,-30 1-1,-29 3-6,-24 6-7,-19-1-2,-13 3 0,-7-3-9,0 0-37,-40-2-39,-30-1-109,-23-1-417</inkml:trace>
  <inkml:trace contextRef="#ctx0" brushRef="#br0" timeOffset="34159.8537">14234 11249 951,'0'0'67,"0"0"-66,0 0 37,0 0 7,22 112-4,1-72-24,2 1-7,-1-7-2,0-8 3,-3-8 6,-6-9-6,-1-6-3,-8-3 0,2 0 0,5-3 5,-3-24-1,4-11-6,-5-16 0,-5-13-6,-3-11-5,-1 0 3,0 13-9,0 12 2,-10 23 5,4 12 7,1 10-3,5 3 0,0 5-2,0 0-3,20 0-9,16 0 14,15 0 0,10-5 0,16-4 3,18-2 11,11-5 4,10-3 3,0 1 3,-16 0-6,-23 8-7,-29 5-10,-21 0-2,-19 3-3,-5 2-16,-3-2-20,-9 2-17,-20 0-100,-11 0-268,-1 4-61</inkml:trace>
  <inkml:trace contextRef="#ctx0" brushRef="#br0" timeOffset="34731.7226">14959 11300 699,'0'0'45,"0"0"-41,0 0 49,0 0-15,0 0-27,0 0 4,-102-3 13,102-10 1,0-10 3,0 1-16,13 2 16,7 1 8,5 1-1,2 4-18,4 7 12,2 3-11,-4 4-9,-4 0-8,-4 14-4,-7 9 5,-3 6 4,-11 8 0,0 0 2,-2 3 1,-21 1-2,-6-5-4,-2-2 2,-2-8-7,-1-3 1,3-9-2,4-3 1,8-7-1,5-4 1,8 0-2,3 0 3,3 0-3,0 0-4,4 0 0,21 0 4,7 0 2,2 0 3,5 0 2,2 0 1,-4 6 0,-4-2-4,-1-4 6,-3 0 12,1-2 2,2-18-2,-4-6-2,-2-2-8,-7 2-6,-4-3-6,-1 7 0,-4 3-19,-6 1-55,-2-3-138,-2 1-537</inkml:trace>
  <inkml:trace contextRef="#ctx0" brushRef="#br0" timeOffset="35285.6178">15295 10774 768,'0'0'194,"0"0"-182,0 0 56,0 0-3,0 0-28,-60 103-5,25-37 9,-15 16-5,-14 12-6,-18 13-2,-13 4-4,-6 6-4,-2-2-3,1 0 0,5-5-2,18-15-6,14-17 0,22-20-4,14-14-5,12-9 2,9-13-2,6-12-3,2-6-20,0-4-30,0 0-35,16-35-107,13-27-145,5-40-348</inkml:trace>
  <inkml:trace contextRef="#ctx0" brushRef="#br0" timeOffset="35907.9052">15266 7307 512,'0'0'178,"0"0"-119,0 0 86,0 0-21,0 0-81,0 0-40,-48 50 19,-10 22-5,-19 19 23,-12 3-6,-2 0 9,-1-7-2,6-8-5,6-4-6,9-11-4,4-11-10,20-8-4,11-17-1,14-8-10,11-11 0,8-7-2,3-2 0,0 0-2,0 0-21,0 3-36,0 13-42,0 0-156,0 2-229</inkml:trace>
  <inkml:trace contextRef="#ctx0" brushRef="#br0" timeOffset="36736.5995">18435 7732 575,'0'0'169,"0"0"-145,0 0 52,0 0 22,0 0-97,0 0 74,0 0-19,147 50-26,-78-50-5,-3 0-8,-9 0-6,-8 0-11,-18 0-3,-12 0-71,-7-1-94,-12 1-115,0 0-72</inkml:trace>
  <inkml:trace contextRef="#ctx0" brushRef="#br0" timeOffset="36929.2957">18456 8093 810,'0'0'87,"0"0"-82,0 0 57,0 0-21,157-3 16,-88-2-12,-7 1-33,-10 1-12,-17 3-14,-10 0-77,-10 0-137,-12 3-80</inkml:trace>
  <inkml:trace contextRef="#ctx0" brushRef="#br0" timeOffset="37934.0949">20788 7285 638,'0'0'44,"0"0"13,0 0 21,0 0-56,0 0 22,0 0-12,149 10-17,-91-10 7,-2 0 1,-6 0 5,-10 0-4,-14 0-18,-10 7-4,-7-4-2,-5 3-2,-4-1-1,0 7 0,0 0 3,0 9 3,-23 4 4,-5 4-2,-10 3-4,-3 2-1,-3 0 5,-6 1-5,7-6 0,3 0 3,7-9 0,9-6 7,13-6-1,9-4-3,2-2-3,4-2-3,35 0 18,17 0 18,15 0 2,6-14-17,6-8-10,-4 1-4,-8 0-3,-16 3-4,-15 8-9,-15 1-57,-16 7-61,-9 2-208,0 0-72</inkml:trace>
  <inkml:trace contextRef="#ctx0" brushRef="#br0" timeOffset="38414.373">20429 8020 554,'0'0'59,"0"0"38,0 0 45,0 0-138,0 0 70,145 21 13,-31-17-22,30-4-28,26 0 6,22 0-13,24 0-1,13 0-6,17 0 1,-3 0-8,-18 0-5,-22 0 0,-40-8 2,-42-2-1,-39 3-3,-36-2-7,-24 5 0,-15 0-2,-7 1 0,0 3-6,0-1-46,0-1-49,-10-5-105,-29-6-338</inkml:trace>
  <inkml:trace contextRef="#ctx0" brushRef="#br0" timeOffset="39734.548">19725 9111 669,'0'0'79,"0"0"-75,0 0 20,0 0-8,0 0 31,45 104 19,-14-58-38,-4-7-12,0-5-6,-8-5 6,2-10 4,-9-4 0,0-10-6,-5-3-1,-3-2 3,2 0 5,1-7 11,-1-20 0,2-9-19,-7-8-4,-1-6-7,0-10-1,0-12-1,-10-9-1,-8-5 1,0 5-3,-2 14 3,2 14 2,2 18-2,5 12 3,5 12-2,6 4 1,0 6-2,0 1-3,0 0-3,4 0-5,23 0 9,8 1 1,13 8 2,8-1-1,8-4 2,7-3 2,5-1 10,0 0 0,-14 0 4,-13-8-9,-19 3-7,-19 5-1,-3-2 0,-6-1-1,-2 3-2,0-2-22,0 2-58,-11 0-47,-11 0-227,-4 5-66</inkml:trace>
  <inkml:trace contextRef="#ctx0" brushRef="#br0" timeOffset="40236.2109">20302 8971 566,'0'0'14,"0"0"-9,0 0 33,0 0-30,0 0-5,0 0 8,-113 40 19,103-52 20,4-9-4,4 0 2,2 1 12,0 1-23,0 0-29,19 6 1,6 1-7,9 5 0,0 5 1,-3 2-1,0 0 2,-9 2-3,-4 17 0,-7 6 4,-6 5 2,-3 5 4,-2 4 4,0 6 5,-20-1-1,-7-4-3,0-2-5,-4-8-8,6-7 2,2-9 0,8-9-1,2-5-2,2 0 3,4-5-5,5-9-1,2-1-5,0 5 6,2 3 4,19 4-3,3 3 0,2 0 12,5 3 0,-6 12-5,0 5-5,-7 0-3,-3 3 0,1-4-31,-1-3-28,4-2-75,2-5-147,2-9-28</inkml:trace>
  <inkml:trace contextRef="#ctx0" brushRef="#br0" timeOffset="40716.3943">20677 8903 785,'0'0'6,"0"0"-4,0 0 17,134-8-10,-85 8 5,-3 0-6,-5 0-5,-10 0-2,-14 2 0,-10 2 1,-7-2-2,0 6 0,0 0 4,0 8 26,-4 6 17,-9 2-25,-8 6-9,-3 5-5,-4-1 4,-5 1 3,-2 2-1,-3 0 3,3-8-5,4 0-2,8-8 2,7-5 4,6-7-3,9 0-3,1-4-4,0-5-4,0 5 11,23-1-3,10 2 18,9-4-1,10-2-13,3 2-5,6-2 2,-4 0-1,-8 0-6,-10 0-4,-18 0 0,-11 0-29,-9 0-64,-1 0-57,0-10-91,-6-18-238</inkml:trace>
  <inkml:trace contextRef="#ctx0" brushRef="#br0" timeOffset="41377.559">21180 8492 696,'0'0'51,"0"0"-51,0 0 0,0 0 11,0 0-4,0 0 8,-24 54-11,9-45-1,1-4 5,0-5 6,2 0 24,2 0 5,4-8-3,1-6-21,5 4-15,0-2-1,0 0 12,0 2-14,12-2 6,8 2-6,-5 2 2,5 2 1,-4 4 2,-1 2-4,1 0-1,-7 6-2,0 10 2,-3 5 4,-1 4-2,-4 1 1,-1 2 1,0 0-4,0 2 6,-3 0-3,-11 2-1,-3-4-2,-3 2 2,-1-5-1,-1-5-2,4-6 0,8-6 0,2-6 0,6-2 6,2 0 8,0 0-8,0 0 2,0-4-1,0 2-3,10 2-2,9 0 3,6 0 2,4 0 2,4 0 6,0 0 8,2 0 10,-1 0 5,-5 0-9,-4 0-3,-9 0-2,-7-10-9,-5 0 1,0-7-5,1 5-11,-5 0 0,0 7-13,0 3-51,0 2-62,0 0-133,-5 7-217</inkml:trace>
  <inkml:trace contextRef="#ctx0" brushRef="#br0" timeOffset="42233.9129">21361 9310 592,'0'0'147,"0"0"-133,0 0 66,0 0-4,0 0-12,136 2-18,-85-2-23,-4 0-12,-13 0 4,-12-5-15,-11 3-2,-8-5-21,-3-1-57,0-1-206,0-8-216</inkml:trace>
  <inkml:trace contextRef="#ctx0" brushRef="#br0" timeOffset="42816.1912">21906 8961 783,'0'0'23,"0"0"-21,0 0 33,0 0-23,0 0-11,0 0 5,26 90-5,-26-84-1,0-6 0,-9 0 12,-3 0 4,6-7-5,0-7-4,6 0 1,0-1-8,0 1 5,6 4-3,12 0-2,2 2 1,0 0 0,5 4 5,2 4 1,-1 0 10,4 0-2,-7 0 3,0 8-9,-5 12 5,-3 5-1,-6 5 1,-9 5 5,0 5-3,0 1-4,-18 1-2,-11-4-6,-4-4 1,-2-7-3,1-6 3,5-9-4,2-10-1,9-2 4,3 0 1,8 0-2,2-9-3,5 0 1,0 1-1,0 2 1,16 3 2,4 3 1,7 0 4,2 0 11,4 12-3,-2 2-6,-4-1-5,-4 3-2,-5-4-3,-7 0 0,-3-2-12,2 0-50,-5-2-43,5-2-73,-4-3-36,4-3-71</inkml:trace>
  <inkml:trace contextRef="#ctx0" brushRef="#br0" timeOffset="43252.9249">22306 8971 727,'0'0'34,"0"0"-4,0 0-30,0 0 26,132 0 8,-83 0-1,-2 0-12,-5-4 12,-11 1-2,-9-2-3,-11 5-10,-6 0-6,-2 0 4,-3 0-3,0 0-11,0 2 1,0 16 5,0 9 13,-16 1-9,-8 3-2,-4 3-8,-5 3 3,-3-1-2,1-2 3,2-2-3,6-6 2,6-6 4,10-2-1,7-8 2,4 0-2,0-4 2,0 0 1,11 0 3,14-2 5,6-4-1,6 0-8,3 0-6,1 0-3,-1 0-1,0-5-58,-2-6-66,-2-3-112,-3-7-121</inkml:trace>
  <inkml:trace contextRef="#ctx0" brushRef="#br0" timeOffset="43500.9347">23010 9015 789,'0'0'64,"0"0"-55,0 0 26,0 0 11,0 0-5,0 104 0,0-67-12,0-2-1,0 0 1,0-5-17,0 0-3,0-4-7,0-2-2,0-2-3,-6-3-59,-3-4-57,1-3-99,-6-5-31,-2-7-152</inkml:trace>
  <inkml:trace contextRef="#ctx0" brushRef="#br0" timeOffset="43657.0352">22781 9328 793,'0'0'87,"0"0"-62,0 0 33,121-52-39,-66 34-11,1 0-8,-3-7-23,-3 1-84,-11-1-117,-13 1-106</inkml:trace>
  <inkml:trace contextRef="#ctx0" brushRef="#br0" timeOffset="44107.6758">23227 9056 555,'0'0'193,"0"0"-164,0 0 46,0 0-8,0 0-37,22 133 1,0-96-9,3-2-6,0-3 12,2-9-4,2-3 0,-6-8 8,2-6-18,-4-6 3,-2 0 0,1-3 11,-1-18 2,-6-7-19,-5-10 0,-5-14-10,-3-12-1,0-9 0,-6-5 1,-4 6 0,-1 10 0,7 14 2,1 18-1,3 10-2,0 6 0,0 6 0,18-2-4,11 1 1,11 4 2,10-2 1,8 2 6,4-2 4,2 0 0,3-4 4,-7 4 3,-8 0-7,-10 2 4,-15-1-6,-11 3-5,-10 1-3,-6 2-7,0 0-52,-14 0-73,-17 7-182,-6 9-191</inkml:trace>
  <inkml:trace contextRef="#ctx0" brushRef="#br0" timeOffset="44689.9844">23883 9061 548,'0'0'46,"0"0"-38,0 0 53,0 0-44,0 0-13,0 0 6,-100 57 17,95-57 16,3-14 28,2-5 3,0 2-17,0-1-15,15-3-18,7 5-13,5 2-6,2 3-1,-2 2-1,4 6 7,-2 0-6,-2 3 1,-3 0 5,-4 0-5,-5 17 2,-3 4-1,-8 6 7,-4 4 3,0 8 0,0 1-2,-16 1-4,-10 2-1,-7 1-2,-3-4 0,0-3-6,3-12 0,8-11-1,10-7 6,3-7-4,8 0 5,4-2-2,0-13-4,0 1-2,1 6 0,18 1 0,6 7 1,4 0 0,9 0 8,8 0 1,3 5 2,9-3 8,5-2 6,-3 0 6,-2 0 1,-6-12-1,-13-4 0,-7 0-6,-12-4 5,-9 2-7,-7-4-12,-4 1-11,0-4-3,0 4-37,0-8-53,0-3-90,0-6-440</inkml:trace>
  <inkml:trace contextRef="#ctx0" brushRef="#br0" timeOffset="51803.6277">5146 12878 785,'0'0'259,"0"0"-235,0 0 28,0 0 6,0 0-44,0 0-3,0 0 28,114 0-8,-43 0-14,8 0-8,-2-4-2,-7-3-2,-17 4-5,-15 3 0,-18 0 0,-14 0-2,-4 0-5,-2 0 3,0 1 2,0 17-5,-14 8 7,-14 9 2,-9 3-2,-11 6-3,-10 5 3,3-2-2,2 3 2,8-8 0,11-9 1,15-14-1,9-9 1,10-2-1,0 1-6,7-2 2,29 4 4,17-3 0,15-4 4,3-4 1,0 0-2,-7 0-3,-4-9-35,1-8-117,-10-9-173,-6-6-211</inkml:trace>
  <inkml:trace contextRef="#ctx0" brushRef="#br0" timeOffset="52012.9176">6014 12767 969,'0'0'52,"0"0"-49,117-18 2,-45 0 23,3-1-12,-3 2-2,-9 2-14,-19 8-8,-15 5-123,-17 2-111,-12 0-108</inkml:trace>
  <inkml:trace contextRef="#ctx0" brushRef="#br0" timeOffset="52329.5364">6124 12777 421,'0'0'480,"0"0"-433,0 0-2,0 0-6,0 0-28,0 0 3,-37 104 7,34-62 5,2 3 12,-1-1 0,-3 4-14,3 2 4,-3 4-6,3-1-11,-1 1 3,3-9-10,0-6 6,0-11-3,0-10-6,0-6 1,7-7 5,11 0-7,11-5 2,9 0-1,9-2-1,9-15-2,2-12-70,0-3-155,-3-6-193</inkml:trace>
  <inkml:trace contextRef="#ctx0" brushRef="#br0" timeOffset="52523.0209">6600 12988 1134,'0'0'91,"0"0"-91,0 0-3,0 0 3,0 0 5,-9 102-4,13-68 4,1 4-5,-5 5-29,0-6-70,0 0-155,0-11-200</inkml:trace>
  <inkml:trace contextRef="#ctx0" brushRef="#br0" timeOffset="52904.1801">6829 12779 765,'0'0'44,"0"0"-43,157-64 0,-86 49 7,0 2-7,-13 9 0,-15 4-2,-17 0-3,-15 0-12,-8 14 16,-3 8 8,0 8 36,0 5 15,-10 9-22,-1 6-10,5 6 11,6 7-8,0 8 0,0 3 2,10 6-1,7-4-11,-11-7-5,-6-13 5,0-10 8,-25-10 7,-10-7-8,-5-8-4,-3-7-13,-1-5-7,2-9-3,1 0 0,8-9-36,6-21-45,12-8-117,13-13-276</inkml:trace>
  <inkml:trace contextRef="#ctx0" brushRef="#br0" timeOffset="53160.7418">7794 13058 771,'0'0'355,"0"0"-335,0 0 3,157-26 30,-95 11-30,-4 2-14,-9 1-9,-11 4-27,-11-2-100,-17 4-125,-10 4-209</inkml:trace>
  <inkml:trace contextRef="#ctx0" brushRef="#br0" timeOffset="53355.4932">7823 13293 1001,'0'0'70,"0"0"-68,0 0 29,158 2 27,-95-2-23,-7-7-18,-14-1-17,-15 3-5,-14 1-144,-10-4-312</inkml:trace>
  <inkml:trace contextRef="#ctx0" brushRef="#br0" timeOffset="54171.6716">9083 12763 667,'0'0'98,"0"0"-39,0 0 10,0 0-54,0 0 20,0 0 38,143 4-31,-78-4-10,-3 0 11,-2-6-15,-11-2-9,-12 6-15,-10 2 0,-15 0-4,-6 0 0,-3 0-7,-3 0 6,0 12 1,-21 9 4,-6 6-1,-5-1-2,-2 4 2,-4 0-2,-7 0 1,7 1 2,-2-5-4,5-1 0,8 0 0,7-4 0,5-1 0,6-1 4,6-5-4,3-1-3,0-1 2,3-7 2,29 4 8,11-9 14,11 0-6,6 0-1,9-2 1,2-13-3,1-1-4,-11 3-4,-11 1-6,-20 7-1,-11 3-40,-10 2-60,-9 0-130,0 0-175</inkml:trace>
  <inkml:trace contextRef="#ctx0" brushRef="#br0" timeOffset="54523.9738">8938 13459 656,'0'0'131,"0"0"-106,0 0 9,0 0 68,114 32 2,-30-24-36,19-6-17,20-2-3,22 0 6,19 0-18,17-5-22,6-12-1,0-5 1,-13-2-10,-16 0 6,-19-1 7,-27 6 3,-26 0-3,-30 7 2,-27 7-9,-21 1-8,-8 4-2,0 0-4,0 0-32,-21 8-68,-24 10-92,-22 2-334</inkml:trace>
  <inkml:trace contextRef="#ctx0" brushRef="#br0" timeOffset="55161.7469">8840 14002 565,'0'0'162,"0"0"-118,0 0-13,0 0 10,0 0 28,0 0-6,105 13-20,-56-13 12,7-2-10,-1-12-18,-1-1-6,-11 6-2,-10 2-8,-14 6-11,-9 1 0,-7 0-1,-3 0-1,0 0 1,0 4 2,0 15-1,-17 7 5,-8 6 2,-6 0-6,-7 7-1,-6-4 4,-5 6-4,-1-3 0,8-1 1,5-3 0,10-10-1,9-7 1,9-5 0,4-5 2,5-4 0,0 4 1,3-4 3,24-3 15,10 0 8,13 0 3,8 0-9,2-12-4,-5 2-12,-10 2-8,-7 4 0,-9 0-13,-2 2-55,-5-2-54,0-4-128,0-1-164</inkml:trace>
  <inkml:trace contextRef="#ctx0" brushRef="#br0" timeOffset="55376.7218">9578 14226 1019,'0'0'55,"0"0"-54,0 0 36,120-14-2,-66 2-28,-3-3-7,-11 3-60,-4 0-118,-11-2-149</inkml:trace>
  <inkml:trace contextRef="#ctx0" brushRef="#br0" timeOffset="55611.9771">10164 13999 1062,'0'0'124,"0"0"-117,0 0-1,0 0 45,22 121-30,-13-87-11,-5-1-1,-4-1 5,0 0 0,0-4-7,-11 0-7,1-2 0,-2-4-37,3-8-64,2-1-91,-4-13-190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1T09:34:41.1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6473 1305 666,'0'0'203,"0"0"-83,0 0 9,0 0-55,0 0-37,0 0-23,0 0-2,29-94-4,-10 86-2,2 6 8,-6 2-14,1 0-1,2 25-7,-5 18 8,-1 13 8,-4 4 1,-6 4-4,1-2-4,-1-4 4,-2-5-2,5-9-2,1-10-1,0-10 1,8-8-1,-3-10-9,7-6-5,7 0 1,4-2 13,3-22 0,3-11 2,-10-11-1,1 1 0,-12-6-2,-4 0 1,-6-2 0,-4 2 4,0 8-3,0 11 0,0 10 2,0 8-2,0 10-1,0 2 0,0 2-1,0 0 1,0 0-5,0 2-3,0 16 8,0 4 3,0 7 6,0 2 4,0-1-5,5 2 3,4 0-5,0 3 2,5-2-4,-6 4-3,1-1 1,1 0 2,-4-2-3,0-2-1,-1-2-3,0-4-28,8 0-50,2-5-97,6-8-121,-1-11-79</inkml:trace>
  <inkml:trace contextRef="#ctx0" brushRef="#br0" timeOffset="414.7029">7202 1794 575,'0'0'214,"0"0"-135,0 0-18,0 0 12,0 0-20,0 0-28,15 124 1,-9-98-9,0-3-1,-4-9-4,-2-7-2,0-7-6,4 0 2,-4 0 7,2 0 12,0-12 10,3-23-13,1-10-16,8-4-4,1 3-2,4 5-1,-2 10-2,1 7 4,-2 7-2,-1 9 2,-1 4 1,1 4 2,1 0-3,-1 0-1,1 0-1,-5 9-1,0 11 2,3 1 7,-5-1-3,-1 0 4,-1-2-6,-2 3-1,-1-5 1,-3 0-4,5-1-1,-4 4-30,0 1-39,2-1-72,-1 3-100,4-1-46,-1-5-39</inkml:trace>
  <inkml:trace contextRef="#ctx0" brushRef="#br0" timeOffset="634.0667">7810 2009 420,'0'0'124,"0"0"-29,0 0 54,0 0-45,0 0-24,47 102-9,-45-78-11,-2-2-25,0 6-17,0-1 0,0-4-18,-2 3 4,-9-5-4,0-5-47,1-4-127,-4-6-106,-3-5-233</inkml:trace>
  <inkml:trace contextRef="#ctx0" brushRef="#br0" timeOffset="1463.9832">9264 1383 898,'0'0'74,"0"0"-2,0 0 14,0 0-72,0 0-14,0 0-7,-2 55 7,2-19 10,8 4-4,1-2 5,0-2-3,0 0 3,-4-8-3,-1-2-3,-4-6-2,1-8 0,2-8 0,-1-4-1,0 0 0,-2 0 5,2 0 6,1-16-5,2-14-8,2-14-11,5-6-9,5-1-5,2 8 11,4 4-10,1 12 1,1 8 21,-6 7 4,2 9-1,-4 3-1,-3 0-2,0 13 2,-2 15 4,0 4 0,-5 3 9,-6 3 0,-1-2 4,0-2 3,0 0-3,0-5-12,3-6 2,2-3-1,-1-8-5,2-2-1,4-5-2,5-3-31,6-2-54,5 0-100,6-19-100,-6-5-111</inkml:trace>
  <inkml:trace contextRef="#ctx0" brushRef="#br0" timeOffset="1736.6565">9872 1520 680,'0'0'300,"0"0"-259,0 0 12,0 0-21,0 0-7,0 0 6,127-14-6,-83 2-14,-3 2 5,-7 0-9,-5 1-7,-10 2 0,-1 2-51,-9 5-50,-3 0-65,0 0-117,-6 0-51</inkml:trace>
  <inkml:trace contextRef="#ctx0" brushRef="#br0" timeOffset="1965.9798">9959 1784 149,'0'0'712,"0"0"-670,0 0-14,0 0 42,0 0-11,0 0-18,123-33-22,-90 22-7,-6 2-11,-3 0-1,-6 4-75,-5-2-143,-1-1-153</inkml:trace>
  <inkml:trace contextRef="#ctx0" brushRef="#br0" timeOffset="2483.91">10650 1321 809,'0'0'137,"0"0"-116,0 0 26,0 0-34,0 0-13,0 0 0,-56 123 1,49-82-1,3 2 3,0-2 1,4-9-4,0-1 0,0-9-3,18-8 1,1-4 2,10-10 3,7 0 6,3 0 5,5-14-1,3-6 6,-12-6-4,-1-2 2,-14-5 10,-11-3 3,-3-1-2,-6-8-8,0 4-12,-6-1 15,-12 9-12,2 9 0,0 6-8,0 12-3,-3 4-6,-8 2 3,-11 0-7,-1 11-62,-2 4 2,10-1-33,8-4-40,10-3-93,7-4-85</inkml:trace>
  <inkml:trace contextRef="#ctx0" brushRef="#br0" timeOffset="2718.8015">11279 1630 775,'0'0'91,"0"0"-86,0 0 73,0 0-29,0 0-29,5 114-14,-2-90-4,-3 0-2,0-6-96,0-4-131,0-10-105</inkml:trace>
  <inkml:trace contextRef="#ctx0" brushRef="#br0" timeOffset="3000.5225">11517 1315 879,'0'0'210,"0"0"-151,0 0-7,0 0-21,0 0-31,0 0-7,25 41 7,-16-14 10,-3 2-5,1-2-2,-2-1 0,1 1-3,-1-1 0,-1-2-5,0 0-66,1-4-121,2-5-122,-1-3-202</inkml:trace>
  <inkml:trace contextRef="#ctx0" brushRef="#br0" timeOffset="3250.3015">11869 1590 1044,'0'0'78,"0"0"-53,0 0 15,0 0-24,0 0-13,0 0 0,3 106 1,-3-71-2,0-3 4,0-3-6,0 2 0,0-7-57,0 0-117,0-12-112,9-9-118</inkml:trace>
  <inkml:trace contextRef="#ctx0" brushRef="#br0" timeOffset="3616.6616">12112 1391 974,'0'0'128,"0"0"-124,0 0 34,0 0 4,130-78-34,-105 78-6,-8 0-2,-5 2-8,-6 16-4,-6 7 11,0 5 0,-6 5 1,-19 2 0,-4-1 1,-5-2-1,6-4 17,3-6-14,9-4-3,5-8 5,7-4-5,4-5 2,0 0-2,0-1 0,0-2 0,13 0 0,16 0 3,11 0-3,7-5 0,4-6-94,-2-4-154,-4 2-268</inkml:trace>
  <inkml:trace contextRef="#ctx0" brushRef="#br0" timeOffset="3821.3979">12529 1646 957,'0'0'80,"0"0"-76,0 0 34,0 0 12,0 0-24,-27 134 5,19-98-23,-5-5-2,-1-4-1,3-3-5,-1-1-30,6-3-78,1-10-150,5-10-138</inkml:trace>
  <inkml:trace contextRef="#ctx0" brushRef="#br0" timeOffset="4328.5669">12950 1261 826,'0'0'159,"0"0"-149,0 0 51,0 0-18,121-56-29,-88 56-14,-4 0-2,-11 21-5,-9 2 2,-9 3-4,0 4 9,-19 0-5,-11-2 17,-6 0-12,5-10 0,6-4 6,10-6-6,7-5-6,3 1 3,5-4-5,0 0-7,0 0-11,9 0 0,12-7 25,8-3 1,8 5 10,-2 3-6,1 2 5,-5 0 6,-4 5-9,-12 11 4,-7 2 5,-8 3-1,0 2 18,-17 6 13,-14 0-12,-9-3-13,0 1-13,-2-3-5,6-4-2,4-6-9,8-4-61,11-10-99,8 0-168</inkml:trace>
  <inkml:trace contextRef="#ctx0" brushRef="#br0" timeOffset="4517.7967">13492 1592 862,'0'0'98,"0"0"-95,0 0 87,0 0-20,-6 122-57,-10-85-3,-2-6-10,2-3-68,3-10-155,4-13-153</inkml:trace>
  <inkml:trace contextRef="#ctx0" brushRef="#br0" timeOffset="4696.7732">13834 1530 1013,'0'0'82,"0"0"-79,0 0-3,0 0-103,0 0-257,0 0-197</inkml:trace>
  <inkml:trace contextRef="#ctx0" brushRef="#br0" timeOffset="4862.8165">14226 1496 830,'0'0'101,"0"0"-80,0 0-5,0 0-16,0 0-188,0 0-162</inkml:trace>
  <inkml:trace contextRef="#ctx0" brushRef="#br0" timeOffset="5018.7382">14571 1481 416,'0'0'380,"0"0"-315,0 0-27,0 0-38,0 0-51,0 0-231,34 0-155</inkml:trace>
  <inkml:trace contextRef="#ctx0" brushRef="#br0" timeOffset="5185.7235">15044 1430 103,'0'0'731,"0"0"-623,0 0-41,0 0 20,0 0-46,0 0-41,0 0-78,0 0-225</inkml:trace>
  <inkml:trace contextRef="#ctx0" brushRef="#br0" timeOffset="5363.6008">15420 1446 949,'0'0'157,"0"0"-83,0 0 2,0 0-21,0 0-40,0 0-15,20 0-22,-20 0-70,-13 0-199,-27 0-310</inkml:trace>
  <inkml:trace contextRef="#ctx0" brushRef="#br0" timeOffset="6578.1829">6977 2060 131,'0'0'415,"0"0"-333,0 0-16,0 0-2,0 0-34,0 0 15,-1 13 32,1-1-3,0-2-28,0 6-5,0 0 11,0 7-12,0 3-18,0 6-7,0 4 0,0 5 2,0 5-4,0 3 2,0 1-3,0 1 1,0 0 0,0 0-7,0-3 5,0-4-1,8-8-1,-6-9 1,2-4-5,-2-11 4,0-6-6,1-1-2,-3-5 2,0 0-2,0 0-1,0 0-8,1 0-46,-1-3-60,0-14-166,0 2-558</inkml:trace>
  <inkml:trace contextRef="#ctx0" brushRef="#br0" timeOffset="7041.8749">6757 2855 222,'0'0'327,"0"0"-203,0 0 24,0 0-24,0 0-57,0 0 2,-3-22-16,3 22-22,0 0-30,0 0 3,12 9-4,15 14 7,2 5 10,0 2 2,3 6-1,-3 4-4,-4 0-3,1-3-2,-9-7-2,-3-11-4,-7-6 1,-1-7 1,-1-6-1,0 0 4,4 0 11,3-17 6,11-16 2,8-15-17,7-6-4,3-3-6,-4 7 6,-1 7-6,-5 11-2,-8 9 1,-13 9 0,-3 4 0,-4 8-19,-3 2-43,0 0-65,-3 0-273</inkml:trace>
  <inkml:trace contextRef="#ctx0" brushRef="#br0" timeOffset="8116.6758">6575 3898 670,'0'0'189,"0"0"-120,0 0-6,0 0-32,0 0-10,0 0-17,-102 28-3,71-6 6,2 6 10,4 4-5,5 2-9,2 5 1,9-6-4,7-5-3,2-3-5,0-10 2,11-6-27,13-9 2,7 0 24,4-24 7,4-12 0,-3-7 1,-5-4-2,-6-2-10,-7-1 5,-9-8 6,-5-4 3,-4-3-3,0 9 9,0 14-3,0 18 2,0 13 10,0 8 5,-2 3-14,2 0-7,-2 0-2,-3 18-16,1 14 6,-1 10 10,3 7 3,2 1 3,0 1-1,0 0 3,0-1-4,0-4-3,4-4 1,8-6 0,-2-7-2,2-9 0,3-11-4,1-5-10,6-4 1,5 0 10,2-16 1,2-8 1,-6-5-7,-3-6-7,-4 2 12,-7 0-10,-4 6 13,-7 6 12,0 5 1,0 6 10,0 6 1,0 4 6,0 0-30,0 0-5,0 7-14,0 19 8,0 11 11,0 1 0,0 0 0,8-5 0,1-11 0,3-7-1,3-6 1,3-9-4,3 0 4,2-10 4,4-16-1,0-5-3,-2-4-2,-5 0-14,-3 1 16,-1 4 4,-5 8-4,-2 7 3,-2 10-2,-2 5 6,-1 0-7,5 0-5,2 0 5,4 8 2,4 6 11,-2 4-3,-1 2 1,-3 3 8,-7 2-7,-6-1-6,0 2-1,0 3-2,-15-1-2,-12 2-2,-6-5-9,-2 1-106,-6-11-152,3-13-225</inkml:trace>
  <inkml:trace contextRef="#ctx0" brushRef="#br0" timeOffset="8251.7345">6883 3627 1029,'0'0'43,"0"0"-43,0 0-51,0 0-198,0 0 16</inkml:trace>
  <inkml:trace contextRef="#ctx0" brushRef="#br0" timeOffset="8538.7518">7505 3817 644,'0'0'218,"0"0"-118,0 0-11,0 0-41,0 0-17,0 0-6,-99 78 0,86-41-10,7 3-3,4 1 2,2-4-10,0-4-4,8-7-1,15-6-26,4-8-45,6-8-76,0-4-84,-6-3-60</inkml:trace>
  <inkml:trace contextRef="#ctx0" brushRef="#br0" timeOffset="8798.6857">7638 3912 684,'0'0'111,"0"0"6,0 0-82,0 0-16,0 0 11,0 0-11,119 23-6,-103 6 16,-8-3 5,-6-6 3,-2-2-4,0-8-6,0-3-2,0-7 4,0 0-3,0 0 6,0-4-3,3-19-14,1-11-15,6-6-26,13-4-15,2 7-15,2 8-114,-5 15-178,-6 14-183</inkml:trace>
  <inkml:trace contextRef="#ctx0" brushRef="#br0" timeOffset="9496.5135">8058 3960 861,'0'0'135,"0"0"-85,0 0-12,37-109-29,-23 78 4,-7 9-7,-5 6-2,-2 8 10,0 5 18,-11 3-21,-9 0 1,1 0-7,0 14-3,2 13-4,7 9-1,1 4-2,9 4 0,0 3 1,3-10 2,16-5-2,8-9-17,6-16-9,7-7 10,5 0 17,1-26-1,1-10-2,-4-6-20,-12-2 16,-9-2-6,-10-7-8,-10-7-12,-2-3 23,-2-10 5,-16 5 8,0 15 0,3 18 9,6 15 23,4 14 38,0 6-18,1 0-44,0 14-8,-3 21-10,3 18 10,4 10 5,0 10 2,0 3 1,9-1-3,6-8-1,7-16-1,7-15-2,7-18-1,9-16 1,3-2 2,2-12 3,-3-22-6,-7-6-1,-11-2-10,-10 4 11,-9 5 0,-10 14 1,0 6 4,0 10 13,-4 3-4,-13 0-7,0 25-2,-2 11-2,9 7 6,5-1 1,5 0-3,0-2-2,18-9 0,11-8-1,11-6 1,3-14 5,3-3-7,-1-6 3,-10-22-6,-10-2-39,-14 0-59,-11-2-109,-13-2-267</inkml:trace>
  <inkml:trace contextRef="#ctx0" brushRef="#br0" timeOffset="9648.0252">8321 3659 971,'0'0'134,"0"0"-126,0 0 4,0 0-12,172-110-4,-101 90-85,-18 4-217</inkml:trace>
  <inkml:trace contextRef="#ctx0" brushRef="#br0" timeOffset="10606.7306">9828 3609 845,'0'0'180,"0"0"-127,0 0 33,0 0-44,0 0-42,0 0 0,-20 184 0,20-79 19,6 3-9,8 0-4,6 1 4,0-9-10,1-11 2,2-18 0,0-18-2,-4-17-1,2-16 0,-6-12 0,1-8-7,0 0-12,-3-10 18,-2-18 2,-7-10-11,-4-8 5,0-11-1,-9-3-5,-20-2-16,-4 4 3,-3 4-3,1 4 13,8 4 5,4-4-18,11-1 9,9 2-9,3 3-11,5 9 21,22 7-19,2 12 22,4 10 10,2 8 4,5 0 1,3 10 1,-3 16 44,-9 6-25,-10 7-6,-11-2-3,-10-1-8,0 0 25,0-9-8,0-8-8,-4-10-4,1-8-6,3-1 5,0-1 7,0-31-2,0-13-12,14-9-22,4 7 22,0 3 3,2 17-1,0 5 22,-3 9 4,6 13 1,-3 0-6,3 11-10,-8 20-2,-3 8 4,-2 0-8,-5 5 1,-5-4-7,0 1-1,0 1-44,0 3-63,0-3-145,0-14-150</inkml:trace>
  <inkml:trace contextRef="#ctx0" brushRef="#br0" timeOffset="10763.8426">10768 4091 1104,'0'0'169,"0"0"-126,0 0 18,0 0-36,0 0-25,0 0-18,0-10-67,-4 10-179,-19 3-476</inkml:trace>
  <inkml:trace contextRef="#ctx0" brushRef="#br0" timeOffset="24259.6228">19691 534 461,'0'0'219,"0"0"-146,0 0 40,0 0-30,0 0-49,0 0-2,0 0-10,0 0-1,0 0 7,0-3 4,0 0 5,0 0 0,0-3 0,0-2-19,-8-1-11,-4 0-3,1 1-2,-2 2-1,-1 4 1,1-2 4,5 1 0,-4 3 11,1-3-4,-3 3-4,1 0-1,-3 0 5,-1 0-10,1 2-1,-1 10 1,-3 2-3,8 0 0,-4 2 0,6 2 3,-2-1-3,1 3 2,5 3-2,-3 5 0,4 3 0,0-2 0,1 0-1,4 0 0,0 4 1,0-1 0,0 2 0,0 0 0,0 2 0,6 4-2,4-2 2,-1 5 2,-1-4-2,-1 0 1,0 1 1,-5-6 1,1 1-3,-3-4 2,0-4-2,0-4 1,0-7 0,0-2 0,0-4-1,0-1-10,0 0-28,-7-1-36,-8-1-75,1-6-118,-4-1-66</inkml:trace>
  <inkml:trace contextRef="#ctx0" brushRef="#br0" timeOffset="24530.5859">19120 1197 758,'0'0'82,"0"0"-75,0 0 68,0 0-61,0 0 13,160-58 25,-98 38-10,5-2 15,-3-4 3,-6 1-10,-8 7-17,-15 5-23,-16 4-6,-9 8-4,-8-2-5,0 2-46,-2 1-63,3 0-104,-1 0-80,0-5-205</inkml:trace>
  <inkml:trace contextRef="#ctx0" brushRef="#br0" timeOffset="24857.9861">20088 631 902,'0'0'114,"0"0"-89,0 0 109,0 0-98,0 0-28,0 0 0,-93 4-7,66 30 7,-9 10-1,1 9 2,1 9 5,5 4-1,7-2-2,13 1-4,9-12-6,0-7 0,9-11-1,17-12-4,8-4 3,-3-9-3,2-4-38,-3-6-69,-8 0-73,-7 0-242</inkml:trace>
  <inkml:trace contextRef="#ctx0" brushRef="#br0" timeOffset="25390.6489">20088 851 825,'0'0'12,"0"0"29,0 0 65,134-32-105,-94 32 30,-3 0-27,-9 21-3,-12 4 4,-12 4 3,-4 7-1,-7 4 2,-17 0-4,-5-4 1,4-11-3,9-8-1,8-8-2,5-9-5,3 0-3,0 0-5,0-12-15,19-14 13,10-8 15,4-3 0,1-4 0,3 6-3,-6-3 2,-2 6 1,-6 9 4,-10 2 5,-7 8 1,-6 6 9,0 5 13,0 2 6,-9 0-9,-6 0-25,-5 4 4,-3 18-6,4 6 7,3 5 2,7 0 3,7 1-2,2-2-9,0-4-2,14-5 5,12-8-5,5-2-1,0-10 2,3-3-2,-1 0 3,-6 0-2,-9 0-1,-9 0-44,-9-2-83,0-3-146,0-4-270</inkml:trace>
  <inkml:trace contextRef="#ctx0" brushRef="#br0" timeOffset="25691.9341">20603 580 742,'0'0'124,"0"0"-94,143-7 90,-78 15-64,1 24-19,1 10 16,-11 6-9,-15 5-23,-18 3-5,-17 4 5,-6 3-1,-17 0 6,-16-1 4,0-9-2,-3-7-1,5-11-10,0-6-5,6-7-5,5-6-4,3-8-3,3-4-3,5-4-46,5 0-73,2-26-357</inkml:trace>
  <inkml:trace contextRef="#ctx0" brushRef="#br0" timeOffset="26767.6841">20082 2208 697,'0'0'256,"0"0"-239,0 0 14,0 0 20,0 0-45,0 0 3,0 0 2,133 14-7,-113 10 0,-9 8-1,-11 7 4,-2 7 2,-29-3 2,-7 3-7,2-8-1,10-10-1,11-12-2,5-9 0,10-7-9,0 0-23,14-16 1,19-15 20,7-11-13,7-1-7,-2 4 10,0-1-3,-8 3 0,-3 5 14,-8 6 10,-8 3 0,-6 7 18,-11 4 5,-1 4 21,0 5 11,-13 3-18,-9 0-11,-7 11-12,3 18-4,5 7 0,10 4-3,9 1 2,2-5-4,4-8 1,30-6-4,10-8 4,8-9 0,8-5-1,-2 0 4,-7 0 1,-13-5-6,-16 1-4,-20-1-60,-2 2-96,-40 3-348</inkml:trace>
  <inkml:trace contextRef="#ctx0" brushRef="#br0" timeOffset="27293.4393">19540 2123 682,'0'0'189,"0"0"-115,0 0 49,0 0-62,0 0-47,0 0-4,-36 27-1,1 3-6,-6 3 3,-3-2-4,0-4 1,-1 0 4,5-3-1,4-4-2,9-4-1,9-4 1,7-5 1,11 5-5,0 1 0,0 1 0,22 2 2,12 0 8,8 0 4,6-1 5,-1-1 1,3-5 5,-5 3-5,-8 0-9,-6 3-8,-6-1-3,-7 2-11,3 0-54,0-4-150,4-12-324</inkml:trace>
  <inkml:trace contextRef="#ctx0" brushRef="#br0" timeOffset="27884.8794">21481 1944 987,'0'0'43,"0"0"-33,0 0 67,0 0-63,-143 75-11,99-43-1,-1 0 2,1 0-4,2-6 3,1-1-1,8-7 6,4-4 10,6-6 8,8-2 5,9-1-7,3 2 2,3 3-14,0 3-12,18 6 2,17 3 1,11 0 12,9 2 0,6-2 6,3-4-1,3-3 1,-5-2 2,-10-6-10,-15 2 8,-12-6-18,-14 4-3,-7 0-1,-4 0-22,0 3-38,-26 2-41,-21-2-243</inkml:trace>
  <inkml:trace contextRef="#ctx0" brushRef="#br0" timeOffset="28727.7674">18516 2285 712,'0'0'45,"0"0"16,0 0 87,0 0-105,0 0-32,0 0 4,-98 11 0,65 12 1,0 9 3,3 5-3,6 7-3,7 3-6,5-3-2,12-3-3,0-10-2,7-7-2,18-9 2,11-13-4,3-2 2,7-15 0,4-21 2,-6-5 16,-7 3-12,-16-1 1,-7 7-1,-9 6 0,-5 1 2,0 7 1,0 6 14,0 6 7,0 4-3,0 2-8,0 0-7,-3 10-10,1 18-1,2 12 1,0 3 6,0-2-3,13-5-1,12-6 0,4-7 2,6-7-2,-2-7 2,3-4-4,-1-5-2,-5 0-57,-3 0-158,-7-10-477</inkml:trace>
  <inkml:trace contextRef="#ctx0" brushRef="#br0" timeOffset="29587.6805">22012 1694 906,'0'0'61,"0"0"-33,0 0 23,0 0-26,-7 162 7,14-88 5,9-2-10,-3 1-3,0-5-1,-4-8-2,-1-11-6,-6-9-3,0-16 1,-2-10-1,0-8-5,2-6 3,2 0-5,7-2-1,12-25 0,9-10 0,14-7 1,2 2-4,2 8-1,-6 14-5,-3 9 5,-4 11-6,-3 0 5,-5 24 0,-9 4 0,-9 2 1,-11 4 1,0-1 7,-25 4 13,-17-2 2,-10-1-4,-5-6-2,-7-6-7,3-6-4,2-8 2,6-6-4,9-2-4,9 0-9,8-18-41,15-10-48,8-6-192,-2-5-596</inkml:trace>
  <inkml:trace contextRef="#ctx0" brushRef="#br0" timeOffset="32086.4724">21484 967 435,'0'0'200,"0"0"-98,0 0 34,0 0-50,0 0-33,0 0-28,-13 2-16,13-2-7,0 0 4,3 0-4,18 0 18,15 0 33,7-4-14,14-5-14,3 0-5,9-3-8,3 5-1,2 0 1,3 0-7,-4 3-3,2 3-1,-6-2 0,-5 0-1,-4 3 0,-4 0 2,-5 0-2,-4 3-1,-7 14-2,-5 0 3,-4 8 4,-1 3 4,1 4 0,-2 2 1,5 6-4,-3 0 3,0 1 4,3 5-3,-5 5 0,2 5 1,-5 4-4,-1 7-1,-1-1-3,-3 4 4,-2 5-4,-3-3 3,-1 6-3,-3-1 0,-4 4 3,-3 0 0,-1 7 1,2-6 3,-2-5-5,0-2 1,0-5-4,-1 3 2,1-1 0,0-5 1,4 0-2,-3-2-1,4 4-1,-2-3 3,1 2-2,-4-1 1,0-3-1,-1 4 0,-3 0 1,0 0 2,0-2 0,0-1 4,0-7 2,0-4-1,0-7 1,0-9-1,0-16 0,0-8-2,0-11-5,0-3-1,0 0-1,0 0-6,0-2-28,-9-16-23,-8-6-50,-7-6-87,-5 4-197,-6 8-284</inkml:trace>
  <inkml:trace contextRef="#ctx0" brushRef="#br0" timeOffset="32415.7866">22551 3625 789,'0'0'144,"0"0"-140,0 0 121,0 0-27,128 105-73,-82-73 10,2-1 0,-9-2-21,-2-1-5,-5-8 2,-3-8-2,-6-5-1,-1-7-1,0 0 1,7 0 3,5-21 0,10-7 1,6-5-3,5 1 0,5-1-2,2-1 2,-4-1-3,-10 3-3,-11 6-3,-14 3-12,-12 6-39,-11 2-59,-6 4-275</inkml:trace>
  <inkml:trace contextRef="#ctx0" brushRef="#br0" timeOffset="33272.7368">20327 4267 493,'0'0'96,"0"0"-5,0 0 86,0 0-74,0 0-8,0 0-17,-11-26-29,-28 35-37,-5 22 2,-5 9 8,0 10 0,12 6-9,6 6-3,12-3-2,13-7-6,6-6-2,6-14-1,30-12-4,11-12 0,11-8-4,2-8-16,-1-24 16,0-6-9,-12-3 18,-12 4 0,-10 3 0,-14 7 3,-7 8 2,-4 8 1,0 5 2,0 6 3,0 0 0,-2 13-11,-9 14 1,3 9-2,3 1 1,5-5-1,0-5 1,7-2-2,17-11-1,8-7-3,5-7-1,3-5-5,1-19 7,-8-5-2,-9-4 7,-12 1 1,-12 0 4,0 1 0,-19 5 1,-10 2 4,-5 12 1,2 9-6,3 3-5,4 0 0,8 0-4,7 5-41,8 4-78,2-6-179,10-3-112</inkml:trace>
  <inkml:trace contextRef="#ctx0" brushRef="#br0" timeOffset="34928.771">20850 4409 307,'0'0'431,"0"0"-413,0 0 101,6 115-15,0-84-80,4 1-3,2-6-4,-1-9-12,0-7 0,-5-8-4,2-2 0,-4-2 0,3-25 54,4-12-25,0-10-5,2 4-9,4-1-1,0 10 1,-1 12 14,-5 11 2,-6 9-13,0 4-15,-1 2-3,0 25 6,0 8 8,3 3-3,-1 0-8,5-1-4,1-7 1,4-2 0,1-7-2,1-9-1,4-5 1,3-7-2,5-7 0,4-18 1,0-11-8,-6-4 7,-4-6-9,-5-9 0,-8-7 1,-11-6 0,0-2 8,0 6 3,-9 10 0,-3 11 0,-6 19 0,7 11 3,-1 11 12,1 2-2,-1 9-10,6 30-3,4 14 0,2 12 0,0 3 1,8 3 2,13-4-2,1-6-2,5-11 0,4-14-9,7-14 0,4-16 3,5-6 3,-1-8 2,-5-20 1,-7-7-3,-8-1-2,-8 3-4,-11 6 6,-5 10 4,-2 6 1,0 7 0,0 4 7,-9 0 5,-2 6-8,4 17-2,5 2-2,2 6 0,0-2-2,4 2 1,14-8-1,2 0-4,5-11-6,2-8-6,2-4 5,2 0 1,-2-18 10,-2-10-1,-8-5 0,-7 0-3,-5-3 5,-7 4 1,0 5 0,0 13 0,0 11 14,0 3 5,0 0-13,0 11-7,0 17-2,0 2 2,0 3 0,2-9 0,2-7-2,2-5 1,-1-7-1,0-5-3,4 0-1,-1-22 6,6-11 2,0 4-1,1-1-1,0 5 0,-1 9-2,-1 6 2,0 8 0,-3 2 0,-2 0-8,-1 16 8,-3 12 0,2 4 1,-4 1 0,0-1-1,-2-6 0,2-6-1,0-6 1,7-10-6,7-4-1,8 0-2,7-20 6,5-10 0,0-5 1,-7 2 0,-8-1 2,-5 9 0,-9 7 2,-5 6-1,-2 9 7,0 3 17,0 0 0,-2 0-12,-9 13-6,2 9-5,2 4 0,5 1 2,2-1-3,0-4-1,0-3-1,16-2-2,3-10-2,6-3-4,2-4-6,4 0 8,-4-11 1,0-11-3,-7-4-1,-5-5 2,-1 1 7,-9 4 1,-5 10 0,0 7 4,0 6 14,0 3 6,0 0-14,-3 8-10,-2 14 0,0 2 0,5 3 0,0-8 0,0 0 0,3-6-3,14-7-6,7-6-5,5 0 0,4 0 3,2-22 6,3-6 0,-4-4 2,-8 2 2,-5 7 1,-13 6 1,-5 10 7,-3 7 20,0 0 3,0 0-6,0 12-16,-7 11-7,1 10-2,4-6 0,2-3 0,0-3-3,8-13 1,13-5-10,5-3 5,2 0 4,5-14-3,-3-12 6,-3-3 0,-9 0 3,-5-3-1,-13 2 7,0 0-1,-8 3-1,-20 12-5,-7 13 0,-3 2-2,1 0-2,5 14-11,8 0-17,7-2-54,15-3-89,2-9-211</inkml:trace>
  <inkml:trace contextRef="#ctx0" brushRef="#br0" timeOffset="35557.7982">23070 4261 970,'0'0'67,"0"0"-45,0 0 77,0 0-73,0 120-16,0-85-7,6-3 0,7-9-3,1-5-3,5-8-2,0-10 0,7 0 4,3-2 0,2-24 2,-2-6 1,0-7 3,-7 0-2,-7-6-2,-6-1 7,-9 1-1,0 9 7,0 11 15,0 14 2,0 7 6,-2 4-11,0 1-15,-3 29-9,4 11-1,1 5 0,0 4 2,0-2-1,17-4-2,8-10 1,4-10-1,6-13 0,-1-9-2,6-2 2,-4-13-2,2-19 4,-7-8-1,-6-1 0,-5-10-1,-8-5-1,-5-4-2,-7 4 0,0 13-4,-2 17 4,-13 16-2,-1 10 5,-1 0-5,3 8 1,7 10 0,7 0-8,0-1-9,15-3-3,20-2-4,5-1 18,2-1 7,-2 5 3,-4 2 2,-9 2 20,-10 3 0,-11 4 20,-6 6-16,-10 7 2,-28 2-10,-9 0-16,-2-2-2,-4-2-38,-1-9-58,-4-8-157,-13-8-451</inkml:trace>
  <inkml:trace contextRef="#ctx0" brushRef="#br0" timeOffset="35867.7446">21305 4333 924,'0'0'40,"0"0"-30,0 0 60,137-69-70,-95 58-4,-16 3-175,-7 1-272</inkml:trace>
  <inkml:trace contextRef="#ctx0" brushRef="#br0" timeOffset="36015.9447">21706 3953 1080,'0'0'11,"0"0"-1,0 0-10,0 0-2,0 0-131,0 0-182</inkml:trace>
  <inkml:trace contextRef="#ctx0" brushRef="#br0" timeOffset="36692.5312">21919 5121 1005,'0'0'104,"0"0"-83,0 0 79,0 0-70,0 0-13,44 126 6,-38-39-6,-1 13-11,-5 7-3,4-2-1,4-1 0,0-7 0,4-12-2,7-18 0,3-20-2,6-21 2,1-20-4,4-6-7,-3-12 2,-7-18 8,-7-9-7,-12-3 4,-4-6-4,-4-5 5,-27-5-5,-3-3-3,-1 4 1,8 3-4,7 4 9,13 1-3,7 3-7,0 8 3,23 3-11,9 4 3,5 10 19,-2 9 0,3 7 1,-2 5 0,-2 19 7,-9 13-1,-6 6 7,-8-2-3,-11-6-1,0-9 2,0-12-6,0-6 4,0-3-4,3-25-3,5-19-1,10-10 1,6 0-2,1 10 1,3 15 2,0 11 5,-1 10 10,-3 8 9,-4 0-3,-4 5-14,-5 16-6,-7 6-2,-4 0-2,0 2-22,0-4-55,0 1-154,0-5-355</inkml:trace>
  <inkml:trace contextRef="#ctx0" brushRef="#br0" timeOffset="36843.562">23004 5500 1206,'0'0'99,"0"0"-92,0 0 53,0 0-60,0 0-5,0 0-74,0-10-133,-9-8-492</inkml:trace>
  <inkml:trace contextRef="#ctx0" brushRef="#br0" timeOffset="42363.4005">7139 1813 31,'0'0'36,"0"0"-2,0 0-15,0 0 0,0 0-1,0 0 10,0 0 13,24-4-3,-19 4 12,-2-3-11,-1-1-4,3 3 0,-2-4 14,2 3 8,-3 2-6,-2 0 6,0 0 2,0 0 3,0 0 4,0 0-11,0 0-10,0 0-20,0-2-7,0 2-6,0-1 5,0-1-1,0 2 0,0-2 6,0-1 3,0 3 0,0 0 9,0 0-6,0 0-12,0 0-4,0 0-3,0 0-4,0 0-4,0 0 4,0 0-2,0 0 3,4 12 1,3 5 6,0 3 1,-3-1-2,1 1-5,1 1 1,-4-1-1,4-3-2,-4 4-1,-2-1 1,0-3-1,2-3 2,-2 7-6,6-5 5,-6 5-2,0-1-3,0-8 3,0 2-2,3-9 4,-3-1-5,0-1 2,0-2-1,0-1 0,0 0 0,0 0 0,2 0 4,-2 0-2,2 0 3,0 0-6,0-12-1,0-14 1,-2-9 1,6-4-1,2 1-4,1 1-2,3 6 3,-6 1-2,0 6 0,3 5 5,1 1-2,1 4 2,-1-2-1,0 2 1,-1 0 0,-1 2-4,-3 8 4,-1-1 0,1 5-4,-5-2 2,2 2 0,3 0 1,-1-3-5,3 3 5,-3 0 1,3 0 0,2 0 1,-5 0-2,5 0 0,-5 0-1,4 0-1,-2 7-1,-4 3 4,6-1 0,-3 3 1,1 1 0,-2 1-1,0 0 0,0 0 2,1 2-1,-1 0-1,-2-4 1,3 2 2,-5-2-2,0 2 3,2 1-3,-2 2 2,0 1 2,0-2-3,0 0 1,0 4 0,0-4 1,0 6-2,0-2 1,0 0-1,0 1-1,0-6 4,0 1-2,0-1 1,0-6-1,0 1-1,0-6-2,0-4 1,0 3-1,0-3 0,9 0 0,0 0 3,3 0 1,-2 0-1,-3 0-3,-4-7-33,-3 2-85,0-7-272</inkml:trace>
  <inkml:trace contextRef="#ctx0" brushRef="#br0" timeOffset="55164.7349">5740 5504 495,'0'0'357,"0"0"-278,0 0 33,0 0-21,0 0-56,0 0-8,0 0-14,0 0-11,-8-18 2,10 18-4,4 0-3,-4 8-12,-1 18 15,2 11 9,-3 6 4,0 2 1,0 5-4,0-2-5,0-7-1,4-2-2,3-11-2,4-5 0,3-8-2,1-4 1,3-8 0,7-3 1,2 0 0,2-12 3,2-16 0,-4-7 3,-6-4 0,-3-5-2,-2 2-4,-9-2 0,-1 2 0,-6 3-4,0 6 2,0 6 2,0 8-1,0 4 1,0 7 0,0-1-1,0 9 0,0-3 1,0 3 0,0 0 0,0 0 0,0 0 1,0 0-1,0 0 1,0 0-3,0 0 4,0 0-2,0 0 1,0 0 1,0 0-1,0 0 1,0 0-2,0 0-3,0 12-4,0 14-4,0 13 7,0 11 3,0 0 2,0 4-1,0 0 2,0-7 6,2-1-4,8-11-4,0-5 4,4-8-4,-1-4-2,5-4-12,5-5-69,4-8-100,-1-1-185</inkml:trace>
  <inkml:trace contextRef="#ctx0" brushRef="#br0" timeOffset="55600.5565">6272 5875 528,'0'0'356,"0"0"-356,0 0 2,0 0-2,0 0 30,31 132-11,-20-96-5,-2 0-6,-4-5 9,-5-5 4,0-10 0,0-6 4,0-8-5,0-2 0,0 0 10,0 0 3,0-14 6,2-20-39,0-10 2,7-3-2,2 3 0,2 9 1,1 6-1,-1 9 1,-2 6 0,-1 10-1,0 4 0,-1 0-6,3 7-9,-1 16 15,3 2 3,-4 4 5,-3 1 1,-1 1-2,0-3-1,-4-5-4,0 1-1,-2-3-1,0-1-54,4-3-105,3-3-75,1-14-138</inkml:trace>
  <inkml:trace contextRef="#ctx0" brushRef="#br0" timeOffset="55826.5513">6787 5807 915,'0'0'146,"0"0"-139,0 0 31,0 0 12,145-66-16,-89 42-16,-8 6-18,-6 4 0,-7 7-60,-16 7-78,-17 0-213,-2 2-77</inkml:trace>
  <inkml:trace contextRef="#ctx0" brushRef="#br0" timeOffset="55989.714">6883 6043 746,'0'0'170,"0"0"-168,0 0 0,0 0 44,0 0-31,135-80-15,-75 52-62,-1 2-237,-15 6-211</inkml:trace>
  <inkml:trace contextRef="#ctx0" brushRef="#br0" timeOffset="56462.0859">7416 5610 900,'0'0'98,"0"0"-95,0 0 48,0 0-21,0 0-9,137-46-6,-110 56-12,-8 19-3,-9 10 7,-9 11 5,-1 7 8,0-1-5,0-4-5,0-14-8,0-12 1,0-12-3,0-12-4,20-2-2,9 0 6,6-25 0,5-10 4,1 0-4,-6-8-6,-10 2-11,-9-2 3,-8-4-1,-6 6 9,-2 2 6,0 15 3,0 8-3,0 13 11,0 3 13,-2 0 8,2 0-22,-2 21-7,2 12-3,0 4 12,0 4 1,0-1-3,11-4-3,2 0-5,1-4 0,-1-4-2,-2-2-8,1-8-63,1-11-99,-2-7-105,2 0-99</inkml:trace>
  <inkml:trace contextRef="#ctx0" brushRef="#br0" timeOffset="56733.5493">8278 5342 776,'0'0'214,"0"0"-178,0 0 81,0 0-47,0 0-31,0 0-16,-112 134-4,95-69-4,10 0-3,3 0-5,4-7-1,0-5-3,11-7-1,12-3-2,3-7-1,-2-6-4,-1-8-32,-1-10-59,-2-12-86,-2 0-144,-4-12-282</inkml:trace>
  <inkml:trace contextRef="#ctx0" brushRef="#br0" timeOffset="57144.3002">8448 5639 818,'0'0'51,"0"0"-29,0 0 47,17 118-22,-5-79-15,-3 0-6,-3-11-12,-2-8-2,-4-8-3,6-10 0,-6-2-1,0 0 14,2-16 16,0-18-28,4-12-7,5-2-3,3 6 0,6 8-3,0 11 1,0 8-2,0 7 4,0 6 0,1 2-1,-5 0 1,3 16 1,-8 7 3,-3 13 2,-2 5 3,-4 1 3,-2 2-2,0-4 3,2-6-6,2-10 2,7-9-4,5-10-2,9-5-1,4-3 0,9-22 2,-3-7-4,-6 0-22,-6 0-46,-17 0-140,-6 0-276</inkml:trace>
  <inkml:trace contextRef="#ctx0" brushRef="#br0" timeOffset="57427.5606">8826 5247 911,'0'0'99,"0"0"-91,139-12 38,-62 29 23,6 19-18,-6 10 3,-13 12-25,-18 12-11,-19 9-6,-23 11 8,-4 1-3,-12 0 19,-20-9-15,0-16 2,4-11 2,1-16-17,5-10-4,7-16-4,5-6-9,1-7-48,3 0-58,-3-3-256</inkml:trace>
  <inkml:trace contextRef="#ctx0" brushRef="#br0" timeOffset="59175.674">3018 7400 554,'0'0'291,"0"0"-245,0 0 53,0 0-6,0 0-58,0 0-24,0 0-11,-3 52 0,0-5 0,2 7 5,1-5 1,0-3-4,0-11 1,0-8-2,4-5 0,9-10-1,1-7-3,6-5-4,4 0 6,5-21 2,3-13 9,-3-4-10,-5-4 0,-9-2-2,-3 3 2,-8 5 3,-4 13-1,0 10 1,0 11 7,0 2 0,0 0 0,0 0-10,0 19-14,0 17 11,0 14 3,0 1 0,5 2 0,9-7 0,5-7 0,5-13-1,4-6-2,-1-13-3,2-7 6,-3 0 12,0-27 14,-1-4 4,-9-10-2,-5-6-8,-9-1-6,-2 1-2,0 10-8,0 8-2,0 12-2,0 4 0,0 5-5,7-4-13,17 0-8,6-6 10,11 0 2,4-2-7,-3-4 13,-1 2-4,-10 4 4,-13 0 3,-9 4-2,-9 3 7,0-2 5,0 1 1,-14 2-5,-3 6 17,1 2-6,3 2-12,1 0-3,6 21-2,-3 20 0,5 10 2,4 13 3,0 4 0,0-4 3,5-6-1,7-9-2,2-16 1,-3-5-1,-5-12 0,0-9 0,0-4 0,-6-3 1,0 0 4,4-6-3,1-17 8,3-3-7,4-3-3,-1 5 0,5 6 0,1 6-4,5 8-7,3 4-3,-5 0 0,2 12-8,-3 11 10,-4 8 5,-1 2-11,-1-2-7,-5-7-9,2-7-7,1-8 13,2-9-6,5 0-10,5-18-9,5-16 44,1-10 9,-2-2 1,-11 0 1,-1 2 1,-12 8 4,-3 12 21,0 7 23,-3 13-6,-8 4 26,-4 0-50,-2 0-14,5 21-7,0 8-3,7 5 1,5 3-3,0-1 4,0 0-1,19-3 1,3-4-1,4-6-1,3-12 0,0-8-1,2-3 4,-2-3 8,3-21 0,-6-7 2,-7-3 3,-3 2 3,-5 4-1,-5 9-6,-3 11-2,-3 3-4,0 5-3,0 0-16,0 0 5,0 17 5,0-2 0,0-2 2,0-8-4,0-5 3,0 0 5,0 0 4,0-9-1,0-14-3,17 0 0,3 6 0,0 10 3,3 7-2,-2 0 1,-1 0 6,-1 16-3,-4 6 0,-4 8 1,-4 6-6,0 2-53,-6-6-159,2-10-195</inkml:trace>
  <inkml:trace contextRef="#ctx0" brushRef="#br0" timeOffset="59524.5044">5008 7470 785,'0'0'108,"0"0"-100,11 117 32,-2-76 0,-3-7-24,2-6 0,-4-12-7,-4-8-3,2-8 0,-2 0 14,0-14 60,0-22-51,2-8-24,5-2-1,4 4-2,5 9-2,-1 9 0,8 13 4,-1 5 0,3 6-2,0 0-1,-4 17 1,-5 10 4,-6 3 5,-1 3-7,-5 6 0,-4 2-4,0 3-26,0-5-95,0-6-150,0-8-202</inkml:trace>
  <inkml:trace contextRef="#ctx0" brushRef="#br0" timeOffset="59695.5524">5458 7567 773,'0'0'157,"0"0"-152,0 0 20,149-103-2,-95 72-23,-10 5-14,-7 8-214,-20 12-190</inkml:trace>
  <inkml:trace contextRef="#ctx0" brushRef="#br0" timeOffset="59845.4435">5562 7804 981,'0'0'76,"0"0"-76,0 0-5,0 0-3,0 0 8,135-124-185,-92 75-311</inkml:trace>
  <inkml:trace contextRef="#ctx0" brushRef="#br0" timeOffset="60151.5658">5975 7507 734,'0'0'320,"0"0"-299,-8 107 30,10-71-8,29-8-29,3-6-8,6-10-6,0-10 0,2-2-2,-1-18 2,1-22 2,-9-12 15,-6-2-3,-12-1 1,-12 7 4,-3 10-5,-12 10 6,-19 12 7,-9 14-8,-5 2-10,-1 6-6,3 18-3,12 6-3,5 0 2,7 0-4,11 0-43,4-4-60,1-5-111,0-6-280</inkml:trace>
  <inkml:trace contextRef="#ctx0" brushRef="#br0" timeOffset="60923.6856">7470 7203 925,'0'0'78,"0"0"-66,0 0 64,0 0-21,0 0-33,0 0-8,60-67-14,-40 73 0,0 25 0,-10 13 5,-3 9 5,-7 8 4,0-1-10,0-6 3,0-9-5,0-11-1,7-15-1,9-9 0,10-10-9,5 0 0,7-21 8,1-14-5,-2-10 6,-3-7-4,-10 1 4,-6-5 0,-11 3 0,-7 3 1,0 2 2,0 10-1,-13 12 8,6 12 12,0 10-2,2 4 5,5 0-10,0 24-15,0 14-4,0 13 4,9 0 8,11-2-1,-2-3 0,0-8 0,2-2-3,-6-6-1,-1-4-3,-6-5-12,2-1-41,-5-7-88,-2-3-166,-2-6-110</inkml:trace>
  <inkml:trace contextRef="#ctx0" brushRef="#br0" timeOffset="93550.4093">8222 7386 94,'0'0'61,"0"0"-19,0 0 25,0 0 11,0 0-7,0 0 10,0 0 6,0 0-4,2-12-21,-2 12-16,0 0-14,0 0 12,0 0 13,0 0-15,0 0 5,0 0 5,0 0-5,-6 3-15,-3 11-19,-5 10 3,1 8-13,3 9 0,0 0 2,8 2-4,2-4 1,0-5-1,0-8 0,0-3-2,14-11-1,1-4-9,1-8 8,1 0 3,4 0 8,1-23 3,0-2-5,-4-3-1,-4-2-2,-10-3 2,-4-3-2,0-4-1,-2 2 4,-14 4-6,-2 14-2,3 8-4,4 8-2,-1 4-17,1 0-36,5 4-134,0 12-71,6-4-87</inkml:trace>
  <inkml:trace contextRef="#ctx0" brushRef="#br0" timeOffset="93759.4911">8648 7302 785,'0'0'7,"0"0"2,0 0-9,0 0 3,132 1-3,-81-9-20,0-8-161,-8 0-187</inkml:trace>
  <inkml:trace contextRef="#ctx0" brushRef="#br0" timeOffset="93924.2114">8758 7515 813,'0'0'42,"0"0"-40,0 0-4,135-57-7,-53 24-108,-3-1-275</inkml:trace>
  <inkml:trace contextRef="#ctx0" brushRef="#br0" timeOffset="94388.3562">9353 7042 646,'0'0'265,"0"0"-261,0 0-1,0 0-3,0 0 4,0 0 14,62 143 4,-60-93-7,3-6-5,0-7-2,5-4-2,4-7-6,2-8 0,12-12-3,4-6 3,8 0-3,4-28 3,1-8-11,-3-3-5,-12-1-4,-9-9 3,-12 3 13,-9-2 4,0 5 4,0 10 17,-4 7 18,-4 9 12,0 11-5,4 4 1,2 2-17,-2 0-21,3 20-9,1 12 1,0 10 0,0 2 0,0-4 5,13 0-3,5-1-3,3-7 0,0-2 0,2-7-17,0-9-71,-1-5-112,2-9-91,-2 0-135</inkml:trace>
  <inkml:trace contextRef="#ctx0" brushRef="#br0" timeOffset="94615.265">10149 6805 905,'0'0'115,"0"0"-42,0 0-10,0 0-30,-74 153-1,68-83-7,6-2-10,0-7-3,0-7-1,8-8-7,10-8-4,5-5-1,-4-12-12,6-13-57,3-8-72,4 0-180,-4-26-220</inkml:trace>
  <inkml:trace contextRef="#ctx0" brushRef="#br0" timeOffset="94897.1405">10409 7086 3,'0'0'927,"0"0"-899,0 0 24,-40 125 2,40-83-34,0-4-2,16-1-15,6-12-3,5-7-1,2-12 1,6-6 5,4-2 12,-4-26 4,1-8-5,-7-5 12,-12 0-10,-7-6 10,-10-1-9,0 10 2,-23 6-13,-4 14 6,-6 17-6,0 1-8,1 1-6,1 23-7,6 1-60,10-5-78,8-7-203</inkml:trace>
  <inkml:trace contextRef="#ctx0" brushRef="#br0" timeOffset="95170.2101">10753 6749 936,'0'0'88,"116"-18"-40,-36 18 34,0 14-28,-4 29-12,-12 16-22,-23 18-13,-24 10 3,-17 6 3,-13 2 10,-32-3 8,-8-8 11,0-14-3,5-12-10,8-18-8,14-13-12,5-11-6,13-12-3,3-4-33,-1 0-38,0-4-72,-4-12-353</inkml:trace>
  <inkml:trace contextRef="#ctx0" brushRef="#br0" timeOffset="100396.0127">4986 8540 276,'0'0'293,"0"0"-206,0 0 28,0 0-4,0 0-53,0 0-34,0 0-24,-16 12-7,16 16 7,0 9 15,6-2 14,6 6-4,-5-5-6,-3 0 7,-3-7-6,-1-4-5,0-11 2,0-4-8,0-6-3,0-2 1,5-2 1,-2 0 8,-2 0 10,5-24 3,1-14-25,8-9-3,3 2 0,4 0-1,0 12 0,1 6-1,-5 7 1,-3 10 4,-3 10-4,1 0-6,-5 0-6,4 20 12,1 4 5,-3 3-5,-2 1 12,-4-1-8,-1 2 1,-1-4-4,-2 2-2,0-3-18,0-1-72,1-9-102,8-7-114,2-7-142</inkml:trace>
  <inkml:trace contextRef="#ctx0" brushRef="#br0" timeOffset="100624.3266">5512 8618 185,'0'0'839,"0"0"-788,0 0-47,0 0 49,0 0-23,125-38-11,-79 22-19,-8 2-6,-4 4-96,-10 2-79,-11 4-119,-8 4-91</inkml:trace>
  <inkml:trace contextRef="#ctx0" brushRef="#br0" timeOffset="100807.6379">5605 8801 784,'0'0'183,"0"0"-178,0 0 8,0 0 12,0 0 6,0 0 2,118-19-27,-84 7-12,-5-2-128,-9 1-110,-9-4-140</inkml:trace>
  <inkml:trace contextRef="#ctx0" brushRef="#br0" timeOffset="101609.3569">6060 8590 596,'0'0'140,"0"0"-78,0 0 71,0 0-42,0 0-32,0 0-11,54-40-16,-33 8-15,2 0-10,-5-1 3,-3 12-2,-5-1-3,-1 7 3,-3 2 9,0 5 5,0 2-2,-6 3-1,0 3-1,2 0-18,0 4-10,5 27 2,1 9 8,2 6 11,-4 4-2,1-2-6,-5-1 1,0-2-4,-2-2-6,0 3-49,0-4-45,0 0-55,0-5-128,-6-5-89</inkml:trace>
  <inkml:trace contextRef="#ctx0" brushRef="#br0" timeOffset="101786.1813">6156 8981 614,'0'0'247,"0"0"-184,0 0-1,0 0-1,0 0 22,118-34-16,-57 5-32,3-3-19,-6 1-7,-7 4-7,-17 6-2,-14 11-51,-16 2-151,-4 1-330</inkml:trace>
  <inkml:trace contextRef="#ctx0" brushRef="#br0" timeOffset="102645.9234">7570 8468 309,'0'0'267,"0"0"-162,0 0 7,0 0 17,0 0-58,0 0-19,0 0-11,4-61-10,-4 61-14,0 0-17,4 19-8,-2 17 8,0 8 8,1 8 12,-3-2-3,0-6-7,2-7-7,5-14-1,4-4-2,2-10 0,5-5-6,5-4-7,4 0-4,-3-23 7,4-8 7,-9-9 6,-6-4-3,-4-5 0,-7-2 6,0 9-5,-2 17 2,0 8 0,0 9 15,0 8 8,0 0-6,0 0-11,0 4-9,0 24-10,0 12 10,0 10 9,0-2 2,0-1-5,0-5-5,0-5-1,3-3 0,10-8-51,5-9-83,4-7-135,-4-10-104</inkml:trace>
  <inkml:trace contextRef="#ctx0" brushRef="#br0" timeOffset="103165.5487">8062 8708 938,'0'0'113,"0"0"-67,0 0 10,0 0-27,0 0-16,0 0 4,6 123-5,1-89-8,0-4-2,2-4-2,0-3 0,-2-6-47,2-7-85,-1-5-163,-1-5-99</inkml:trace>
  <inkml:trace contextRef="#ctx0" brushRef="#br0" timeOffset="103373.3353">8457 8622 998,'0'0'123,"0"0"-113,0 0 26,124-82-11,-81 64-24,-3 7-1,-7 4-60,-8 5-143,-14 2-245</inkml:trace>
  <inkml:trace contextRef="#ctx0" brushRef="#br0" timeOffset="103547.6626">8534 8819 880,'0'0'114,"0"0"-102,0 0-6,0 0 40,140-63-34,-80 29-12,-3 10-37,-19 4-262,-25 10-276</inkml:trace>
  <inkml:trace contextRef="#ctx0" brushRef="#br0" timeOffset="104183.3557">9520 8414 855,'0'0'123,"0"0"-74,0 0 57,0 0-40,0 0-49,0 0-7,56-42-6,-36 80 2,-8 10 2,-7 5-1,-5 2-5,0-4 4,0-11-2,0-8-3,5-14-1,5-10-1,13-8-6,4 0-11,3-20 8,4-16-6,-5-8 0,-6-5 11,-12-3 5,-11 3 2,0 8 3,0 9 11,0 12 18,0 9-1,-2 8-1,2 3-6,0 0-21,0 24-5,0 14 0,0 7 3,0 6 2,9-1-3,2 1-2,0-5-2,1-6-9,0-7-45,5-13-73,2-9-146,1-11-165</inkml:trace>
  <inkml:trace contextRef="#ctx0" brushRef="#br0" timeOffset="104396.2514">10171 8249 296,'0'0'647,"0"0"-578,0 0 50,0 0-45,0 0-55,-67 109 3,60-35 4,5-4-14,2-2-2,0-11-10,11-13 0,13-10 0,8-13-41,1-8-59,6-13-45,-4 0-129,1-15-71</inkml:trace>
  <inkml:trace contextRef="#ctx0" brushRef="#br0" timeOffset="104546.1339">10431 8444 467,'0'0'217,"0"0"-17,0 0-49,0 0-96,0 0-39,0 0 18,0 134-17,0-84-10,7-5-7,3-8-48,2-7-109,1-12-180,-3-13-128</inkml:trace>
  <inkml:trace contextRef="#ctx0" brushRef="#br0" timeOffset="104776.4843">10623 8182 957,'0'0'46,"0"0"12,155 47 47,-91 3-37,-9 15-12,-14 9-21,-19 5-11,-17-2 4,-5-1-11,-16-7-9,-16-7-4,-2-15-3,10-15-1,2-18-43,5-14-50,3 0-124,-4-23-214</inkml:trace>
  <inkml:trace contextRef="#ctx0" brushRef="#br0" timeOffset="105278.883">9725 9444 1047,'0'0'47,"0"0"-39,0 0 23,0 0-31,0 0-57,0 0-121,0 50-166</inkml:trace>
  <inkml:trace contextRef="#ctx0" brushRef="#br0" timeOffset="105429.9331">9805 9907 706,'0'0'165,"0"0"-165,0 0-25,0 0-67,0 0-210</inkml:trace>
  <inkml:trace contextRef="#ctx0" brushRef="#br0" timeOffset="105577.458">9896 10281 933,'0'0'107,"0"0"-99,0 0-8,0 0 0,0 0-87,0 0-126,-24 86-171</inkml:trace>
  <inkml:trace contextRef="#ctx0" brushRef="#br0" timeOffset="105722.4037">9930 10793 574,'0'0'250,"0"0"-224,0 0 12,0 0-36,0 0-2,0 0-143,-21 85-139</inkml:trace>
  <inkml:trace contextRef="#ctx0" brushRef="#br0" timeOffset="105872.1278">9952 11332 827,'0'0'43,"0"0"-36,0 0-7,0 0-30,0 0-160,0 0-270</inkml:trace>
  <inkml:trace contextRef="#ctx0" brushRef="#br0" timeOffset="106027.5651">9981 11904 780,'0'0'68,"0"0"-59,0 0-9,0 0-40,0 0-154,0 0-257</inkml:trace>
  <inkml:trace contextRef="#ctx0" brushRef="#br0" timeOffset="106164.4817">9923 12457 748,'0'0'57,"0"0"-57,0 0-5,0 0-146,0 0-223</inkml:trace>
  <inkml:trace contextRef="#ctx0" brushRef="#br0" timeOffset="106315.5713">9908 13029 769,'0'0'0,"0"0"-37,0 0-53,0 0-233</inkml:trace>
  <inkml:trace contextRef="#ctx0" brushRef="#br0" timeOffset="106465.3364">9952 13569 682,'0'0'249,"0"0"-223,0 0-25,0 0-1,0 0-131,0 0-231</inkml:trace>
  <inkml:trace contextRef="#ctx0" brushRef="#br0" timeOffset="113164.3011">4267 10979 718,'0'0'156,"0"0"-147,0 0 103,0 0-12,0 0-76,0 0-9,0 0 1,30-97-4,-12 89 2,-3-1-5,-1 8-7,-5 1 2,-1 0-4,4 4 0,-3 20-1,-1 12 1,-5 12 2,-3 13 6,0 3 3,-6-2-6,1-2 0,1-10-2,4-8-3,0-10 0,0-7 0,4-11-2,9-7 1,5-4 1,5-3 0,6-6 0,2-23 6,1-4-1,0-11-5,-5-1 0,-6-3-5,-2-1 2,-8-3-2,-5 1-2,-3 9-1,-3 3 7,0 9 1,0 8 0,0 6 1,0 4-1,0 6 1,0 5-1,-3-2 0,3 3-2,0 0 2,-2 0-4,0 0-9,2 0 3,0 0 9,-2 0-2,2 0 0,0 0-3,0 0-6,0 12 11,0 5 1,0 3 1,-2 2-1,2 3 3,0 12-1,0 3 7,0 6 0,0 6-3,2 2 1,4-1-1,-1-6 0,4-5-5,1-8-1,3-5 3,-3-8-6,1-3-17,1-5-82,1-3-124,-1-5-120</inkml:trace>
  <inkml:trace contextRef="#ctx0" brushRef="#br0" timeOffset="113740.2584">4881 11354 773,'0'0'87,"0"0"-68,0 0 47,0 0-64,0 0-2,0 0 0,0 60 6,9-28 8,-2 2 3,1 0 6,-1 0 1,-5-4-1,0-7-7,-2-6 0,0-7-4,0-3-10,0-6 3,2-1 4,-2 0 0,0 0 2,0 0 10,0-22 6,0-12-17,0-6-10,4-6-1,6 2-3,5 6 2,4 4-2,-1 7 0,-3 8 4,3 1-1,2 5-1,-4 4 1,-1 6-2,-3 3-2,-2 0 1,4 0-1,-3 15 1,2 4 0,-3 9 4,-4 2 1,0 3 4,-6-1 5,0-2 0,3-2-6,-3-3 0,2-6-4,-2 1 0,0-2-4,0-3 2,0 2-30,0-2-82,0-4-106,0-8-58,0-3-162</inkml:trace>
  <inkml:trace contextRef="#ctx0" brushRef="#br0" timeOffset="114099.9111">5405 11339 690,'0'0'292,"0"0"-259,0 0 16,0 0 5,0 0-36,0 0-18,0-7 0,2 29-3,9 5 3,-4 4 27,1 3 3,1-4-8,-2 0-6,2 0-4,-1-2-4,-4 0-4,0-2-2,-4 0-1,0-6 2,0-4-3,0 0-12,0-5-29,0 0-43,0-3-40,0 1-57,0-1-19,-13-8-80</inkml:trace>
  <inkml:trace contextRef="#ctx0" brushRef="#br0" timeOffset="115569.0834">5407 11536 594,'0'0'144,"0"0"-141,0 0 3,0 0 3,0 0-2,0 0 1,26 0 1,-26 0-5,0 0-1,0 0 16,0 0 43,-6 0-21,-5 0-19,0 0 7,4 0 1,3-2 11,4-3 14,0-4-18,4-3-32,21-2-4,6 5 4,2 0 3,-6 7 6,-2 2-8,-7 0 2,-7 14 8,-11 8 7,0 11-1,-7 10 7,-24 7-4,-5 0-17,2-6-3,7-6-5,8-9-9,12-7-63,7-10-89,5-12-180,32-2-130</inkml:trace>
  <inkml:trace contextRef="#ctx0" brushRef="#br0" timeOffset="116018.8229">6294 10972 1053,'0'0'108,"0"0"-108,0 0 1,0 0 10,-35 121-4,35-79-6,11 0 6,-3 4-1,2-2-4,-1-4-1,-1-8 2,1-7-3,2-10-4,-2-11-4,3-4 5,3 0 3,6-11 0,2-19 6,4-8-6,-4-5-11,-7-3 3,-8-1 3,-5 1 5,-3 0 1,0 9 5,0 9 10,0 14 9,0 10 8,0 4 6,0 0-34,0 13-5,0 22-10,0 9 10,0 6 4,2 0 0,2 3-3,2-4 0,2-1-1,-2-4-41,1-11-75,1-11-121,2-12-172</inkml:trace>
  <inkml:trace contextRef="#ctx0" brushRef="#br0" timeOffset="116373.8401">6760 11358 684,'0'0'170,"0"0"-144,0 0 48,0 127 2,0-102-41,0-9-19,0-6 2,2-6-2,-2-4-8,0 0 16,0 0 33,0-22-14,2-8-29,3-4-12,6-1 0,2 6-2,3 3 0,0 5 0,0 10 1,-3 7 2,3 4-3,-3 0-1,3 2 1,1 15 3,-5 9 5,-3 1-1,-1 0-4,-6 2 0,0-3-3,0 0 0,-2-4-33,0-4-48,4-11-94,2-7-150,9 0-111</inkml:trace>
  <inkml:trace contextRef="#ctx0" brushRef="#br0" timeOffset="116585.2957">7178 11267 587,'0'0'400,"0"0"-309,0 0-63,0 0 4,0 0-4,0 0 21,20 112-17,-12-73-14,-1 1-9,1-1-2,2-2-6,-2-3-1,-1-8 0,-5-5-28,2-6-37,-4-5-89,0-3-139,0-7-58</inkml:trace>
  <inkml:trace contextRef="#ctx0" brushRef="#br0" timeOffset="116771.0237">7050 11568 381,'0'0'652,"0"0"-604,0 0-45,0 0 13,0 0 2,158-88-13,-93 64-5,-9-2-7,-3 0-88,-13 0-100,-9-1-95,-8 6-112</inkml:trace>
  <inkml:trace contextRef="#ctx0" brushRef="#br0" timeOffset="116937.5261">7532 11272 501,'0'0'127,"0"0"-38,0 0 68,0 0-39,0 0-36,0 0-28,67 128-19,-57-101-10,-1 4-16,-2 1-3,-4 1-6,-1 4-52,0-7-124,0-10-280</inkml:trace>
  <inkml:trace contextRef="#ctx0" brushRef="#br0" timeOffset="117115.2967">8071 11586 931,'0'0'149,"0"0"-117,0 0 24,0 0 11,33 103-32,-30-74-20,-3 1-9,0 5-6,-7-4-47,-11 1-79,-6-9-247</inkml:trace>
  <inkml:trace contextRef="#ctx0" brushRef="#br0" timeOffset="117760.0707">8747 10874 711,'0'0'91,"0"0"-83,0 0 21,0 0 77,0 0-42,0 0-8,113-3-28,-99 49-10,-6 9 1,-6 5 2,1 1-10,-1-9 4,5-6-14,2-11 2,6-15-1,3-9-2,5-11-8,6 0-6,2-17 13,-2-14 1,-5-5-4,-6-6-1,-12-2 0,-6-2 4,0-1 2,0 10-1,0 8 2,0 13 16,0 10 12,-2 4 3,2 2-8,0 0-25,0 18 4,2 17-4,10 5 8,-1 2-1,2-3-1,1 5-5,1-5 0,1 0-1,-3-1-38,3-11-78,-1-8-154,1-14-73</inkml:trace>
  <inkml:trace contextRef="#ctx0" brushRef="#br0" timeOffset="118090.2181">9404 11165 651,'0'0'176,"0"0"-135,0 0 47,0 0-11,2 131-40,5-102-9,0-8-7,-5-7-8,0-10-3,-2-4 0,0 0 6,2-3 12,3-23 8,1-9-29,6-4-5,1-3-1,5 12-1,1 9 0,2 6 0,-1 9 0,0 6 0,-4 0 1,2 1 8,-5 19 0,0-1 3,-5 3-3,2 2-8,-3 0 3,-5 3-4,-1 0-8,2-1-45,-1-2-71,1-4-180,-1-8-202</inkml:trace>
  <inkml:trace contextRef="#ctx0" brushRef="#br0" timeOffset="118265.1917">9779 11311 796,'0'0'135,"0"0"-125,135-7 88,-66-8-53,1-2-33,-13 0-8,-10 5-4,-20 2-99,-16 6-117,-11-4-94</inkml:trace>
  <inkml:trace contextRef="#ctx0" brushRef="#br0" timeOffset="118466.6326">9943 11129 730,'0'0'232,"0"0"-184,0 0 27,0 0 4,-4 131-26,17-94-29,-1 1-10,-4-4-6,1-2-7,-5 1-1,1-5-12,0-2-59,1-4-113,1-10-158,2-11-218</inkml:trace>
  <inkml:trace contextRef="#ctx0" brushRef="#br0" timeOffset="118749.3987">10367 11163 805,'0'0'140,"0"0"-78,118-21 42,-89 21-55,-8 11-27,-17 18-2,-4 10-5,-12 3 6,-21 0-9,-3-1-5,1-9 4,2-6-6,6-7 1,8-6 6,9-3 0,7-6-2,3-3-3,0 2-6,13-3 6,16 0-2,12 0-2,1-17-3,3-2-50,2-1-75,-4 1-230,1 0-191</inkml:trace>
  <inkml:trace contextRef="#ctx0" brushRef="#br0" timeOffset="118887.2637">10955 11354 617,'0'0'322,"0"0"-253,0 0 44,16 104-44,-16-72-37,0 1-20,0 4-12,-14 1-19,-7-1-129,-4-10-345</inkml:trace>
  <inkml:trace contextRef="#ctx0" brushRef="#br0" timeOffset="119500.1921">11052 10726 663,'0'0'101,"0"0"-34,0 0 51,0 0-60,0 0 8,0 0-10,44 145-13,-38-90-24,4-2-8,2-7-5,7-12-6,2-10 1,4-8-1,0-14 0,5-2-12,5-4 5,-4-22 0,-6-6 1,-10-6 2,-8-1 3,-7-2 1,0-3 2,0-1 0,-2 6 8,-9 14 6,8 11 13,1 9 1,0 5 11,2 0-24,0 15-17,0 19-3,0 10 3,0 2 7,7-2-4,8-1-3,0-1 0,4 2-12,0-4-54,4 1-59,-1-12-186,-1-11-125</inkml:trace>
  <inkml:trace contextRef="#ctx0" brushRef="#br0" timeOffset="119815.7695">11624 11219 646,'0'0'66,"0"0"30,0 0 31,0 0-81,0 0 5,0 102-8,0-102 2,0 0-16,1 0 6,3-2 8,0-21-12,5-10-27,4-4-1,3 4-2,-1 5 2,1 8-3,-2 10 2,-1 4 5,2 6-1,1 0 1,2 10 6,-2 14 8,-4 4-13,-1 2-2,-3 2-3,-2 2-3,-4 0 0,-2 0-6,3-3-51,-1-10-55,1-5-154,-1-9-167</inkml:trace>
  <inkml:trace contextRef="#ctx0" brushRef="#br0" timeOffset="119974.517">11995 11319 777,'0'0'62,"0"0"26,151-12 36,-94-6-92,-3 2-20,-12 4-12,-14 2-103,-15 5-134,-13-2-139</inkml:trace>
  <inkml:trace contextRef="#ctx0" brushRef="#br0" timeOffset="120169.2787">12172 11165 731,'0'0'208,"0"0"-150,0 0 34,0 0-20,0 0-25,0 0-10,-11 122-8,16-98-10,-1 0-8,-4 2-8,0 3-3,0-5-20,0-1-73,0-4-161,0-10-227</inkml:trace>
  <inkml:trace contextRef="#ctx0" brushRef="#br0" timeOffset="120565.3666">12525 11115 989,'0'0'90,"0"0"-88,141-30 49,-108 30-14,-16 5-32,-7 20 9,-10 5-9,-2 2 5,-23 0-5,-6-6-1,3-6-2,7-8 0,9-6-2,8-2 5,4-4-5,0 0 0,0 0 0,4 2-7,25 0 7,7 2 8,10 7 1,-4 0-5,-3 5 12,-10 7 8,-17-1-3,-8 3 0,-4 1 9,-14 3 0,-24 3-8,-5-4-11,-1 0-9,-1-9-2,8-6-2,5-9-40,13-4-36,6 0-44,13 0-195,0-14-171</inkml:trace>
  <inkml:trace contextRef="#ctx0" brushRef="#br0" timeOffset="120726.4704">13116 11412 983,'0'0'76,"0"0"-42,0 0 68,6 136-72,-20-88-25,-2 3-5,5-5-28,9-13-150,2-16-189</inkml:trace>
  <inkml:trace contextRef="#ctx0" brushRef="#br0" timeOffset="120895.9747">13476 11223 617,'0'0'304,"0"0"-304,0 0-12,0 0-52,0 0-123,0 0-202</inkml:trace>
  <inkml:trace contextRef="#ctx0" brushRef="#br0" timeOffset="121047.4925">13845 11191 700,'0'0'267,"0"0"-252,0 0-11,0 0-4,0 0-28,0 0-155,38-38-234</inkml:trace>
  <inkml:trace contextRef="#ctx0" brushRef="#br0" timeOffset="121196.3363">14121 11148 902,'0'0'72,"0"0"-53,0 0 14,0 0-33,0 0 0,0 0-132,46 0-202</inkml:trace>
  <inkml:trace contextRef="#ctx0" brushRef="#br0" timeOffset="121347.4057">14495 11168 828,'0'0'117,"0"0"-109,0 0-4,0 0-4,0 0-124,0 0-261</inkml:trace>
  <inkml:trace contextRef="#ctx0" brushRef="#br0" timeOffset="121504.2581">14857 11145 911,'0'0'128,"0"0"-105,0 0-4,0 0-4,0 0-15,0 0-83,26-23-236,-28 23-356</inkml:trace>
  <inkml:trace contextRef="#ctx0" brushRef="#br0" timeOffset="124844.1048">4881 11383 224,'0'0'129,"0"0"-29,0 0 15,0 0-23,0 0-27,0 0-9,0 0-11,0 0-14,0-10 0,0 10-1,0 0 4,0 0 8,0 0 4,0 0-7,0 0-7,0 0-17,0 0-5,0 0-7,0 15 4,0 4 1,4 1 10,1 3-10,0 3 1,-1 2-2,0 4 0,1-2 2,-1 2-2,2 0-2,0-2-2,-2-1-3,-2-10 5,-2-6-5,2-8 2,0-2-2,-2-3 1,0 0 1,0 0 7,0 0 0,0 0 1,0-19 3,0-7-5,0-10-8,0-8 0,0-2-2,7-1-1,7 4-11,1 9 8,1 5-1,1 5 1,-1 3 4,2 3 2,-5 4 0,-3 1-1,-2 8 1,-3 0 0,-5 5-1,2 0-2,-2 0 0,7 0-5,-1 0 5,3 10-2,0 5 2,0 2 3,0 4 0,2-1 1,-2 2-1,-3 4 1,1-2-1,-4 1 6,4 0-5,-5-1 5,0 2-2,2 3-2,-2-4 3,1 8 4,-1-1-7,-2-1 5,0-1-2,0-5 4,0-11-8,0-4 2,2-6 0,-2-4-3,2 0 2,0 0 3,0 0 1,4 0-2,-2 0-2,5-6 7,-3 2-8,2 0-1,-4-4-38,0-7-103,-2-11-411</inkml:trace>
  <inkml:trace contextRef="#ctx0" brushRef="#br0" timeOffset="127180.2075">6822 11215 294,'0'0'123,"0"0"-39,0 0 4,0 0-12,0 0-9,0 0 18,0 0-16,-5-12-15,5 12-2,0 0-12,-1 0-15,1 0-12,-2 0-13,-3 16-2,1 11 0,-3 8 2,2 3 3,1 3 6,0-3-5,-1-2 5,-1 2 0,-2 0 0,4 0 1,-1-6-4,2-8 0,0-7-4,1-5-2,2-7 2,-2-1 0,2-2 4,-2-2 9,2 0 11,0 0-1,0 0-2,0-6-11,0-17-3,0 0-8,0-1-1,9 2-3,1 2 0,6-2 3,2-2 2,-2 2-2,-1 3-2,-3 6 1,-2 3 0,2 1 0,-3 3 0,-4 5 0,3-3-1,-4 1-1,3 2 2,2 1-1,-2 0 1,-2 0-2,4 0 3,-3 0-3,-1 0 2,1 4-1,-2 1-2,0-1 4,2 5 0,0 0 0,1 5 1,-3 3-1,2 3 0,0 3 0,0 3-2,-1 3 3,-4 1-1,-1-2 3,0-3-1,0-4-1,0-5 2,0-4 0,3-3-3,1-8-1,0 1-1,5 0-16,5-2-71,12 0-112,4-5-213</inkml:trace>
  <inkml:trace contextRef="#ctx0" brushRef="#br0" timeOffset="133043.3995">5882 16298 389,'0'0'76,"0"0"-53,0 0 78,0 0-31,0 0-34,0 0 3,0 0 30,-7 0 2,7 0-10,-2 0-9,2 0 1,0 0-6,0 0-18,0 0-2,0 4-1,0-4-2,0 5-4,0-5-2,6 4-6,8-3 0,2 3-2,2 0 2,1-4-2,4 5-2,1-5 2,1 0 4,6 0 1,-2 0-5,5 0 1,-5 0-3,0 0-3,0-5-2,-3 1 1,6-1 0,-1 1-3,2 4 2,3-5 5,-3 1-4,2-1-1,-1 0-1,-1 1 1,0 1 0,-1 3-3,0-5 1,-1 5 1,3-6-1,-1 2 0,0-4 0,3 0-1,-1 7 1,1-4-1,-3 5 1,-2-4 0,1-1-1,0 2 1,-3 1 0,4 2-1,2 0 0,1-4 0,2 1 3,2-2-2,2-1-1,2 5 0,-1-2 2,-1-1-3,1 0 1,-1-2 0,0 3-1,1 3 0,-1-5 1,1 1 0,-1-1 1,0 2-1,3 1 0,-3-2 0,3 1 0,-5-2 0,0 5 1,3-4-1,-1 2 0,5 2 0,-3-2-1,1 2 3,1 0-2,-3 0 0,-1 0 1,-4 0 2,0 0 5,-7 0 8,-2 0 2,-7 0-1,-5 0 1,-7 0-3,-3 0-6,-3 0-3,-2 0-4,-2 0 0,0 0-2,0 0-13,-2 0-38,-19 0-42,-16-2-63,-18-6-351</inkml:trace>
  <inkml:trace contextRef="#ctx0" brushRef="#br0" timeOffset="134462.2096">5931 15204 49,'0'0'301,"0"0"-201,0 0 10,0 0-3,0 0-44,0 0-7,-31-10-16,29 10-5,0 0 4,-3 0 0,2 0-3,-2 0 13,1 0-9,2 0-7,-2 0-3,2 0-9,-2 0-2,1 0 0,1 0-5,-1 0-5,3 0-3,0 0 1,0 0 0,0 0 2,0 0 0,0 0 2,0 0-3,0 0 1,3 0-1,18 0 4,9 0 5,11-3-2,5 2-1,3-3-3,7 0-1,-1-6-3,3 3-1,-1 5 2,-2-6-7,-1 3 4,-4 0-3,2 1-1,-2-1-1,7-2 4,6 2-1,1-7 2,5 1-1,-1-1 0,-2 6 0,-3-4-2,-3 3-2,2 2 0,1 1 1,-1 1 1,0-4 0,-6 3-2,2-2 0,-5-2-1,1 4 1,2-4 0,-5-1-1,-4 9 2,0 0-2,-1-5 1,-3 5 0,1 0 1,1 0-1,-3 0 0,2 0 0,-1 0 0,-7 0 0,-1 0 0,-1 0 2,-1 0-2,-3 0 6,2 0-4,-5 0 2,-5 0-3,1 0 0,-5 0 1,0 0 3,-3 0 2,1 0-2,-6 0 2,0 0 2,-1 0 3,-3 0-4,3 0-2,1 0-1,-2 0-2,5 0-1,-1-4 2,1 2 0,-2-2 2,-4-1 0,-2 5 1,-5-3-4,0 3-2,0 0 0,0 0-1,0 0-32,-12 0-44,-9 0-44,-11 6-92,-13 6-322</inkml:trace>
  <inkml:trace contextRef="#ctx0" brushRef="#br0" timeOffset="165945.2239">5241 10631 518,'0'0'81,"0"0"-32,0 0 50,0 0 10,0 0-32,0 0-28,0 0-3,0 0 0,0 0 2,0 0-10,0 0 2,0 0-9,-6-5-9,-4-3-5,-2 0-6,0-1-1,-1 2-1,2-2 3,1 2-3,-4-3 4,3 2-6,-3-4-4,-1-1 1,1 3-4,-3-2-2,-5 4-1,4 0 3,-7 4 1,-2 0 6,-3 0-6,4 0-1,-5 2 0,2-1 1,0 3 0,0 0 3,0 0-4,1 0 0,6 0 3,-3 0-2,-2 0 0,2 0 0,1 0 2,-1 0-3,3 0-1,-5 3 0,1 6 1,-2-4 0,2 4-1,-3-1 0,3 1 0,0 1 1,0 3 0,2-2 0,0 1 0,3 3 0,-3-1-1,1 3 0,-4 0 0,2 5 1,1 0 0,-1 0 0,2 4 0,0-2-2,0 2 2,0 0 2,3 2-2,-1 2 0,1-2 0,1-1 0,4 0-1,0-1 1,1 2 1,1 3-1,5 3-3,-2 0 3,1-1 0,5 6 0,0-3 0,4 0-2,0 3 2,0-6 0,0 1 2,0 3-2,8 1 0,5 4 0,-2 4 0,1 4 3,2 6-3,-3 0 0,1 5 2,2-10-2,2-4 0,2-5 0,0-6 0,-3-2 0,6-2 0,-2-2 1,1 0-1,7-2 1,2 2-1,2 2 3,3-2-2,-4 3 0,4-5 0,0-1 0,1-6 0,2-4 0,-2 0 0,1-5 0,-1-2 1,3-2-1,-2 0 4,0 1-4,-1-4 1,1-1 0,-1-2 1,4 1-3,-2-3 2,5 0 2,-2 0-3,3 0 1,-1 0-1,3 0 1,-7 0-1,-3-5 2,-1-2 1,-5-6-2,4-1 0,-2-2 2,0-1 0,1-6-3,2-3 0,-1-6 6,1-4-5,-3-3 4,-1 1 2,-2 1-1,-4 4 1,-4-1-3,-6 0 2,-1-2-1,-2-3-3,3 0 1,-6-1-1,3-5-1,-4-3-1,-4-2 4,-1-4 1,0-2-5,0 1 2,2 2-3,-4-1 0,2 1 0,-2 1 0,0 0 0,0 6 3,-10 0 1,-6 0 5,-4-2-5,-2-4 0,-3 4-4,-2 1 2,0 7-2,6 8-3,0 9 2,1 4-2,5 6-1,-3 4-7,4 4-39,8 0-55,6 3-138,0-6-560</inkml:trace>
  <inkml:trace contextRef="#ctx0" brushRef="#br0" timeOffset="167295.2526">7765 10585 554,'0'0'128,"0"0"-45,0 0 33,0 0-29,0 0-26,0 0-21,-33-20-10,29 15-6,-7-2 1,1 0-3,-5-4-4,-3 1-2,-7 0 2,-3 2-4,1-2 1,-4 3-4,0 5-3,-1-3 0,-4 3-7,3 2 3,-3-2-3,3 2 3,-5-3-1,1 3 2,-4 0-1,-1 0-4,-4 0 2,3 0 1,-2 0-2,3 0 4,4 0-3,-1 0 2,2 7-2,0 0-1,-3 0 2,-2 1-3,3 0 2,-3 1 0,1 0-2,-1 2 1,0 0-1,1 4 1,-1-1-1,1 1 2,4-1-2,-1 3 1,3-3-1,-1 4 0,-5 4 0,-2 2-1,5 0 1,-5 4 0,5-2-1,0 0 1,4 0 0,4 1-1,0 2 1,2 1 0,5 3-2,5 1 1,3 4 0,3 2-1,6 0 1,-1 4 1,5 2 3,2-3-1,0 6 0,0-3-2,0-2 1,18 4 1,2 3 0,9 1-2,2 2 6,2 0-3,7 1 0,3-5-1,4-6 0,3-2 0,7-4-1,1-4 2,-2-5 0,2-2-1,-2-3 0,0-6 2,3 5-3,1-4 1,-2-1 3,-3-4-3,2-4-1,-1-4 0,2-3 4,2-3-3,7 0 11,4-19-9,7-6 6,-1 2-5,4-3 2,-10 3-6,-11 2 3,-8 1-2,-12 3-2,-2-3 0,-4 1 3,-3-5-1,0-2 5,4-9-1,2-3 1,7-8 0,-2-4-5,-4-6 0,-3-5 1,-6 3-1,-4-5 1,-7 5-2,-5 4 0,-1-3 3,-8 4-1,-4-5-2,0 1 1,0 1 1,0 3 0,-4 13-1,-8 6-2,-1 6 0,-1 5 0,1 4-2,-1 3-13,4 5-47,1-1-49,5-7-221</inkml:trace>
  <inkml:trace contextRef="#ctx0" brushRef="#br0" timeOffset="170304.0692">1159 13858 153,'0'0'527,"0"0"-493,0 0 40,0 0 36,0 0-37,0 0-26,0 0-22,-19-50-6,26 42-2,3 4-3,-8 4-10,2 0-4,0 0-8,-2 2 0,4 16 8,1 10 1,1 11-1,-3 4 7,1 7 4,-6 3-6,2-6-3,-2-4 4,2-3-6,2-14 1,1-6-1,4-8-1,0-4-5,7-7 6,5-1-3,5 0 0,9-19 3,0-9 6,-1-10 9,-4-2-9,-9-4-1,-9-7-4,-6 2 9,-4 1-9,-2 7 3,0 7-4,0 12 1,0 3 1,0 5-2,0 7 0,0 1 0,0 6 0,0 0 0,0 0 5,0 0 11,0 0-4,0 0-12,0 24-2,0 4 2,0 10-1,0-2 1,6-2 2,7 2-1,-3-1-1,6 1-1,0-3-2,1 2-91,3-7-85,-1-6-65,-4-7-176</inkml:trace>
  <inkml:trace contextRef="#ctx0" brushRef="#br0" timeOffset="170724.2309">1693 14131 424,'0'0'439,"0"0"-439,0 0-16,0 0 16,0 0 18,20 104 6,-11-69-11,-2-8 5,-2-5 10,-3-4 8,2-10-5,-2-3-14,-2-5-1,0 0-2,0 0 8,0 0 19,0-3-4,0-25 6,0-7-43,0-8-9,9 2 9,0 0 1,7 4-1,-1 8 0,-3 9 6,1 8-6,-2 3-6,0 9 4,0 0-8,5 5-2,-4 17 12,3 6 0,-2-1 1,-1 4 2,-6-1-2,1-2 1,-3-2 3,-4 0-3,4-4-2,-2-8-39,6 4-88,2-8-93,-1-6-89,2-4-172</inkml:trace>
  <inkml:trace contextRef="#ctx0" brushRef="#br0" timeOffset="170984.0791">2137 14050 857,'0'0'45,"0"0"14,0 0-7,0 0-51,0 0 1,0 0 30,15 99 0,-5-63-5,1 0-1,-3 1-10,2-4-9,-4-5-3,1-2-2,-3-4-2,0-3 0,2-4-57,-5-1-99,2-6-116,-3-8-138</inkml:trace>
  <inkml:trace contextRef="#ctx0" brushRef="#br0" timeOffset="171167.1771">2023 14301 200,'0'0'808,"0"0"-808,0 0-22,0 0 22,0 0 12,160-82-12,-104 54-5,-9 0-58,-9-1-189,-12 5-153</inkml:trace>
  <inkml:trace contextRef="#ctx0" brushRef="#br0" timeOffset="171787.7194">2510 13999 775,'0'0'13,"0"0"-7,0 0 8,0 0-2,0 0-7,0 0 1,-40 80-1,27-76 4,1-3 0,-1-1 5,1 0-1,1 0 11,7-8-4,2-7-20,2-3 0,0-3-15,0 3 15,10 3 6,9-2-4,-2 7-4,8 1 4,-3 0 2,7 6 3,0 3 0,-5 0 3,-2 0-10,-1 21 0,-6 4 4,0 3 2,-3 4 4,-6 5-5,-5-1 9,-1 5 7,0 1 0,-7-4-3,-16 0 2,-3-10-6,2-3 0,-1-10-5,2-5 2,6-5-4,1-5 5,5 0-4,7 0 3,-1-3-11,5-9-6,0 2-5,0 1 11,7 2 6,10 5-6,8 2 0,4 0 0,9 2 7,3 14-3,-4-6 7,1 2-6,-8-4 5,-4-1 16,-8-4 3,-9-1-1,-3 1 4,-2-3-6,-4 0-7,0 0-6,0 0-9,5 0-4,6-13-19,7-24-77,5-20-264</inkml:trace>
  <inkml:trace contextRef="#ctx0" brushRef="#br0" timeOffset="172239.8169">3167 13728 229,'0'0'791,"0"0"-710,0 0-50,0 0 3,0 0-20,0 0-6,19 90 17,-5-42-4,-3 2-11,-1-4-3,2-6-4,-2 3-2,3-9-1,-2-5-12,-7-6-76,-2-5-77,-2-8-115,0-10-106</inkml:trace>
  <inkml:trace contextRef="#ctx0" brushRef="#br0" timeOffset="172405.3728">3004 14004 933,'0'0'44,"0"0"-8,0 0-36,120-40 63,-48 10-28,-3 0-35,-1 4-2,-9-1-211,-12 6-346</inkml:trace>
  <inkml:trace contextRef="#ctx0" brushRef="#br0" timeOffset="173077.0043">4130 13569 439,'0'0'184,"0"0"-90,0 0 51,0 0-6,0 0-59,0 0-41,-87-10-8,51 20-5,-5 10-1,6 8-8,4 9-8,2 5-6,11 0-2,9-1-1,7-6-1,2-7-2,2-6-4,17-8 1,3-6-6,4-8-9,-1 0 6,2 0 11,-4-20 4,1-6 0,-5-4-6,-3-4 3,-5-7 3,-4 2 0,0 2 6,-3 14-4,-4 11-1,0 12 0,0 0 3,0 0-4,0 0-1,3 19-12,3 10 13,7 7 3,5 2 6,3 2-8,-2-1 2,6 0-3,2-5-9,4-3-121,-2-7-154,-8-9-94</inkml:trace>
  <inkml:trace contextRef="#ctx0" brushRef="#br0" timeOffset="173550.1158">4393 13543 853,'0'0'107,"0"0"-105,0 0 19,0 0 20,115-62-36,-95 72-5,-4 22-8,-7 11 8,-4 6 8,-3 6 9,-2 1 4,0-6-5,0-10-9,5-8-6,3-6-1,3-8 2,5-6-6,5-7 4,2-5-9,1 0 9,2-13 2,-4-15-2,-5-10 0,-7-8 2,-4-8 3,-3-3 1,-3 1-1,0 8-5,0 16 5,0 12 11,0 11 13,0 9 1,-3 0 11,1 0-17,0 0-18,2 0-6,0 5-9,0 13 7,0 10 2,0 5 2,9 1-2,6 8 0,3-1 0,4 9-1,1 5-54,-3-5-76,2-2-107,-4-12-47,-5-9-93</inkml:trace>
  <inkml:trace contextRef="#ctx0" brushRef="#br0" timeOffset="173917.9389">5048 13904 694,'0'0'104,"0"0"-102,0 0 41,0 118-7,0-90-22,0-7 2,0-9-8,0-8-3,2-4 4,-2 0 23,3 0 50,-1-14 9,0-16-71,1-14-20,5-2 2,1 2-3,7 1 1,1 9-4,3 4-7,0 7 11,-3 10 6,-7 13-6,-3 0-3,5 0-8,-2 16 11,3 12 8,-1 6 2,-3 0 0,-1 0-5,0 0-4,1-4-1,-3-4 0,3-7-38,-4-6-100,4-9-86,-3-4-107</inkml:trace>
  <inkml:trace contextRef="#ctx0" brushRef="#br0" timeOffset="174166.6578">5481 13726 825,'0'0'181,"0"0"-132,0 0-39,0 0-8,0 0 4,0 0 32,29 111-2,-19-74-5,-2-2-4,3 0-10,-5-3-10,1-2-5,0-2 0,-4-1-2,3-9-22,-4-4-58,0-4-134,-2-6-64,0-4-106</inkml:trace>
  <inkml:trace contextRef="#ctx0" brushRef="#br0" timeOffset="174325.1585">5354 14015 930,'0'0'89,"0"0"-89,0 0 0,0 0 12,153-99-12,-86 66-61,-2 1-156,-12-3-127</inkml:trace>
  <inkml:trace contextRef="#ctx0" brushRef="#br0" timeOffset="174525.9437">5888 13686 865,'0'0'108,"0"0"-85,0 0 31,0 0 0,21 114-18,-3-68 2,-3 0-12,-1 1-11,-1-2-10,-5-4 1,-1-5-3,-2-10-3,-1-12-36,-1-8-39,-1-6-117,0-2-115</inkml:trace>
  <inkml:trace contextRef="#ctx0" brushRef="#br0" timeOffset="174822.8809">6555 13415 809,'0'0'187,"0"0"-173,0 0 10,0 0 40,134-40-32,-78 11-20,-6-1-8,-8 9-4,-14 6-35,-16 14-104,-12 1-117,0 4-162</inkml:trace>
  <inkml:trace contextRef="#ctx0" brushRef="#br0" timeOffset="175019.6281">6620 13643 871,'0'0'174,"0"0"-174,0 0 16,0 0 50,0 0-22,144-54-33,-110 43-8,-10 4-3,-10 5-9,-7-1-39,-5 3-90,-2 0-155,-4 0-130</inkml:trace>
  <inkml:trace contextRef="#ctx0" brushRef="#br0" timeOffset="175845.0175">6817 13089 714,'0'0'116,"0"0"-49,0 0-2,0 0 7,0 0-58,0 0-8,-19 19-1,19 23 40,0 11 24,0 9 5,0-1-41,-3 0-22,-1 2 7,2-5-7,2-7-2,-2-9-7,2-12-1,-2-10 5,0-9-4,2-10 0,0-1 3,0 0 2,0 0 3,0-5 3,0-26 6,-3-14-19,-3-22 1,-2-11-4,2-8-4,0 6-12,-1 21 8,5 23 11,0 22 2,2 11 4,0 3-2,0 0-4,0 27-14,0 21-1,0 16 15,0 5 3,0-1 1,0-12 0,0-10-1,2-10-3,4-12 1,0-6-1,-1-4-19,-3-10-52,3 1-89,-5-5-143,0 0-70</inkml:trace>
  <inkml:trace contextRef="#ctx0" brushRef="#br0" timeOffset="176040.8249">6571 13557 942,'0'0'71,"0"0"-62,0 0 37,0 0 26,154-60-14,-88 32-30,0-6 3,3-4-2,-11 4-14,-8 4-15,-14 9-8,-9 4-63,-16 2-110,-11 1-408</inkml:trace>
  <inkml:trace contextRef="#ctx0" brushRef="#br0" timeOffset="176573.9675">7549 13058 860,'0'0'80,"0"0"-80,0 0-22,0 0 22,-4 113 64,15-50 4,-4 1-29,0-5-15,-5-7 2,0-14-5,-2-14-4,2-10-10,-2-8 0,2-6-3,0 0 1,5 0-5,6-12 4,10-10 1,8-5 7,5 6-8,-1 4-4,3 12-3,-5 5-6,-4 0 9,-6 5-3,-7 12 3,-9-1 3,-7 2 3,0 4 12,-23 2 9,-8-2-3,-7-2-11,-1-4-8,-1-4 0,7-5-4,6-7-1,12 0-24,8-17-33,7-10-106,3-6-259,23 3-58</inkml:trace>
  <inkml:trace contextRef="#ctx0" brushRef="#br0" timeOffset="176880.0143">7964 13404 513,'0'0'94,"0"0"13,0 0 27,73 127-52,-61-87 6,-3-2-27,-3-9-33,-4-9-15,-2-10 7,0-6-7,0-4-2,0 0 1,2 0 18,5-29 8,2-10-35,7-8 5,0 7-8,-1 11-4,1 12 4,-3 8 1,3 9-1,-3 0 0,5 3 1,-5 20 1,-1-3 5,-4 9-3,-1 3 0,-5-1-2,0-2-2,-1-7-22,6-5-74,-1-17-204,1 0-277</inkml:trace>
  <inkml:trace contextRef="#ctx0" brushRef="#br0" timeOffset="177427.986">8453 12950 402,'0'0'354,"0"0"-280,0 0-18,0 0 39,0 0-28,0 0-12,128 59-38,-110 0 13,-9 9 1,-5 6-17,-2-1-13,1-10 7,4-17-5,0-15-2,-1-15-1,7-14 0,3-2-5,11-23 5,4-20 0,7-13-3,-7-9-23,-4-7 9,-9 0-7,-14 0-13,-4 5 14,0 14 23,0 13 8,-4 17 10,-1 18 34,-2 5-9,3 1-27,2 31-16,2 12 0,0 11 11,0 1 4,4-2-10,10 4-1,3 2-4,2 5 0,3-7-10,0-10-94,2-16-154,3-20-93,0-12-61</inkml:trace>
  <inkml:trace contextRef="#ctx0" brushRef="#br0" timeOffset="177772.1343">9136 13298 417,'0'0'294,"0"0"-243,0 0 8,0 0 84,29 147-63,-18-99-37,1-4-17,-6-8 4,-4-9-2,0-13 0,2-11-3,-2-3-12,-2 0 1,2 0 9,0-20 7,4-20-25,3-14-3,3 1-4,3 2-2,1 17-2,1 10 1,2 12 0,-5 6 4,5 6-1,-1 0 2,4 16 0,-2 10 7,-5 4 0,1 0 3,-9 4-8,-1 0 0,-4-2-2,-2-2-1,0-2-38,3-6-41,0-5-89,7-13-106,3-4-94</inkml:trace>
  <inkml:trace contextRef="#ctx0" brushRef="#br0" timeOffset="177982.1233">9827 13171 340,'0'0'742,"0"0"-710,0 0-24,132-41 41,-63 12-21,4 8-22,-8 3-6,-13 4-49,-21 12-120,-23 2-154,-8 0-247</inkml:trace>
  <inkml:trace contextRef="#ctx0" brushRef="#br0" timeOffset="178165.032">9887 13469 1018,'0'0'33,"0"0"-14,0 0 13,0 0 41,168-26-42,-103 6-26,-9 1-5,-14 6-7,-16 1-106,-15 2-178,-11-6-266</inkml:trace>
  <inkml:trace contextRef="#ctx0" brushRef="#br0" timeOffset="180261.3388">11485 12992 565,'0'0'131,"0"0"-88,0 0 81,0 0-12,0 0-25,0 0-49,-100-16-16,54 37 7,-4 8 8,4 5-13,3 7-5,10 5-10,16-2-3,7-9 2,10 0-8,0-12-2,14-5 2,13-8 0,8-10-2,7 0 2,3-17 3,2-17-3,-4-6 0,-11-5-1,-4-1-1,-11 0 2,-9-9 0,-8-8 3,0-12-2,0 0 0,-19 2 2,1 21-1,2 15-2,1 17 3,4 15-2,7 3 8,-1 2-1,0 7-8,1 27-3,2 15 3,-3 11 2,5 6 1,0 3 6,5-3-3,17-6 9,7-8-3,6-14-1,5-10 4,8-5-8,-3-13 0,-3-5-2,-4-5-1,-12 0-1,-4 0-2,-6-1-1,-4-8-13,-6-1-31,0 2-34,3-2-158,3 4-326</inkml:trace>
  <inkml:trace contextRef="#ctx0" brushRef="#br0" timeOffset="180422.1003">12317 13180 1020,'0'0'31,"0"0"-31,0 0-13,0 0-58,0 0-179,0 0-255</inkml:trace>
  <inkml:trace contextRef="#ctx0" brushRef="#br0" timeOffset="182678.9444">910 13655 173,'0'0'306,"0"0"-280,0 0 35,0 0 30,0 0-44,0 0 4,-17-22-1,17 22 5,0 0-9,0 0-33,0 3-13,0 20 0,0 14 3,1 17 27,15 21 2,-2 22 0,5 14 16,-2 19-29,-3 8 15,3 5-1,-3 0-9,1-10-8,0-16-7,-3-18-1,-1-20-2,0-16 6,-5-16-4,-1-13-6,-1-11 1,-1-15-3,-1-7-1,0-1-33,0-1-55,3-38-29,0-25-84,-3-20-260</inkml:trace>
  <inkml:trace contextRef="#ctx0" brushRef="#br0" timeOffset="184927.5972">813 13735 175,'0'0'108,"0"0"-95,0 0 42,0 0 8,0 0 32,0 0 7,-30-14-70,30 14 10,0 0-28,0-3 18,0-1 6,0-6-12,8 2-3,7-2-2,-2-1 5,2 4-7,-1-3 5,4 3-4,3-1 4,0 3-7,2-2-11,6 2 5,4-2 4,9 0-4,12-5-2,10-1 14,10-1-3,9-4-5,6 0-4,7-2 0,4 0 1,12-1-5,8-2 3,9 0-3,5 0-6,0-1 3,-1 1-3,8 2-1,7-6 2,-4-2 1,1-1-2,-7-2 0,-9 2 3,-6 1-2,-7 3 0,-2 3 1,-5-1-1,-2 3-1,-9 3-1,-4-3-2,-3 1 2,1 3 1,7-4 0,2 1-1,4 1 0,0-5 2,-1 2-1,1-2-1,-1 1 2,-3 3 1,-3-2-2,-2 0 0,5 2 1,5 0-1,5 2-1,-1 1 1,-3 2-1,-6-2 2,-1 4-1,0 0-2,3 0 3,1 1-1,-4-2 1,4 0 0,-4-2 2,-5 2-3,3-2-1,-4 2 2,-5 1 0,0 0 1,-2 4-3,5 2 0,5-1 1,7 0 1,-2-1-2,3-3-2,6 1 2,6-6 0,9-1-1,9 0 1,4 0 1,2 1-1,6 0 0,-2 5 0,1 0 0,8 4 5,5-1-5,1-2 0,3 1 0,-1 2-1,2-2 2,0 3-2,4-2 2,-6 3-2,2 2 1,-4 2 0,2-2 2,-1 3 1,-3-4-3,-6 3 0,-7 0-1,-8-1 1,-4 3 0,-6-1 0,-7-1 0,-11 0-1,-6-1 0,-14 2 1,-13 1 1,-12-2-1,-15 0 0,-9-3 1,-13 3 1,-11-1-2,-5 3 2,-11-2-1,0 2 7,0 0 4,0 0 2,0-2 1,0 2-14,0 0-1,2 0-1,-2 0 1,4 0-6,3 0 1,3 2 5,5 14 0,3 6 0,1 6-4,4 6 4,-1 8-2,1 0 2,-1 6 0,-2 4 0,0 5 1,-2 7 0,0 4-1,1 6 8,-1 0-8,5 2 6,2 2-4,-4-1-2,0 8 4,-3 1-1,-5 2-3,-5 0 2,2-9-3,-3-12 4,-3-7 3,-2-11-6,-2-12 3,0-11-1,0-6-2,-13-11 0,-12-1 5,-16-2-1,-13-3 5,-18 2-7,-8 1-1,-7 2 0,-6 2-1,-5 2 2,-12 5-2,-6 3 1,-9-3 1,-8 5-2,-10-3 0,-15 7 2,-10 4-1,-11-1 1,-7 5 0,-9 1 0,-3 1-2,3 1-1,-5 2 1,0-3 0,-1-2 3,1-2-3,-10-2 2,1 0 0,-2-2 0,-7 0-2,10 2-4,0-4 4,7 5 0,12-9 0,15-1 1,16-1-1,8-3 2,12-5-2,15 0 0,9-4 0,13 1-1,4 0 0,2 7 1,1 2 0,-2 2 0,7 0 0,-2 1 2,-3-4-2,1 4-1,-11 1 1,2-3 2,-7 7 0,-9 2-3,-7-1 1,-8 3 0,-4-4-1,-2-3 1,8 0-1,6-7-1,3-2 2,7 0 0,-1 0 0,-9 0 0,-9 4-1,-2 0 1,-5 4 3,4 0-3,-4 0 0,-2-1 4,5-2-4,2-2-2,8 1 1,4-3-3,2 1 4,1 3-2,1-7 2,-5 6 0,-2 0 2,-1-1-2,6 3 2,1-8-1,6-1-1,5 1 2,1-2-2,2 3-1,1-4 0,3 3 0,-1 2 0,-2-3-5,2 1 6,-1-5 0,0 3 0,4 0-1,10-2-1,17-4 2,17-2 2,13-2-2,17 0 0,5 2-13,15-2-47,7 0-96,0 0-143,31-20-250</inkml:trace>
  <inkml:trace contextRef="#ctx0" brushRef="#br0" timeOffset="186735.7073">9705 12691 595,'0'0'150,"0"0"-110,0 0 9,0 0 39,0 0-40,0 0-3,0 0-28,-38-46-2,32 42 6,-2-3-3,-3 0 0,-4-3 6,-5 0-7,-5-1 2,0 4 0,-1 1-4,2-2 3,-1 4-4,0-1-4,3 1-4,2 1-1,2 1-3,-2-3-1,3 1 1,-4 4-1,1-5 2,0 3 0,2-2 1,-3-3 0,2 6 4,-6-2-3,1-1-4,-3 3 1,-4 1-1,2-3 3,-5 1-4,3 2 0,0 0 0,0 0 2,2 0 0,-2 0 2,2 0-2,-2 0-1,2 0 0,-1 6-1,1 2 0,4 3-1,0-4 3,-1 4-5,5-4 6,-2 3-6,4 1 6,-6 1-6,2-1 3,-1 4 0,2-1 2,-1 1-2,2-1 0,2 1 0,-2-1 0,4 3 0,0-2-1,-1 2 0,5 0 0,-3 4 1,5-1 0,2 1 1,0 8-2,2-2 2,3 4-1,2 3 1,-1-2-1,3-1 0,0 3 1,0 1 1,0 1 3,0 4-5,9 0 1,7 0-1,1 6 4,4-3-1,-2-1 4,5 2-6,2-3 1,-2-3 0,5-3-1,0-3 2,3-4 1,3-2-1,1-2 2,-1 1-3,4-3-2,-2-1 3,3-1-2,-2 1 1,-2-4-1,0-2 0,-6-3 1,4 0 1,-3-2 0,1 0-2,1-3 3,0-4-4,1 1 3,4-4-2,0 0 0,-3 0-1,1-2 0,-5-3 1,2-6-1,1 2 1,-5-3-1,0 1 2,-2-4-1,2 2 0,-2-3-1,2-4 1,-2-4 1,-1-2 1,1-9 0,-6 2 1,5-3-1,-4-3-3,-2-1 1,4-4 0,-1 0 0,-3-4 0,0-3 1,-2 2-1,-2-2-1,-1 3 2,-6-1 0,-2 3 1,-3-7 1,-4-1-1,0 3 9,0 4-4,-7 6 2,-6 9 3,2 6-2,-3 8-4,3 4 1,4 7-2,-2 0-5,-2-1-1,1 2-3,-6-5-39,-1 4-43,-6 2-48,-8 0-454</inkml:trace>
  <inkml:trace contextRef="#ctx0" brushRef="#br0" timeOffset="188279.7169">6071 12980 528,'0'0'208,"0"0"-175,0 0 27,0 0 41,0 0-44,0 0-19,-84-26-23,64 23 4,-5 0 24,-2-1-10,0 4-7,-6-3 8,-3 3-8,-4 0-11,-5 0 1,1 0-6,-4 0 0,-4 0-2,1 5-1,-1 0-3,-2 2 0,8-1-1,-3-2 1,2 4 1,2 1 0,-1 0-3,3 1-2,-1-2 2,2 0-2,-1 1 1,1 2-1,-5-1 2,5 4-2,-3 0 0,5 0 0,2 0-3,1 2 3,2 2 2,1 1-2,4-2 0,-1 3 0,2 2 0,-1-1 1,-1 3-1,2 0 0,6 1 0,-4 6 0,2-3 0,5 5 0,0 2 0,4 2 0,0 2 0,2-3 1,2-2 1,0 0-1,6-3 2,2 1 0,4 4-3,0 0 0,0 8 0,0 4 3,13 1-1,5 0 2,4 4-3,5-3 0,1-1 2,3-4-2,5-6-1,0 0 2,2-5 0,0-3-1,0 1 0,2-1 0,2-1 0,5-3 1,2-4-1,9 0 2,2-2-2,10-2 1,-4 3 0,1-5 2,-4-8-2,-2-4-1,2-5 0,4 0 3,-2 0 0,1 0-4,0-3 4,-6-8-4,-2-1 3,-2-3-3,2-9 5,-1-4-1,-1 0 1,-2-4-5,-1 4 2,-6-1-1,-4 0 0,-2 0 0,-1-7 1,1 0-1,-1-4 0,2-3 1,-4-1-2,-2 1 0,-3-1 3,-8-1-2,-8 5 1,-5-4-1,-11 0 3,-1-5-1,0-2-3,0 3 2,0-6 0,-3 4-1,-7-1 1,-3 0-2,-3 0 5,-5 3 6,-4-1 0,0 3 6,1 4-5,2 5-1,2 4-5,1 5-5,4 4-1,-1 7-1,3 2-7,1 5-27,0 3-43,-5 7-41,-4 0-234</inkml:trace>
  <inkml:trace contextRef="#ctx0" brushRef="#br0" timeOffset="189621.6145">2687 13654 463,'0'0'155,"0"0"-137,0 0 28,0 0 32,0 0-18,0 0 17,-29-65-28,22 59 18,-6-2-22,-2 2 23,-3-4-38,-4 2-4,0 0-9,-1-1 0,-2 2 3,-4 3-4,-2 1-7,-2-2-3,-5 5-3,3 0 2,-3 0 0,2 0-1,0 0-3,-2 0 2,-2 0-2,-5 2-1,-1 4 3,-4 0-3,-3-1 2,-1 4-2,1 2-1,2-1 1,4-1-1,0 1 1,4 3-1,2-4 2,3 0 0,2 3-1,1-2 0,4 1 0,-6 1-1,1 2 1,3 2 0,-4 3 0,-1 3-1,-1 2 0,0 1 1,-1 4 0,-1 0 0,-1 0 0,7-3 0,1 4 0,5 1-3,4 3 2,5 0-1,3 0 0,1 0 0,3 2 0,3 4 1,2 2-1,1 4 1,7 2-1,0 2 1,0 4 1,9 0 1,15-1 4,10-1-3,3-2-1,9-6 0,2 2 2,10-1-3,2-4 1,6-1 3,9 0-3,0-6 3,6-2-3,-3-11 1,4-7 0,3-3 3,2-8-3,2 0 2,-6-3-4,-8 0 0,-6-3 0,-1-23 0,-1 0 3,-1-8-2,1-7 0,3 2 0,-6-5-1,1-1 3,-5-1-3,-4 2 6,-8-2-3,-5 4-3,-9-4 3,-5 2-1,-12 2 1,-1-1 3,-5-2 4,-5 2 6,0 3 1,-4 8-5,0 2-7,-2 8-4,0 6 0,0 8-1,0-6-18,0 6-43,0-8-38,0 2-174,0-4-342</inkml:trace>
  <inkml:trace contextRef="#ctx0" brushRef="#br0" timeOffset="193183.9137">8405 12948 104,'0'0'99,"0"0"-44,0 0-2,0 0-1,0 0-7,0 0-6,0 0-16,2 0 10,-2 0 0,0 0 4,0 0 0,0 0-2,0 0-9,0 0-12,0 0-11,0 0-3,0 0 0,0 0-23,0 0-63,0 6-83,0 6-38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0:46:42.5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1035 1552 1133,'0'0'32,"0"0"-20,0 0 25,0 0-26,130-6-4,-43-6 9,2-2-11,-7 2-3,-16 3 6,-24 6-8,-20 1 0,-15 2-2,-7 0-11,0 15 1,-31 19 12,-9 11 6,-13 3-3,3 4 3,3 0-5,6-5 3,10-6 4,9-6 1,7-12 3,12-2-5,3-10-6,0-2 0,16-4-1,16-5 0,18 0 3,11-2 3,3-15-6,6-3-5,-3-4-88,-5-7-173,-8-6-331</inkml:trace>
  <inkml:trace contextRef="#ctx0" brushRef="#br0" timeOffset="189.5637">2025 1456 1162,'0'0'6,"116"-56"-2,-29 24 17,11-3-11,-4 5-8,-14 8-2,-22 10-88,-33 10-185,-25 2-144</inkml:trace>
  <inkml:trace contextRef="#ctx0" brushRef="#br0" timeOffset="429.6559">2008 1514 465,'0'0'224,"0"0"-157,-62 104 88,54-48-79,6 13 1,2 7-16,0 6-11,-2-2-25,0-1 3,0-4 2,2-7-3,0-5 0,0-15-10,2-11-9,16-11-5,9-9-3,6-13-4,7-4-1,9-2-20,6-31-54,3-6-135,-2-9-231</inkml:trace>
  <inkml:trace contextRef="#ctx0" brushRef="#br0" timeOffset="1006.1256">2721 1694 1101,'0'0'32,"0"0"-32,0 0-2,0 0 2,0 0 0,-81 107-16,60-98-12,-7-6 28,4-3 0,2 0 7,2-15 2,8-5 2,8-2-2,4-1-6,0-2-6,9 2-2,13-3-4,8 6 5,5 3 1,3 1 1,2 4 2,0 4 0,1 3 0,-6 5 0,-11 0-2,-1 0-5,-10 13 4,-4 11-5,-9 8 8,0 8 7,-2 10-6,-23 6 15,-8 3-6,-7 0-8,-3-2 0,-3-5-1,1-8 7,5-12-7,7-12 0,8-12 2,7-8 1,7-1 5,7-21-8,4-2-1,0 1-6,2 5 4,20 10 2,1 6-4,7 2-1,4 0 4,0 12 1,-1 4 6,-3 2-3,0-1 0,-3-3-1,0-5 0,-1-3-2,1-6-76,-4 0-203,-2-10-190</inkml:trace>
  <inkml:trace contextRef="#ctx0" brushRef="#br0" timeOffset="1358.5385">3038 1775 1122,'0'0'36,"0"0"-32,0 0-4,0 0 9,19 130-6,-14-93 3,-5-3-5,0-8 3,0-9 3,0-9 4,0-6-1,0-2-2,0 0 23,0-10 0,0-21 0,14-13-30,5-2-2,10 3 1,2 9-8,-2 11 8,-2 9 0,-5 14 0,-2 0-1,-2 0 1,1 0 1,-4 12-1,-1 8 3,-6 2-3,-6 12 1,-2 7-1,0 9-26,-13 10-59,-5 0-121,-2-4-247</inkml:trace>
  <inkml:trace contextRef="#ctx0" brushRef="#br0" timeOffset="1883.5523">3599 1634 842,'0'0'253,"0"0"-202,0 0-25,0 0-16,0 0 10,0 0 23,25 146-16,-16-100-13,-3 0-7,4-5-6,-4 1-1,1-2 0,-3-1-50,-2 0-60,-2-3-104,0-10-133,0-8-203</inkml:trace>
  <inkml:trace contextRef="#ctx0" brushRef="#br0" timeOffset="2049.5708">3487 1976 514,'0'0'506,"0"0"-505,0 0 7,135-104-2,-48 67-4,4 3-4,-11 8-70,-15 11-233,-18 13-322</inkml:trace>
  <inkml:trace contextRef="#ctx0" brushRef="#br0" timeOffset="2422.7003">4183 2002 872,'0'0'176,"0"0"-133,0 0-14,0 0-22,99-131-2,-64 70 9,-6-3 1,-8 3 9,-10 8 0,-9 13-7,-2 17-10,-5 9-7,-17 14-17,-9 0-1,-4 7-22,3 15 4,7 2 11,11 0 9,12 3-6,2-1-8,10 3-1,23 0 10,11-4 10,8-1 4,2-2 1,-6-1 6,-5-1 5,-13-3-4,-10 2 8,-12 3 4,-8 2-9,0 8 16,-28 1-11,-2-4-9,0-9-1,6-11-58,7-9-69,12 0-48,5-19-93</inkml:trace>
  <inkml:trace contextRef="#ctx0" brushRef="#br0" timeOffset="2941.495">4673 1656 495,'0'0'431,"0"0"-378,0 0-26,0 0-18,0 0 5,0 0 7,0 102-1,0-69-5,2-5-4,6-2 0,0-4-9,5-5 2,4-3 0,1-3-4,-1-6 2,-1-2-2,1-3 7,2 0-2,0-10 2,1-14 4,1-8-6,-2-3-1,-5-3 0,-6 4 4,1 10-4,-5 10 8,-4 8 9,0 6-1,0 0-9,0 0-11,0 0-1,0 0-6,0 0-6,-6 10 10,-2 2-7,-1-3-4,5-7-7,4-2 3,0 0 14,0 0-1,0-13-9,8-5-14,7 1 17,1 8 10,3 6 1,0 3 1,2 0 0,1 0 6,-3 15 13,2 3-3,-5 5-3,-1 3-13,-8-1 3,-7 8-4,0 3-13,-18-1-89,-20-5-209,-6-9-228</inkml:trace>
  <inkml:trace contextRef="#ctx0" brushRef="#br0" timeOffset="3205.8044">4876 1358 582,'0'0'385,"0"0"-384,0 0 10,0 0-9,0 0 8,0 0-9,7 77 20,-45-59-6,-2-6 5,3-12 19,8 0 14,6-3 4,11-18-10,10 1-31,2-1-13,7 1-3,25 1 0,12 5-24,8 9-66,8 5-98,-2 0-157</inkml:trace>
  <inkml:trace contextRef="#ctx0" brushRef="#br0" timeOffset="3521.2243">5356 1543 143,'0'0'574,"0"0"-473,27 111 75,-19-60-103,1 0-40,-2-1-6,-2-11-11,-5-12-3,0-13 3,0-9 2,0-5-1,0 0 3,0-5 14,2-22 7,7-13-38,4-6-3,3 6-2,2 7 2,-1 13 0,1 8 0,-3 6-5,2 6 4,0 0 1,1 0-2,-2 20 0,-2 6 2,-4 10 0,-8 9 0,-2 1-51,0-2-100,0-10-191,0-17-35</inkml:trace>
  <inkml:trace contextRef="#ctx0" brushRef="#br0" timeOffset="3692.5116">5777 1656 1066,'0'0'47,"0"0"-38,0 0 4,18 104-1,-13-59-7,-2 1-2,-3-1-3,0-4-66,0-9-118,0-13-147</inkml:trace>
  <inkml:trace contextRef="#ctx0" brushRef="#br0" timeOffset="3879.068">5987 1674 1003,'0'0'150,"0"0"-131,0 0-17,0 0 0,0 0-1,37 127 2,-30-88-3,-7 4-44,0 1-46,0-2-62,0-9-110,-9-14-55</inkml:trace>
  <inkml:trace contextRef="#ctx0" brushRef="#br0" timeOffset="4068.6858">5792 1560 1051,'0'0'63,"0"0"-44,0 0-15,162-61 2,-87 46-3,-6 5-3,-16 3-9,-17 7-116,-20 7-120,-16 18-88</inkml:trace>
  <inkml:trace contextRef="#ctx0" brushRef="#br0" timeOffset="4284.5414">5518 2338 970,'0'0'110,"0"0"-96,156-24 52,-44-8-15,8-6-19,1-5 6,-13 6-14,-15 4-11,-27 9-10,-26 12-3,-19 6-48,-21 6-81,0 0-203,-36 3-187</inkml:trace>
  <inkml:trace contextRef="#ctx0" brushRef="#br0" timeOffset="4532.13">6000 2472 503,'0'0'323,"0"0"-248,-31 115 29,24-59-54,-1 4-25,-3 0-14,1-6-3,1-14-2,7-14 25,2-14 17,0-7-15,5-5 1,26 0 3,17 0 4,13-19-15,7 0-12,2-4-10,-5 1-2,-7 1-2,-12 2-13,-15 3-75,-15 0-114,-16-3-253</inkml:trace>
  <inkml:trace contextRef="#ctx0" brushRef="#br0" timeOffset="4723.3163">6225 2664 971,'0'0'154,"0"0"-125,0 0 23,-7 111-12,17-73-17,-3 4-7,3-2-6,-8 6-10,-2-2 0,0-1-7,0-4-57,-15-6-100,-7-17-239</inkml:trace>
  <inkml:trace contextRef="#ctx0" brushRef="#br0" timeOffset="5201.1857">6292 1810 888,'0'0'183,"0"0"-150,0 0-8,0 0-1,158-26-11,-92 8-7,2 0-6,-8-4-160,-11-2-259</inkml:trace>
  <inkml:trace contextRef="#ctx0" brushRef="#br0" timeOffset="5617.5096">6963 1532 1018,'0'0'81,"0"0"-78,0 0 0,163-24 5,-118 24-5,-17 6-3,-17 15-1,-11 8-2,-8 5-11,-28 0 13,-7 0-5,1-6 5,4-3-13,10-10 2,10-6 6,13-4 6,5-5 0,0 0 0,0 0-6,9 0-6,20 4 12,6 2 8,8 6 8,1 0 3,-8 2 3,-7 3-1,-15 1-2,-14 2-7,0 6 13,-27 6 4,-19 0-6,-4-2-9,-1-4-11,6-6 1,9-10-4,7-6-2,12-4-32,10 0-35,7-17-36,11-9-149,27-11-179</inkml:trace>
  <inkml:trace contextRef="#ctx0" brushRef="#br0" timeOffset="6025.4645">7830 1613 989,'0'0'70,"0"0"-36,0 0-1,-130 77-12,87-36 5,2 5-5,5-2-16,9-9-1,14-5-3,9-11-1,4-6-1,0-4 0,17-9-11,17 0 0,7 0 7,1-17 4,-2-9-8,-4-3-3,-7-3 12,-10-2 1,-5 3 5,-5 4-1,-3 10 15,-4 8 17,-2 6 13,0 3 6,0 0-29,0 0-27,0 15-3,0 14 3,0 7 0,0 6 1,5 5 1,6-1-1,5-2-1,0-3-47,-1-9-54,1-15-72,-3-11-173,-7-6-323</inkml:trace>
  <inkml:trace contextRef="#ctx0" brushRef="#br0" timeOffset="6280.0745">7989 1180 1075,'0'0'79,"0"0"-79,0 0 0,0 0 3,42 127 6,-38-76-2,-4-6-3,0-4-3,4-11 5,6-10-2,7-5 3,9-6 2,11-7 4,8-2 0,7-4-7,7-16-6,-4-6-44,-9-3-98,-20 5-216</inkml:trace>
  <inkml:trace contextRef="#ctx0" brushRef="#br0" timeOffset="6460.5866">8282 1427 757,'0'0'303,"0"0"-247,0 0-15,0 0-4,-9 103-19,12-78-4,6 1-11,-4-1 0,-3 3-3,-2-3-15,0 4-89,0 0-159,0-8-256</inkml:trace>
  <inkml:trace contextRef="#ctx0" brushRef="#br0" timeOffset="6825.4925">8564 1333 890,'0'0'113,"113"-42"-97,-41 28 22,-6 8-30,-3 4-1,-17 2-1,-11 0-6,-16 8 0,-13 14 9,-2 10 18,-4 10 15,0 11 6,0 5-16,0 10-7,0 4-6,0 2-7,4 3 9,7-5-4,-5-10-3,-4-6 2,-2-10 1,0-4 4,-19-3 0,-18-8 0,-3-2-7,-1-12-7,-9-6-4,4-11-3,-1 0-23,7-23-13,9-15-35,8-14-100,14-10-319</inkml:trace>
  <inkml:trace contextRef="#ctx0" brushRef="#br0" timeOffset="7089.114">9825 1638 1005,'0'0'175,"0"0"-149,127-2 35,-53-12-18,-1-2-33,-6 0-10,-11 4-11,-21 6-116,-23 0-224,-12 6-283</inkml:trace>
  <inkml:trace contextRef="#ctx0" brushRef="#br0" timeOffset="7277.0041">9821 1953 928,'0'0'82,"0"0"5,180-23-2,-97 2-53,-5 3-14,-14 1-6,-17 3-12,-19 9-7,-16-1-92,-12-1-177,-8 2-393</inkml:trace>
  <inkml:trace contextRef="#ctx0" brushRef="#br0" timeOffset="8296.5669">11738 1417 894,'0'0'110,"0"0"-110,0 0 9,0 0-5,0 0 0,0 0 8,0 0-7,-36 34 11,18-34 15,0 0 9,5 0-1,4-3-7,5-14-13,4-2-18,0-4-1,0-1 3,17 4-5,10 5 4,5 4-4,8 11 1,-2 0 1,-6 4-9,0 24 4,-9 6-8,-13 11 8,-10 6 4,0 10-6,-31 5 7,-9-3 1,-7-5-1,0-12 0,5-12-1,6-12 2,7-11 0,10-6 3,4-5 6,12 0 3,1-7-3,2-10 4,0-1-8,8 2 4,17 4-1,8 3-7,5 5 5,3 4-7,-1 0 5,-5 0-3,-4 9-4,3 9 0,-1 4-25,6 3-94,3 1-127,-7-6-113</inkml:trace>
  <inkml:trace contextRef="#ctx0" brushRef="#br0" timeOffset="8702.7026">12286 1535 1003,'0'0'9,"0"0"-9,0 0 0,189-27 13,-99 15 7,-6 0-10,-15 4-4,-19 4-3,-23 4-3,-15 0 0,-12 0-6,0 0-10,0 8 14,-12 16-19,-20 11 14,-13 6 7,-5 9-10,-6 0 2,-7 4 8,3 1 2,6-6-2,10-8 0,15-13 2,13-10 1,12-8 3,4-1-1,6 2 0,23-3 16,17-2 13,12-4-3,6-2-11,9 0 0,-4-10-12,-7-7-8,-11 5-34,-12 1-213,-15-3-270</inkml:trace>
  <inkml:trace contextRef="#ctx0" brushRef="#br0" timeOffset="9196.9849">13731 1194 859,'0'0'138,"0"0"-128,0 0-9,0 0 3,0 0 2,0 0-5,-123 35 0,83-31 9,2 2 32,5 0-8,1 4 5,8 4-14,-1 2-11,2 9-10,4 2-4,6 7 1,1 9-2,10 6 2,2 6 1,0 1 6,0 4 5,9 2-10,-4 6 15,-5 1-4,0 3-2,0-4 0,-10-7-4,4-3-3,3-17-1,3-8-3,0-10 11,17-9-7,9-5 1,10-9-1,8 0 0,6-16-5,3-16-1,-4-9-63,-7-2-151,-13-10-253</inkml:trace>
  <inkml:trace contextRef="#ctx0" brushRef="#br0" timeOffset="9541.7858">13740 1680 990,'0'0'30,"0"0"-23,0 0 12,0 139-12,4-106-3,0-4 3,-2-12-7,-2-6 3,0-10 11,0-1 25,0 0 16,4-5-1,0-26-14,4-10-34,3-12-6,6 4-2,7 3 1,0 13-5,0 8 3,3 11 1,-2 9 2,2 5 0,-2 0 4,-4 5-4,0 14 5,-9 3 0,-1 4-5,-1 4 0,-10 4-2,0 4-19,0 1-85,0-4-171,-4-8-182</inkml:trace>
  <inkml:trace contextRef="#ctx0" brushRef="#br0" timeOffset="9902.614">14096 1363 1014,'0'0'30,"0"0"-26,119-32-4,-63 22 2,4 6 0,-5 0 1,-12 4 9,-12 0 0,-12 2 3,-7 20-10,-1 10 3,-6 11 16,2 8 8,-5 12-9,2 5-9,5 4 0,1 2-1,2-4-4,-6-6-3,-6-6 6,0-9-10,0-1 8,-20-8 5,-11-3-2,-9-4 2,-4-8-10,-5-8-4,-8-2-1,0-10-45,1-5-120,3 0-291</inkml:trace>
  <inkml:trace contextRef="#ctx0" brushRef="#br0" timeOffset="10623.5062">15122 1516 995,'0'0'57,"0"0"-57,0 0 0,0 0 2,0 0 4,33 114 15,-26-71-13,-3 1 2,-2-1-9,-2-1 1,0 3-2,0-3-97,-6-1-150,-8-8-82</inkml:trace>
  <inkml:trace contextRef="#ctx0" brushRef="#br0" timeOffset="10787.2432">14848 1867 789,'0'0'79,"0"0"-75,169-71-4,-78 39 6,7 2-6,-7-2-102,-12 1-257</inkml:trace>
  <inkml:trace contextRef="#ctx0" brushRef="#br0" timeOffset="11150.0598">15708 1550 891,'0'0'31,"0"0"-25,147-32 6,-74 16-1,2 6-2,-15 3-3,-14 7-6,-22 0 0,-12 0-15,-12 0-17,0 11 22,-22 9 10,-12 6 20,-4 4-4,-4 2 2,-1 2 0,3 1-3,5-2 5,6-1 7,8-4 8,11-3-12,7-7-8,3-4-15,0-4 10,18-3-9,18-2 3,14-5 7,21 0-6,15-14-5,8-15-67,-8-7-188,-14-6-347</inkml:trace>
  <inkml:trace contextRef="#ctx0" brushRef="#br0" timeOffset="11336.4808">16525 1377 1055,'0'0'7,"0"0"-3,166-44-4,-73 26 5,4 1-5,-17 0 0,-25 7-101,-24 3-128,-24 7-33,-7 0-95</inkml:trace>
  <inkml:trace contextRef="#ctx0" brushRef="#br0" timeOffset="11598.479">16597 1431 637,'0'0'71,"0"0"19,-33 112 33,31-54-69,2 5 12,0 7-20,0 2-20,0-1 3,-7-7-7,-1-3 7,2-10-7,2-7 17,4-6-10,0-9-12,0-9 2,4-8-11,19-12-4,15 0-4,13-11 3,14-21-3,9-8-23,-1-4-106,-9 0-215,-12 2-226</inkml:trace>
  <inkml:trace contextRef="#ctx0" brushRef="#br0" timeOffset="11967.479">17215 1810 869,'0'0'8,"0"0"3,86-136 25,-51 80-22,-9 7 6,-12 6-7,-12 14 18,-2 12 9,-9 7-11,-22 5-29,-8 5 0,2 0-3,3 11-10,12 5-10,9 3-2,13 4-5,0 3-4,19 2 17,20-3 3,5 1 9,8 1 4,-3-5 1,-5 4 3,-13-2 5,-13 1 12,-9-1-5,-9 2-10,0-1 9,-20 4 2,-11-5-6,-3-2-10,3-8-8,6-6-91,6-8-58,9 0-64,10-17-163</inkml:trace>
  <inkml:trace contextRef="#ctx0" brushRef="#br0" timeOffset="12506.7946">17634 1586 977,'0'0'20,"0"0"-15,0 0-1,0 0-1,0 0-3,-22 106 3,22-76-2,0-1 1,0-5-2,0-1 0,2-2 0,13-7-2,1-5 2,6-2 2,0-7 5,3 0 8,-4 0 0,-4-9 7,1-10 2,-1-8-3,-5-1-2,-1-5-7,-7-2-5,1 8 1,-2 6 0,-3 10 6,2 10 5,-2 1-11,0 0-8,0 0-12,0 0 6,0 1 0,0 12 6,0-3 0,0-4-4,-2-1-7,2-5-4,0 0 3,0 0 7,0 0 4,0-7-8,8-5-3,7 0 7,-1 4 4,1 6 1,-1 2 0,4 0-8,4 2 8,3 12 10,0 0-1,-4 4-3,-5 2-6,-7 0 3,-9 6-3,0-2 0,-15 4-61,-24-2-32,-3-5-180,-2-11-164</inkml:trace>
  <inkml:trace contextRef="#ctx0" brushRef="#br0" timeOffset="12796.2619">17848 1145 802,'0'0'76,"0"0"-71,0 0 10,0 0-15,0 0-1,0 0 1,-9 118 13,-24-102 1,-3-8-7,5-6 19,4-2 15,4 0 17,11-8-10,7-9-2,5 2-16,0-5-22,9 0-6,20 5-4,9 4 1,13 8-41,5 3-108,-1 7-133,-3 12-270</inkml:trace>
  <inkml:trace contextRef="#ctx0" brushRef="#br0" timeOffset="13144.2365">18222 1578 768,'0'0'48,"0"0"-19,36 107 54,-23-63-64,-3-5 2,-6-5-8,-4-8-1,0-9 8,0-10 15,0-4-9,0-3-1,0 0 28,0-22-5,4-19-26,8-11-20,8 0-4,1 8 4,2 13-4,-3 14 4,-4 11-1,-1 4-1,4 2 0,2 0-4,4 16-1,-3 7 4,-2 9 0,-4 1 1,-13 4 0,-3 0-1,0 2-36,0-9-112,0-13-181,0-10-214</inkml:trace>
  <inkml:trace contextRef="#ctx0" brushRef="#br0" timeOffset="13323.9535">18726 1581 872,'0'0'132,"0"0"-132,0 0 0,0 0 12,36 124 0,-31-78-2,-3-3-5,-2 0-4,0-9-1,0-7-61,0-8-147,0-13-115</inkml:trace>
  <inkml:trace contextRef="#ctx0" brushRef="#br0" timeOffset="13502.7519">18940 1610 681,'0'0'285,"0"0"-254,0 0-25,0 0-2,0 0 17,0 0-6,45 130-11,-39-95 2,-1-5-6,-5-2 0,0-2-71,0-11-158,-2-5-107</inkml:trace>
  <inkml:trace contextRef="#ctx0" brushRef="#br0" timeOffset="13712.5228">18742 1504 210,'0'0'750,"0"0"-746,0 0 14,154-58 26,-88 46-20,3 1-4,-11 4-12,-13 3-5,-18 4-3,-16 0-50,-11 15-118,-9 16-157,-31 7-104</inkml:trace>
  <inkml:trace contextRef="#ctx0" brushRef="#br0" timeOffset="13908.2343">18412 2171 746,'0'0'134,"0"0"-95,176-9 103,-67-18-76,7-1-37,-6-4 10,-15 3-15,-22 0-8,-19 7-6,-24 6-10,-10 10-14,-16 6-59,-4 0-121,-14 0-225,-19 20-121</inkml:trace>
  <inkml:trace contextRef="#ctx0" brushRef="#br0" timeOffset="14132.6615">18952 2268 372,'0'0'129,"0"0"-20,-19 136-17,17-88-18,-5 1-13,1-6-2,-3-2-27,0-12-2,5-9 32,4-8-10,0-5-18,0-5 13,18-2-2,20 0-4,4 0-15,5 0-5,1-2-14,-3-8-3,-4-2-4,-4 2-3,-10-5-99,-15-4-187,-12-2-277</inkml:trace>
  <inkml:trace contextRef="#ctx0" brushRef="#br0" timeOffset="14308.2346">19050 2523 1006,'0'0'29,"0"0"39,-3 136 13,6-80-65,7 2-5,-2 0-5,-8-8-6,0-8-18,0-9-87,-8-17-128,-2-16-221</inkml:trace>
  <inkml:trace contextRef="#ctx0" brushRef="#br0" timeOffset="14672.4424">19560 1548 974,'0'0'51,"0"0"-48,183-51 24,-114 46 4,-11 5-16,-13 0-2,-14 0-12,-14 4-1,-6 20 2,-3 11-2,-8 16 17,0 16 11,0 15-7,0 12-4,0 16-1,0 12-8,0-2-2,0-4-2,2-17 8,-2-19 15,0-13-4,-16-9 6,-20-8-8,-10-6-8,-10-12-8,-4-8-5,-3-11-8,-1-13-51,-3 0-81,7-7-228</inkml:trace>
  <inkml:trace contextRef="#ctx0" brushRef="#br0" timeOffset="15261.8062">20630 2039 979,'0'0'126,"0"0"-76,0 0 0,0 0-41,0 0-4,0 0-2,145-22 3,-93 7-6,-7-6-54,-6-1-151,-10-5-232</inkml:trace>
  <inkml:trace contextRef="#ctx0" brushRef="#br0" timeOffset="15662.4063">21218 1642 970,'0'0'63,"0"0"-62,0 0-1,134 4 0,-100 16-2,-14 6-3,-16 2 3,-4 3-5,-20-2 5,-20 1-1,-5-2 3,1-7 1,7-6 5,12-3-4,6-5 2,11-5-2,6-2 0,2 0 3,0 0 0,0 0 12,17 0-13,9 6 10,10 3 14,5 6-2,-7 1-6,-1 2 3,-9-1-9,-9 2 8,-7 0-5,-8 6-13,-8 5-2,-29 5 3,-9-1-5,-8-5-2,7-7-55,8-12-35,13-10-50,12-3-130,14-29-59</inkml:trace>
  <inkml:trace contextRef="#ctx0" brushRef="#br0" timeOffset="16081.6479">21909 1778 851,'0'0'195,"0"0"-186,0 0 23,0 0-14,0 0-17,-124 71 0,94-39 3,4-3-4,8 2 1,7-5-6,6-2 3,5-10-32,0-2-11,16-8 10,16-4 16,7 0 15,1-16 4,-1-8 3,-6-1-2,-8-1 0,-6 1 7,-3 3 9,-9 8 35,-7 8 12,0 3 6,0 3-16,0 0-25,0 0-29,0 14-1,0 17 0,-7 5 1,-1 2 0,8 2 3,0-8-2,0-2-1,0-5-2,8-8-20,3-7-74,0-10-67,1 0-137,-6-12-189</inkml:trace>
  <inkml:trace contextRef="#ctx0" brushRef="#br0" timeOffset="16352.4413">22110 1180 913,'0'0'47,"0"0"-47,0 0 0,18 101 14,-11-51 2,-5-1 3,0-8-3,-2-6-6,0-10 9,0-9 5,7-7-9,6-6 3,9-3 5,19 0 0,10 0 0,9-13-11,4-7-12,-6-5-31,-12 1-163,-18 0-218</inkml:trace>
  <inkml:trace contextRef="#ctx0" brushRef="#br0" timeOffset="16534.1954">22333 1444 968,'0'0'6,"0"0"33,-2 108 14,6-72-43,8-2 0,-1-2-6,-9-1-4,-2 3-52,-5 2-164,-17-7-191</inkml:trace>
  <inkml:trace contextRef="#ctx0" brushRef="#br0" timeOffset="16801.8786">22663 2039 847,'0'0'92,"0"0"-86,0 0 32,0 0-9,0 0-16,0 0 0,9 0 7,-7-5 33,3-6-6,1-1-27,1 3 10,2 2 6,-2 3-8,-3 1-17,-1 3-7,-1 0-4,-2 0-5,0 0-56,0 0-155,0 0-367</inkml:trace>
  <inkml:trace contextRef="#ctx0" brushRef="#br0" timeOffset="17205.8835">22999 1676 985,'0'0'58,"0"0"-50,0 0 32,119 0-1,-63 0-24,-3 0-7,-6 0 3,-10 0 27,-8 0-4,-10 0-6,-7 0-9,-6 0-16,-6 0-3,0 14-3,0 13 3,-16 7 3,-11 6-2,-9 2 2,-6-3-2,2 2 1,0-5 0,5-2-1,10-4 0,6-6 1,11-4 2,8-6 5,0 2-7,0-6-1,6 0 4,21-2 1,14-5-1,7-3 1,12 0-3,9-21-3,-3-7-66,-7-7-114,-2-2-353</inkml:trace>
  <inkml:trace contextRef="#ctx0" brushRef="#br0" timeOffset="17449.7466">23896 1535 1031,'0'0'85,"0"0"-83,0 0 30,-101 107 1,77-51-19,6 6 5,2-1 7,10-8 0,6-2-1,0-7-14,0-4-8,12-3 4,13-3-7,4-10-39,8-15-87,0-9-168,-1-4-191</inkml:trace>
  <inkml:trace contextRef="#ctx0" brushRef="#br0" timeOffset="17650.8047">24083 1784 559,'0'0'524,"0"0"-508,0 0 0,0 0 35,-12 107-14,12-63-12,0-3-14,0 0-9,6-3 0,0-6-2,-2-6-6,1-8-59,-5-10-76,2-8-158,0 0-156</inkml:trace>
  <inkml:trace contextRef="#ctx0" brushRef="#br0" timeOffset="18305.9832">23956 1592 718,'0'0'143,"0"0"-79,0 0 14,0 0-46,0 0-22,0 0-10,-64 0 6,25 0-3,6 2 1,4 8 17,4-1 19,-1 8-10,1 5-8,1 4-5,3 4-2,6 6-2,6 2-2,5 4-3,4-2 11,0 3-2,7-6 0,6-2-7,0-1 10,-2-6-4,-2 0-6,-1-5 3,0-4 0,-1 0-5,-3-6 0,0-3-7,1-1 2,-1-2-1,8-3 0,3-1-1,16-3 0,10 0 1,8-12-2,8-13-42,-3-10-53,-3-6-156,-9-9-461</inkml:trace>
  <inkml:trace contextRef="#ctx0" brushRef="#br0" timeOffset="18654.4215">24257 1543 36,'0'0'872,"0"0"-872,0 0 5,163-8 15,-114 5-17,-7 3 6,-13 0-6,-9 0 10,-9 0 32,-4 6 0,-3 11-16,2 8 14,3 15 2,-1 11-3,2 12-5,2 9-7,-1 8-13,0 5-5,0-1 4,-4-1-8,-7-9 3,0-6 3,-10-8 8,-26-11-4,-16-3 9,-12-14-4,-15-6-14,-10-9-9,-5-9-1,-1-8-59,3 0-63,9-8-420</inkml:trace>
  <inkml:trace contextRef="#ctx0" brushRef="#br0" timeOffset="19548.486">9837 3205 784,'0'0'180,"0"0"-177,0 0 4,0 0 27,0 0-12,177-34 5,-105 17-14,-11 2-13,-22 12-46,-26 3-255,-13 0-179</inkml:trace>
  <inkml:trace contextRef="#ctx0" brushRef="#br0" timeOffset="19697.4104">9828 3445 733,'0'0'102,"0"0"-93,0 0 96,0 0-23,196-47-48,-105 20-24,-1 3-10,-19 3-181,-27 4-434</inkml:trace>
  <inkml:trace contextRef="#ctx0" brushRef="#br0" timeOffset="20426.2366">11264 3132 775,'0'0'71,"0"0"-64,0 0-3,0 0 16,0 0-13,0 0-2,-108 105 2,81-104 0,0-1 1,3 0 7,6-9 11,1-14 17,16-5-7,1-2-1,0 4-32,27 0 1,6 8 3,5 7-6,5 10-2,3 1 4,-5 0-5,-5 21 2,-12 5-3,-13 9 3,-9 8 1,-2 3 15,-15 5-4,-24 3-2,-6-5-4,1-5 5,2-12-10,7-11 1,8-10 1,6-11 3,6 0 1,9 0 3,4-11-5,2-4-5,0 1 4,21 4-1,8 8-2,9 2-1,5 2 1,5 17 11,2 4-1,-6 0-5,-5 2-5,-8-1 1,-7-4-2,0-4-31,5-8-76,4-8-150,4-8-191</inkml:trace>
  <inkml:trace contextRef="#ctx0" brushRef="#br0" timeOffset="26194.6614">11963 3208 768,'0'0'143,"0"0"-90,0 0-20,0 0-17,0 0 10,123 0 17,-61-8-16,-2 0-2,-10 7-12,-9 1-9,-16 0-4,-11 0-1,-10 7-13,-4 12 9,0 2 4,-13 7 2,-14 0 1,-4 4 4,-5-2-5,-1 1 2,-3 0 1,0 2-1,6-1-2,5-6 2,6-4-1,12-10 7,6-6-9,5-2-1,1-2 1,29 0 3,15-2 11,14 0 9,1 0-8,2-6-10,-8-2-3,-12 2-2,-9 6-42,-16 0-81,-9 0-125,-8 0-80</inkml:trace>
  <inkml:trace contextRef="#ctx0" brushRef="#br0" timeOffset="26620.5808">10710 4149 563,'0'0'96,"0"0"-93,143 0 110,-47 0 12,18 0-9,17-7-31,14-3-17,19-1-20,19-7-2,7-1-17,1 6-9,5-1-4,-7-1 2,-14 1-9,-22-1 1,-27-6-5,-26 3-4,-29 0 5,-21 4-5,-23 6 0,-14 4-1,-13 0-12,0 4-37,-29 0-54,-30 0-140,-20 16-220</inkml:trace>
  <inkml:trace contextRef="#ctx0" brushRef="#br0" timeOffset="27057.1274">11136 4659 754,'0'0'293,"0"0"-293,0 0 4,0 0-4,143 0 28,-65-13 12,-3 5-23,-10 0-5,-14 6-9,-19 2-1,-14 0-2,-14 0 0,-4 0-9,0 8 0,0 12 9,-20 8 7,-11 8-6,-7 5 1,-7 8 2,-6 4-4,-2-3 3,1-2-2,5-10 3,13-6-3,17-10 19,11-6-2,6-6-12,2-4-5,27-4 2,19-2 20,8 0 4,6-8-12,-2-4-13,-3 0-2,-8 3-22,-7 2-89,-4-3-96,-7-2-190</inkml:trace>
  <inkml:trace contextRef="#ctx0" brushRef="#br0" timeOffset="27237.1473">11858 4959 1007,'0'0'53,"0"0"-49,0 0-3,143-10 5,-86 0-6,2-2-69,-10-2-202,-12-8-196</inkml:trace>
  <inkml:trace contextRef="#ctx0" brushRef="#br0" timeOffset="27408.3935">12338 4749 989,'0'0'131,"0"0"-117,0 0 14,0 0-8,-11 104-4,11-71-9,0 2-4,0 3-2,0-2-1,0 0-48,0-4-80,0-8-187,-3-10-151</inkml:trace>
  <inkml:trace contextRef="#ctx0" brushRef="#br0" timeOffset="27710.2825">12253 4580 73,'0'0'968,"0"0"-967,138-18 7,-60 18 13,2 22 1,-2 18 6,-13 12-18,-17 10-8,-16 5 2,-24 5 2,-8 6 14,-8 1 8,-30 4 11,-7-2-21,-1-9 0,-1-8-5,7-15-6,7-11-3,6-15-4,6-11-4,8-12-35,3 0-28,4-35-87,6-20-202,0-22-128</inkml:trace>
  <inkml:trace contextRef="#ctx0" brushRef="#br0" timeOffset="28300.3537">12986 4425 868,'0'0'93,"0"0"-93,0 0 0,0 0-1,0 0 2,0 0 0,-9 10 1,1-8 2,-2-2 13,4 0 17,-1 0-6,2-10-4,5-4-4,0 1-16,0-1-4,9 3 0,10 1-2,0 2 3,6 5-1,2 3 3,-3 0-3,3 0-1,-5 3 0,-2 14 1,-6 2 0,-7 8 4,-3 4 12,-4 3-9,0 5 3,-2 1-10,-14-4 1,-4-4 1,-4-5 0,1-4 0,0-9 2,8-5-2,1-6 2,8-3 1,2 0 1,4 0-4,0-8 5,0 0-7,0 2 3,14 4-2,5 2-2,10 0 2,4 0 1,5 7 9,9-2 5,1-3 1,-2-2 10,5 0 10,-5-2 5,-2-14-5,-5-2 0,-5 1-16,-10-3-10,-5 5-9,-9-3-2,-5 0-37,-5 1-63,-11-1-179,-34 7-635</inkml:trace>
  <inkml:trace contextRef="#ctx0" brushRef="#br0" timeOffset="28714.6586">10846 4504 391,'0'0'650,"-122"39"-629,64 10 15,8 18 38,8 17-38,13 19 7,11 12 3,14 3-9,4-1-9,8-8-5,27-8-8,9-17-9,14-14-4,11-15-2,7-20-33,6-21-74,-2-14-176,-9-25-508</inkml:trace>
  <inkml:trace contextRef="#ctx0" brushRef="#br0" timeOffset="29249.2391">14107 3580 972,'0'0'147,"0"0"-104,0 0-32,0 0-6,14 105 16,-7-47 1,-3-3-10,-2-3-1,-1-6-8,-1-7 3,0 0-6,0-7 0,0-1-50,0-2-106,-12-7-129,-6-10-111</inkml:trace>
  <inkml:trace contextRef="#ctx0" brushRef="#br0" timeOffset="29472.4013">13909 3946 798,'0'0'214,"0"0"-189,0 0 3,136-25 46,-69 8-29,2-1-8,-4-2-15,-5 0 3,-18 2-3,-17 6-17,-14 6-5,-11 6-6,0 0-64,-13 0-134,-19 0-351</inkml:trace>
  <inkml:trace contextRef="#ctx0" brushRef="#br0" timeOffset="46424.251">15530 3326 390,'0'0'138,"0"0"-87,0 0 79,0 0-42,0 0-25,0 0-24,0 0-5,0 0-22,0 0 4,-20 2-16,58 1 57,12-3 14,18 0-25,1 0-23,-5 0-12,-10 0-5,-15 0-1,-13 2-5,-12 3-2,-6 2-2,-8-2-12,0 9 6,-8 6 10,-20 9 5,-10 7-1,-8 3 4,-6 4-8,-1-1 0,4-2 5,6-3-1,14-6-2,12-11-2,7-5 0,10-7-5,0-2 4,21-1 1,26-1 16,12-4 17,13 0-18,3 0-6,-3 0-6,-3-8-1,-11 4 0,-15 2-2,-15 2-55,-16 0-85,-12 13-211,-14 8-35</inkml:trace>
  <inkml:trace contextRef="#ctx0" brushRef="#br0" timeOffset="46972.1311">14852 4289 641,'0'0'56,"0"0"-43,0 0 101,0 0-12,0 0-70,0 0-20,0 0 10,125-14 37,2 3 16,31-3-36,30 2-6,25 0-1,26 1-6,18-1 0,12-2-10,9-4-8,-7-3 2,-22 0 15,-27-2-12,-34 1 2,-34 2-4,-36 2 6,-29 2 5,-29 2-7,-26 4-8,-16 4-7,-12-1-1,-4 7 0,-2 0-33,0 0-44,-19 0-147,-41 0-463</inkml:trace>
  <inkml:trace contextRef="#ctx0" brushRef="#br0" timeOffset="47768.5516">14566 5046 527,'0'0'362,"0"0"-352,0 0-4,0 0-4,0 0 12,25 153 2,1-107-6,2-5-3,-1-10 3,-8-8 6,-2-7-2,-5-9 19,-4-7-10,2 0 2,0 0 20,3-23-7,-2-10-15,-3-10-17,-8-13-3,0-9-3,0-3-1,0 0-11,-13 2 7,-1 2 3,1 10 2,3 6 0,0 15 1,-2 8 0,11 6-1,-1 7 1,2 6-1,0 2 0,0 4-9,25 0 0,10 0 7,19 0 0,15 0 2,11 0 1,12-5 0,6-10 11,2-5 3,-9-3 4,-13 3-3,-17 5-2,-24 4-13,-18 8 1,-12 3-1,-7 0-1,0 0-21,-5 0-49,-26 3-53,-15 14-243,-5 5-245</inkml:trace>
  <inkml:trace contextRef="#ctx0" brushRef="#br0" timeOffset="48313.9433">15247 4935 75,'0'0'613,"0"0"-611,0 0 2,0 0-2,0 0-1,0 0-1,-70 32 5,59-32 11,-5-5 6,-1-10 13,1-2 24,5 3-23,7 1-9,4-1-2,0-1-4,0-1-18,15 0-2,7 0 3,5 4-6,0 5 4,0 5-1,-2 2-1,-6 0 1,-3 2-1,-3 14 0,-1 3 4,-3 4-3,-5 3 5,-2 4-1,-2 2-3,0 6 11,-4 0-10,-19-1 4,-4 1 7,0-4-13,-2-6 4,3-5-1,4-9-2,4-8 2,5-6 1,4 0-2,4 0 3,5-11-1,0 0-3,0 6 8,5 2-3,15 3-4,4 0 5,5 6 10,0 8-4,-3 4-2,0-2-10,-7 3-2,-4-1-2,4-4-44,-3-2-41,2-6-164,1-6-66</inkml:trace>
  <inkml:trace contextRef="#ctx0" brushRef="#br0" timeOffset="48765.2305">15550 4930 663,'0'0'218,"0"0"-217,0 0 26,140-3 18,-84-6-21,-5 4-11,-9 3-2,-11-2-10,-12 4-1,-11 0 0,-8 0 1,0 0 0,0 0 10,0 0 5,0 14-6,-17 14 7,-10 2 3,-6 6-13,-8 2 2,-3 1 3,-3 7-5,5-9-1,6-3 4,9-8-3,9-5 7,9-10-7,9 1 11,0-2-18,0 1 0,19-1 7,9-3 9,13-2 14,5-5-7,8 0-7,1 0-9,-3-5-1,-8 0-2,-11-2-4,-10 4-4,-12 1-42,-7 0-63,-4-3-60,0-9-195</inkml:trace>
  <inkml:trace contextRef="#ctx0" brushRef="#br0" timeOffset="49470.3281">16040 4509 682,'0'0'72,"0"0"-70,0 0-2,0 0-10,0 0 3,0 0 7,-18 19 24,1-15-7,1-2 5,5-2 13,-3 0-10,8 0 14,3-5-31,3-4 5,0 0-9,0 0-3,0-4-1,14 4 0,6-4 6,4 4-1,1-1-2,0 3 1,-5 5 1,2 2-2,-3 0-2,-5 0 1,0 9-2,-5 4-9,-1 6 9,1 0 0,-3-1 2,-6 4-2,0-1 7,0 1 4,-1-3-11,-17 4 4,-5-2-1,-3-2 2,2-1-5,1-4-1,3-2-7,4-8-10,3-2 6,6-2 12,3 0 6,0 0-2,4 0-2,0 0 0,0-4-2,0 0 0,11 3 5,11-1-4,5-1 3,6 3 1,1 0 6,1 0 4,1 0 2,-1 0-3,-2 0 7,0 3 11,-4-3 17,-8 0-3,-1 0-8,-6 0-9,-3-9-8,-2-3-2,-3-4-9,-1 4-8,-5 3-2,0 6-26,0 3-92,-9 0-221,-6 4-380</inkml:trace>
  <inkml:trace contextRef="#ctx0" brushRef="#br0" timeOffset="49926.275">16123 5173 687,'0'0'122,"0"0"-115,0 0 79,0 0-10,167-3-29,-109-12-16,-7-7-9,-11 4 4,-14 4-1,-12 2-17,-8 10-6,-2 0-2,-4 0-8,0 2-110,-17-4-229</inkml:trace>
  <inkml:trace contextRef="#ctx0" brushRef="#br0" timeOffset="50753.7262">16874 4855 453,'0'0'87,"0"0"-85,0 0 8,0 0 1,0 0-2,0 0 4,9 34 11,-9-28 18,-14-2-1,1 0-4,-3-3-18,-1-1 6,0 0-9,3 0-3,2 0-4,6 0-2,1-4-4,2-4 21,3-2-21,0-1 10,0 0-8,0 0 2,16 0-1,0 4-5,-1-1 8,6-1-1,-3 5-7,-1 1 6,4 3-7,-6 0 8,-1 0-3,-4 0 3,2 0-8,-3 9 6,-1 8-1,-3 3 11,-3 6-8,-2 2-3,0 4 2,0 5-7,-7 4 6,-13 1-4,-2 3 4,-2-4-1,-7-1 1,2-5 0,2-10 2,4-9-3,7-10 0,8-6 2,3 0-1,1-1 1,4-20-2,0 4-5,0-2 0,4 9 0,9 7 7,3 3-4,2 0 5,3 0-2,0 0 9,0 10-12,-1 0 5,-7-1-8,-3-1 0,3 1 0,-7-6-9,1 1-40,2-4-43,0 0-138,2 0-58</inkml:trace>
  <inkml:trace contextRef="#ctx0" brushRef="#br0" timeOffset="51771.9965">17153 4914 529,'0'0'95,"0"0"-50,0 0-8,0 0-19,0 0 36,0 0-19,64 0-18,-40 0 21,2 0 11,4 0-16,1 0-10,5-3 0,-2-5 2,-5 1-8,-8 3-5,-6 4-9,-9 0-2,-4 0-1,-2 0-3,0 0 3,0 0 0,0 11 3,0 9 12,-6 2-4,-8 2-6,-3 2-1,-4 4-2,-6 2 1,-1 3 0,3-2-2,0-5 1,5-6 0,4-6-2,8-4 0,2-6 0,6-4 1,0 0-1,0 2-1,0 0 1,8 3 2,19 0 27,6 0 1,8 0-8,0-2-5,2-3 7,-5-2-7,-4 0-10,-9 0-7,-8 0 0,-1 0-20,-3 0-105,-2-2-249</inkml:trace>
  <inkml:trace contextRef="#ctx0" brushRef="#br0" timeOffset="52254.2095">17870 4874 445,'0'0'171,"0"0"-48,0 0 8,0 0-49,0 0-36,0 0-12,-2-6-18,2 9-11,0 18 12,0 12 43,0 3-21,2 3-13,0 4-12,0-5-1,1 0-6,-3-4-7,2-5 1,-2-5-1,0-9-16,0-1-34,0-2-27,0-3-50,0-1-88,-5-6-39,-7-2-170</inkml:trace>
  <inkml:trace contextRef="#ctx0" brushRef="#br0" timeOffset="52433.079">17710 5092 532,'0'0'297,"0"0"-270,0 0 19,0 0 5,170-31-40,-110 23-5,-3-4-6,-10 0-42,-11-6-168,-12-2-201</inkml:trace>
  <inkml:trace contextRef="#ctx0" brushRef="#br0" timeOffset="52882.2371">18198 4856 873,'0'0'96,"0"0"-84,0 0-4,0 0 15,0 0 19,0 0-20,58 117-13,-41-90 9,2 0 8,-3-5 5,-2-4-10,1-4-10,0-6-3,1-5 2,-5-3-3,4 0 0,-4-9 0,-2-13-2,-1-10 1,-2-9-4,-6-10 0,0-9-1,0-5-1,-6 3 0,5 10 1,1 13-1,0 8 2,0 9 0,16 0-1,13 0 1,13-1-1,9 0-1,9 0 6,11 4-1,3-4 10,2 4 5,-7 0 3,-9 4-8,-15 5-5,-18 1-7,-12 5-3,-11 4 0,-4 0-57,0 0-91,-21 0-211,-13 13-264</inkml:trace>
  <inkml:trace contextRef="#ctx0" brushRef="#br0" timeOffset="53474.1355">18889 4705 637,'0'0'50,"0"0"1,0 0 46,0 0-76,0 0-16,0 0 2,-60 70 3,46-70 27,3 0 0,3-5 14,0-7-10,8-3 12,0 4-19,0-4-18,8 1-10,15-3 2,4 2-3,1 3-3,2 3 3,-1 5 3,-2 3 2,-2 1 3,-2 0-4,-7 9 0,-1 13 3,-7 5-5,-5 4 4,-3 7 1,0-1-5,-9 0 0,-17 1-2,-4 1-2,-3-1 0,-4-2 0,2-6-2,3-6 0,3-6-1,10-9 3,5-4-3,8-3 0,6-2 0,0 0 3,0 0 3,0 0-5,10 0-1,13 0 2,2 0-4,6 0 4,4 10 0,6 4 3,1-2 12,-2-4-6,3-8 8,-1 0 7,0 0-3,-1-14 1,-4-4-9,-6-1-4,-6-4-1,-8 2-8,-3-6-2,-9 3-2,-5 3-38,0 6-34,-8 5-85,-18 0-292</inkml:trace>
  <inkml:trace contextRef="#ctx0" brushRef="#br0" timeOffset="54101.8773">20034 3724 642,'0'0'229,"0"0"-185,0 0 57,0 0-44,0 0-48,0 0-3,0 0 24,61 1-6,-27-1-11,4 0 0,3 0-10,5 0-3,-2-12-164,-9-5-228</inkml:trace>
  <inkml:trace contextRef="#ctx0" brushRef="#br0" timeOffset="54524.2945">20591 3414 555,'0'0'455,"0"0"-451,0 0 3,0 0 19,132-11-23,-109 35-3,-14 5-8,-9 10 8,-5 0 0,-28 0 3,-9-3-3,-2-6 3,10-6 1,7-7-3,12-8 1,7-5-2,6-4 0,2 0 2,0 0-2,0 0 0,16 0 4,13 0 10,7 3 12,1 4-16,1 10 1,-2 1 9,-10 3 9,-12 4-12,-7-2-5,-7 4-2,0 2 4,-33 3-4,-5-6-6,-7 1-1,3-8-6,6-7 3,9-11-24,7-1-23,11-4-19,9-19-33,0-9-146,16 0-115</inkml:trace>
  <inkml:trace contextRef="#ctx0" brushRef="#br0" timeOffset="54996.2065">21183 3618 56,'0'0'915,"0"0"-895,0 0 46,0 0-17,0 0-49,0 0-3,-67 30 3,31-1 1,3 2-1,2-1 2,2-1 4,8 2-6,8-5 1,7-2-2,6-4 1,0-8-1,0-6-11,22-4-6,4-2 13,6 0-2,1-16-1,-4-10-8,-5-3 2,-4 0 14,-2 0 0,-4 4 8,-6 4 4,-1 7 11,-7 8-3,0 6 22,0 0-2,0 0-19,0 3-21,0 21 0,-7 13 0,-3 4 7,3-2-3,7-6 3,0-1-5,0-6 0,2-4 1,13-10-3,4-4 0,1-6-25,0-2-37,-3-2-89,-3-20-174,-5-8-205</inkml:trace>
  <inkml:trace contextRef="#ctx0" brushRef="#br0" timeOffset="55274.4189">21392 3237 864,'0'0'145,"0"0"-129,0 0-7,0 0-4,0 0 12,9 101 6,-9-65-19,0-1 4,0-5 1,0-7-2,0-9 6,0-5-8,0-6-2,0-3 1,22 0 8,19 0 2,9-7-6,10-11-8,-1-3-21,-7 0-69,-13 3-123,-12-4-88</inkml:trace>
  <inkml:trace contextRef="#ctx0" brushRef="#br0" timeOffset="55494.1882">21574 3324 687,'0'0'97,"0"0"-57,0 0 89,-35 149-90,35-102-7,0-1 4,0-5-22,5-5-5,-5-3-4,0-6-3,0 1-2,-9-3-25,-7-1-86,1-2-163,3-8-163</inkml:trace>
  <inkml:trace contextRef="#ctx0" brushRef="#br0" timeOffset="55696.248">21774 3974 916,'0'0'48,"0"0"3,0 0 7,0 0-47,0 0-11,0 0-45,35-32-177,-38 28-269</inkml:trace>
  <inkml:trace contextRef="#ctx0" brushRef="#br0" timeOffset="58202.1588">21876 3639 427,'0'0'25,"0"0"35,0 0 2,0 0-43,0 0-4,0 0 1,0 0 17,-11-10 5,11 10 4,11 0 25,14 4 35,4 1-45,4-4-18,5-1-7,2 0-8,2 0-11,-8-4 1,-7 0-10,-12 2-2,-8 2-2,-7 0 2,0 0-4,0 0 1,0 0 1,-4 10 1,-12 8 7,-5 2-2,-2 4-5,-13 0 6,2 3-7,-4 1 5,3-1-2,4 3-3,-1-7 0,5-5 0,7 0 1,3-5 0,7-6-1,6-2 0,1-2 0,3-1 0,-1 0-1,-2 0 1,3 2 0,-2 3 0,2-2-1,0 2-1,0-2 2,0 1 3,15 0 9,12-6 10,14 0 12,5 0-9,8 0-4,8 0-3,1 0-6,1-6 4,-8-2-5,-12 0-5,-15 4-4,-15 1-1,-12 3-2,-2-3-12,0 3-39,-10 0-38,-18 0-123,-7 0-144,-11 10-195</inkml:trace>
  <inkml:trace contextRef="#ctx0" brushRef="#br0" timeOffset="58651.1758">20612 4377 630,'0'0'45,"0"0"-8,0 0 71,0 0-95,0 0-7,0 0 55,78 50 2,-11-36 3,18-2-8,26-4-6,21-3-11,26-5 7,27 0-21,18 0-1,13 0-9,3-8-8,-14-2-1,-21 1-1,-22 0 4,-35 2 0,-27 0-1,-34 0-2,-23 3-7,-23-1 2,-16 5-3,-4-2-3,0-1-28,-33 3-50,-16 0-103,-19 0-149,-7 5-133</inkml:trace>
  <inkml:trace contextRef="#ctx0" brushRef="#br0" timeOffset="59184.1689">21047 4979 888,'0'0'45,"0"0"-26,0 0 27,0 0-27,136 0-4,-76-4-4,-2-2-3,-7 2 6,-9 1 2,-13 2-12,-6 1-4,-12 0 2,-7 0 2,0 0-4,-4 0-2,0 8 2,0 11 14,-1 1 0,-24 9-4,-6 3-3,-10 6-1,-5-2-3,-3 3-1,1-1-1,2-4 0,9 0 0,5-5 2,12-9 1,11-1 1,7-3-3,2-5-1,0 4 1,21-4 13,12-6 4,8-1 8,10-4-6,1 0-11,0 0-4,-6-2-6,-3-5-8,-8 2-85,-3 1-122,-12-1-238</inkml:trace>
  <inkml:trace contextRef="#ctx0" brushRef="#br0" timeOffset="59365.2217">21743 5368 498,'0'0'567,"0"0"-559,0 0 2,139-2 20,-81-6-23,-4-1-7,-4 2-95,-13-6-159,-11-2-90</inkml:trace>
  <inkml:trace contextRef="#ctx0" brushRef="#br0" timeOffset="59582.2669">22295 5167 675,'0'0'327,"0"0"-315,0 0 95,0 150-30,12-95-30,5 3-19,-8-4-20,-3-1-5,-6-6-2,0-4 2,0-13-3,0-10-23,-2-12-39,0-8-94,2 0-167,0-35-375</inkml:trace>
  <inkml:trace contextRef="#ctx0" brushRef="#br0" timeOffset="60015.8873">24422 4110 712,'0'0'376,"0"0"-342,0 0 36,0 0-3,0 0-47,0 0-19,-89 125 9,31-29 16,-12 14-6,-3 13 3,-1 4-8,0-2 2,13-2-1,2-9-3,10-10 2,10-12-5,5-19-7,7-20 1,7-19-3,7-11-2,6-11-7,7-12-41,0-3-7,11-43-50,23-17-189,12-24-173</inkml:trace>
  <inkml:trace contextRef="#ctx0" brushRef="#br0" timeOffset="60309.7476">24555 4325 715,'0'0'234,"0"0"-215,-33 105 122,-3-24-39,-10 24-30,-12 11-25,-9 10-18,-7 7-6,-4-5 0,0-2-6,2-8 3,9-19 0,7-11-12,16-21 7,13-21 4,13-18-9,11-16 0,5-6 1,0-6-3,2 0-5,-5 0-3,-5 0-42,0-20-51,-3-5-55,1-8-271</inkml:trace>
  <inkml:trace contextRef="#ctx0" brushRef="#br0" timeOffset="231572.5636">2999 7969 620,'0'0'73,"0"0"-12,0 0 86,0 0-77,0 0-29,0 0-27,0 0-2,-15-2 12,78 2 18,12 0-6,12-14-6,4-7-15,-1 2-6,-12 3-5,-12 5-4,-21 6 1,-23 5 0,-13 0-2,-9 0-11,-7 23 12,-28 18 2,-17 11 6,-10 4-6,1 4 3,4-3-4,-1-4 1,7-2-1,6-10 3,14-10 1,13-12 4,16-6-2,2-8-7,26-2 0,26-3 6,15 0 9,15-8 6,1-9-11,-5 7-10,-3 3-1,-10-1-25,-4 0-79,-6-6-201,-10-7-153</inkml:trace>
  <inkml:trace contextRef="#ctx0" brushRef="#br0" timeOffset="232135.6034">4611 7575 719,'0'0'116,"0"0"-88,0 0 61,0 0-9,0 0-44,0 0-17,-84-5-8,25 5-4,-10 8-3,-4 8 2,0 1 8,5 3-1,9 1 0,14 7 1,10 7 6,14 14-7,6 19-11,7 21 10,8 13 6,0 11 8,0 14-5,0 5-8,0-5-6,5-11 1,0-14-3,-3-14-2,-2-13 0,2-9 7,3-13-3,3-14-2,4-8-3,5-12-2,14-4 0,10-10 4,14-3-1,13-2 0,5 0-3,5 0-70,-9 0-136,-15 0-332</inkml:trace>
  <inkml:trace contextRef="#ctx0" brushRef="#br0" timeOffset="232696.5912">5314 7895 528,'0'0'157,"0"0"-78,0 0 98,0 0-74,-128-81-41,77 81-1,0 16-40,-3 31-6,10 16 2,8 17-7,14 3 0,16-3 3,6-3-1,8-12-7,22-4-3,10-7-2,10-9-5,4-14-57,2-11-63,1-20-137,-13 0-185</inkml:trace>
  <inkml:trace contextRef="#ctx0" brushRef="#br0" timeOffset="233042.8581">5481 8061 572,'0'0'242,"0"0"-232,0 0 29,10 102 30,0-64-30,-4-6-2,-1-2-15,-3-7-9,0-9-4,-2-4-2,0-9 0,0-1-1,0 0 12,0-23 24,0-16-24,0-9-17,9-4 0,5 7 0,1 6-1,7 13 0,3 7-1,0 14 0,4 5-7,-2 0 1,-2 20-2,5 11 7,-6 6 2,-2 5 1,-5 0 0,-6 4-1,-5 0-22,-6-2-101,0-6-138,0-16-132</inkml:trace>
  <inkml:trace contextRef="#ctx0" brushRef="#br0" timeOffset="233260.7971">6154 7936 984,'0'0'50,"0"0"-50,0 0 0,0 0 27,49 121 15,-36-71-22,-4 0-1,0-2-12,-2-1-5,-3 2-2,-2-3-22,-2 2-87,0-7-120,0-13-149</inkml:trace>
  <inkml:trace contextRef="#ctx0" brushRef="#br0" timeOffset="233408.6847">6034 8274 846,'0'0'64,"0"0"-59,0 0 0,159-87 1,-71 53-5,-1 5-1,-13 2-148,-18 5-191</inkml:trace>
  <inkml:trace contextRef="#ctx0" brushRef="#br0" timeOffset="233576.1005">6598 7981 207,'0'0'705,"0"0"-640,0 0 13,0 0-43,0 0-7,-16 104 8,16-56-12,0 2-18,0 2-4,0 4-2,7 0-25,-5-3-118,-2-12-167,0-17-217</inkml:trace>
  <inkml:trace contextRef="#ctx0" brushRef="#br0" timeOffset="233845.8251">6475 7810 993,'0'0'37,"0"0"-30,161-17 9,-75 28 15,-1 31 16,-9 15-28,-12 14-8,-17 13-6,-24 5 2,-22 2-6,-1-1 9,-32-8 5,-13-7 14,3-15-10,3-21-15,6-13 0,9-18-4,6-8-70,9-14-109,9-30-268</inkml:trace>
  <inkml:trace contextRef="#ctx0" brushRef="#br0" timeOffset="234071.2172">7489 7836 973,'0'0'97,"0"0"-71,0 0 25,-140 114-1,106-44-3,12 5-10,6 3-25,12 2-11,4-1 2,0-9-3,26-8-5,14-22-83,12-22-85,6-18-95,-7-36-123</inkml:trace>
  <inkml:trace contextRef="#ctx0" brushRef="#br0" timeOffset="234392.8817">7645 8031 174,'0'0'716,"0"0"-701,0 0 30,0 146 14,0-94-22,0-6-13,0-7-11,5-16-8,-1-9-2,-1-9 5,-3-5-3,2-2 17,-1-32 7,2-14-13,4-9-13,3 3-2,4 6-1,2 13 1,4 14 0,1 9-1,5 6 1,1 6-1,1 0 4,1 22 1,-2 7-2,-2 5 0,-7 1-1,-8 5-2,-5-1-9,-5-3-79,0-10-105,0-16-156</inkml:trace>
  <inkml:trace contextRef="#ctx0" brushRef="#br0" timeOffset="234579.6861">8162 7985 877,'0'0'185,"0"0"-167,0 0-14,0 0 25,0 0 21,58 126-26,-48-86-12,-2 0-5,-6 2-7,-2 4-7,0 3-69,0-1-117,-7-8-192</inkml:trace>
  <inkml:trace contextRef="#ctx0" brushRef="#br0" timeOffset="234749.8869">8058 8300 723,'0'0'259,"0"0"-246,0 0 6,122-127-12,-47 83-4,2 2-3,-8 4-17,-13 6-197,-11 5-241</inkml:trace>
  <inkml:trace contextRef="#ctx0" brushRef="#br0" timeOffset="235216.4462">8637 7967 558,'0'0'150,"0"0"-94,0 0 25,0 0-14,0 0-40,0 0-10,-27 76-9,11-76-1,3 0 1,0 0 4,2-12-7,6-11-4,5 0 3,0-4 1,1 0-5,20 3 0,4 3-3,-3 5 3,3 9 0,-3 2 2,1 5-2,-4 0-1,2 10 1,-5 14 2,-3 9 4,0 3 3,-6 0 7,-7 4-9,0-2 13,0-2-3,-20-2-5,-6 0 0,0-6-4,2-7-4,2-7 0,4-11 0,2-3 3,5 0-3,6 0-3,3 0 5,2 0-3,0 0-1,9 0-1,16-2 3,8 2 5,0 0 10,4 0-4,-6 0 0,-4 0-12,-6 10-3,-5 7 0,-5-4-41,-6 7-142,-5-8-103</inkml:trace>
  <inkml:trace contextRef="#ctx0" brushRef="#br0" timeOffset="235436.8948">8930 7798 1027,'0'0'48,"0"0"-39,162-17 49,-95 34-11,-7 21-3,-12 12-23,-11 9-8,-19 9-1,-16 8 1,-2 6-12,-17 3 2,-13-4-3,-4-6-29,3-15-50,-2-21-83,-3-26-193</inkml:trace>
  <inkml:trace contextRef="#ctx0" brushRef="#br0" timeOffset="235816.8175">8887 7447 780,'0'0'18,"165"-44"-14,-51 30 55,17 4-15,-6 5-16,-7 5 0,-20 0 1,-25 26-10,-21 13 7,-23 14 13,-9 8 35,-11 17-20,-5 9-9,-4 15-7,2 9-6,3 5-2,6 8-8,-2 1-4,-3-3-1,-6-12 1,0-14-1,-19-20 5,-20-9-3,-9-13 3,-12-8-10,-10-12-5,-5-10-2,-5-17-2,2-7-3,-1 0-29,4-7-54,-6-15-61,1-9-422</inkml:trace>
  <inkml:trace contextRef="#ctx0" brushRef="#br0" timeOffset="236887.0529">1054 7928 509,'0'0'144,"0"0"-123,0 0 35,0 0 17,0 0-21,0 0 2,0 0-14,21 25 1,-29-13 3,-10-3-18,0-6-13,-2-3-1,2 0 1,3-10 0,5-12 2,6-2-4,4 0-10,0-1-1,25 9-4,4 6 2,0 10-2,-1 0-8,0 8 2,-6 19 4,-12 10-1,-10 7-5,0 9 12,-17 3 9,-19-3-4,-6-4-5,-1-5 6,4-12-3,3-11 0,14-14 3,6-7 1,14 0 37,2-24 12,2-8-42,28 0-8,7 4 16,5 12-10,3 12-11,-1 4-1,-4 0-1,1 29-2,-6 16-23,-3 12-93,-8 4-191,-9-6-281</inkml:trace>
  <inkml:trace contextRef="#ctx0" brushRef="#br0" timeOffset="237352.874">1354 7712 945,'0'0'15,"0"0"73,0 0-5,0 0-27,-44-116 1,-1 98-35,-19 0-7,-21 1-3,-24 12 5,-16 5-9,-9 14-6,7 33 5,15 28 0,23 26 0,21 32 0,36 24-1,32 20-4,11-1 0,57-14-1,18-25-1,22-35-2,22-40-4,13-37-5,7-25 10,-9-39 2,-15-41-1,-17-26 4,-25-27-1,-27-11 4,-37-7-1,-20-5 10,-49 6 5,-32 13-15,-19 18-3,-4 38-3,3 31-2,12 28-3,22 17-1,23 5-25,30 15-91,14 2-221,18-10-350</inkml:trace>
  <inkml:trace contextRef="#ctx0" brushRef="#br0" timeOffset="238241.3553">10421 8047 882,'0'0'95,"0"0"-87,0 0 32,0 0-10,140-50-24,-64 32-6,-5 4-1,-11 6-175,-22 5-215</inkml:trace>
  <inkml:trace contextRef="#ctx0" brushRef="#br0" timeOffset="238389.7045">10467 8288 931,'0'0'64,"0"0"-52,0 0 33,0 0-4,147-45-19,-45 19-22,-1 6-40,-9 0-311</inkml:trace>
  <inkml:trace contextRef="#ctx0" brushRef="#br0" timeOffset="238797.7445">11385 7892 369,'0'0'711,"0"0"-711,0 0 0,143-25 6,-56 4 2,2 2 2,-8 4-5,-16 5-3,-24 6-2,-18 4 0,-17 0 0,-6 0-10,0 10 10,-13 14 2,-15 11 11,-8 2 8,-7 6-2,-1 0 2,-8 8-4,3-5 3,5-2-1,6-7-5,16-10 1,9-7 0,13-7-4,0-1-5,27-7-3,27-1 17,16-4 1,10 0-15,5-6-1,0-14-5,-7-2-5,0 0-62,-12-1-98,-14-11-252</inkml:trace>
  <inkml:trace contextRef="#ctx0" brushRef="#br0" timeOffset="239044.4774">12552 7457 1117,'0'0'13,"0"0"-4,131-22 24,-54 12-2,3 0-19,-1 1-1,-12 0-11,-18-2-1,-15 8-62,-18-1-96,-16 4-65,-8 0-82</inkml:trace>
  <inkml:trace contextRef="#ctx0" brushRef="#br0" timeOffset="239399.1521">12510 7493 785,'0'0'98,"0"0"-7,0 0 9,-29 113-37,29-57 2,8 11-33,5 8-10,-5 7 2,-6 6-10,-2-4-6,0-1 0,0-5-3,-8-6-1,-2-5 0,5-9 2,-1-14 0,6-12-2,0-10-4,0-5 1,27-5 0,21-3 1,19-3 4,13-6 1,5 0-3,-2-10-2,-12-10 0,-17 0-1,-19 4 0,-20 9-2,-5 2-14,-10 3-22,0 2-43,-10 0-157,-17-8-410</inkml:trace>
  <inkml:trace contextRef="#ctx0" brushRef="#br0" timeOffset="240986.9219">5657 7822 372,'0'0'74,"0"0"41,0 0-13,0 0-54,0 0 5,0 0-12,0 0-9,38 66 4,-36-66 2,0 0-7,-2 0 30,0 0 18,3-2-21,0-16-17,5-10-33,5-5-7,7-8 2,7-1-2,6 0 2,7-2-3,2 0 1,3 2 0,1 3-1,8 0 1,0 0 3,3 3-3,6 4 0,-2 4 0,-6 5 3,1 9-4,-7 3 0,-2 2 0,-1 6 0,2-1 0,-2-1 1,1 0-1,3 1 1,2-1 0,0-1 1,-1 3 2,-4 1 1,-4 2-4,-3 0 0,-3 0-1,-1 4 0,2 12 0,-2 1-1,1 6 1,3 0 2,1 2 0,-5-1 4,-1-1-6,-6 4 2,-2 1 1,0 0-1,-6 4-1,1 1 0,-1 1 1,2-1 1,-4-3 1,-1 2 0,0-6 2,-2-5 1,-5-1 6,-2-8-2,-3-4-3,-3-6-1,-1 0-4,0-2-2,-2 0-1,0 0-10,0-12-58,-22-18-183,-18-10-495</inkml:trace>
  <inkml:trace contextRef="#ctx0" brushRef="#br0" timeOffset="242000.794">5734 7830 208,'0'0'105,"0"0"-84,0 0 35,0 0 0,0 0-28,0 0-7,-35 62 18,31-59 8,1-3 21,1 0 15,2 0 9,-2 0-10,2 0-2,0 0 4,0-7-19,0-11-28,0-8-14,7-6-9,9 1 2,-1-6-8,2-4 0,3 0 4,5-7-9,4-2 5,7-3-5,7-1 2,4-3 1,8-1-3,3 3-2,4 1 0,1 3 3,1 5-4,3 2 2,-4 2-1,6 3 0,-5 6-1,3 1 3,-2 2-1,-1 4-1,1 1-1,0 6 4,0 5-4,-1 2 0,3 4 4,1-1 3,-3 4-5,1 3 0,-11 2-1,-6 0-1,-7 0 0,-1 2 0,-4 12 0,1 6 2,-2 2-2,-4 4 2,3 0-2,1-2 0,1-1-1,3 2 1,-1 1 3,-4 1-1,-1-1 0,-1-1-2,-2 1 2,5 0-1,-5 1 1,0-1 0,-2-1 0,0 3-2,-4 2-1,-1 2 1,-4-1 2,0-1 2,-2 2-4,0 0 1,2-1 0,-2 3 3,0 2-2,-2-3 0,1 2 0,1 0 0,-3-6 0,-1 1 2,-3-6 0,-2-2 1,-4-4 3,1-8-1,-3-4 2,-1-4-3,-1-2 2,-1 0 2,0 0 2,0 0-3,0 0-3,0 0-6,0 0-1,0 0-45,-14-18-105,-13-10-359</inkml:trace>
  <inkml:trace contextRef="#ctx0" brushRef="#br0" timeOffset="243013.5666">6706 8488 150,'0'0'379,"0"0"-318,0 0 8,0 0-7,0 0-31,0 0-11,-2-2 0,2 8-4,-2 10 21,2 7 30,0 1-13,0 1-6,0 5-10,0 2-3,6 1-8,6 0-6,1-1-4,1-2-2,-1-3-6,3-3 1,3-5-2,2 1 2,4 1 1,4-3 4,4-2-4,7-4-1,5-7 3,1-5-2,8 0 0,4 0 0,6-14-6,-1-11 6,-1-3-7,-2-4-1,-10 0 8,-4 1-7,-5-4 0,-10 0 0,-5-1 1,-5-4 1,-3-6 4,-8-6 6,-1-4-2,-2 4-6,-1 8-6,4 7 2,-2 14-4,0 5 0,-8 10-1,0 2-6,0 3-40,0 3-36,0 0-123,-23 12-263</inkml:trace>
  <inkml:trace contextRef="#ctx0" brushRef="#br0" timeOffset="243665.5681">6722 8543 342,'0'0'54,"0"0"-16,0 0 52,0 0-44,0 0 11,0 0 3,-6-11-20,4 11 13,0 0 1,-2 0-8,2 16-17,2 8-6,0 8 14,0 2 4,0 9-10,0 5 7,6 0-6,9 3-8,5-5-8,2 5-5,0-3-2,3-4-4,4-4 7,2-3-5,9-3 6,2-6-4,7-4 7,7-6-10,4-4-1,7-6 3,5-4-3,-3-4 11,-2 0-7,-3 0-5,1 0 1,4-12 0,5-4 2,2-4 1,6-8 2,3-6 4,-3-9 0,1-11-4,-10-6 11,-4-6-10,-9-6 4,-7-3-9,-10 7-3,-10 5 1,-10 10-1,-9 11 2,-8 9 10,-5 4 0,-1 3-1,0 6-5,0 0-7,0 4-2,0 0 0,0 4-27,0 6-48,-7 2-45,-9 4-240</inkml:trace>
  <inkml:trace contextRef="#ctx0" brushRef="#br0" timeOffset="245080.2552">13748 7749 288,'0'0'95,"0"0"18,0 0 21,0 0-27,0 0-18,0 0-34,0 0-42,-19-13 9,24 49 42,7 4-9,-2 6-14,-4 0-1,-2-5-11,1-5-11,-2-10-9,0-13-4,-1-4 0,1-7-3,0-2 1,-1 0 5,2-11 7,3-24 3,6-14-12,5-5-4,7 4-1,1 4-1,3 9-3,0 8 3,-3 9 0,-5 11 1,-3 9-1,-1 0-9,1 23 0,-2 9 9,-3 4 5,-5 1-3,0-2 2,-1-4-3,-3-5 2,-2-6-3,-2-4-1,0-5-1,0-2-27,0-4-44,0 2-62,0-7-101,0 0-20</inkml:trace>
  <inkml:trace contextRef="#ctx0" brushRef="#br0" timeOffset="245742.7724">14279 7173 593,'0'0'10,"0"0"-3,0 0 8,0 0 25,0 0 9,0 0-2,-6 65-30,-11-50-6,3-7 2,-2-4 7,3-4 9,-4 0 13,9-4-9,-1-12-19,4 4 3,5-2-16,0-1 0,0 1 1,7-5 3,15 1-3,5-1-1,6 2 0,4 3 1,0-1 3,-1 7-2,-7 8-2,-4 0-1,-8 6-2,-1 14 0,-5 10 2,-5 2 2,-6 4 1,0 7-1,0 1 0,-13 4 3,-12 2-1,-8-2-4,-2-2 8,-1-8-6,1-7-2,6-11 0,8-13 0,3-7 2,7 0 5,5-4-4,6-14-2,0 0-1,0 4 2,13 6-1,11 6-1,10 2-1,3 0 1,6 17 10,1-1-1,-1-3 3,-3 0 4,-4-8 22,-8-5 6,-3 0-1,-2 0-2,-6-18-18,-1-5-4,-3-2-9,-7 2-8,-3 8-2,-1 10-13,-2 5-66,0 4-189,0 19-391</inkml:trace>
  <inkml:trace contextRef="#ctx0" brushRef="#br0" timeOffset="246782.3794">14772 7698 224,'0'0'392,"0"0"-291,0 0 82,0 0-61,0 0-59,0 0-22,0-24-20,0 50-18,0 10 19,0 6 17,4 0-14,2-2-11,2 0-7,0-4-4,-1-1-2,-4-6-1,0 2-9,-3-5-55,0 0-80,0-6-105,-3-8-112</inkml:trace>
  <inkml:trace contextRef="#ctx0" brushRef="#br0" timeOffset="246942.9661">14553 8032 756,'0'0'62,"0"0"-58,0 0 37,129-100-24,-44 68-14,11-1-3,-5-1-54,-10 5-173,-19-1-318</inkml:trace>
  <inkml:trace contextRef="#ctx0" brushRef="#br0" timeOffset="247497.7591">15390 7678 749,'0'0'120,"0"0"-117,0 0 21,0 0 4,0 0-24,-87 104 3,68-96-1,3-3-5,-2-5 9,3 0-3,2-13 1,7-8-7,6-4 2,0 1-6,0 2 6,13 0 3,7 6-6,5 4 1,2 0-1,1 4 3,6 3 2,-1 5 7,-4 0 4,-4 0-5,-4 13-6,-2 7 0,-6 9 1,-7 2 4,-5 5-2,-1 6-2,0 2 1,-16 0 2,-9 0-2,-4 0-2,-4-6 1,-2-3-4,1-9 0,3-9-1,6-8 1,5-6 3,7-3-1,3 0-1,8 0 2,2 0-5,0-9 4,0-1-1,12 0-2,11 4 1,6 2 4,4 4 3,0 0 5,1 0-2,-5 0-3,-9 10-5,1 2-4,-4 2 0,-7-4-1,-1 3-14,3-1-54,-4-5-44,1-5-150,1-2-61</inkml:trace>
  <inkml:trace contextRef="#ctx0" brushRef="#br0" timeOffset="247901.7692">15715 7728 886,'0'0'20,"0"0"-11,0 0 9,0 0 28,53 114-6,-42-71-20,-3-3-2,-6-8-3,-2-10 1,0-8-4,0-7-6,0-7-1,0 0 1,0 0 11,0-21 35,2-15-41,4-7-6,5-1-5,5 4 0,6 6-3,0 8 3,5 5 4,2 4-1,-2 11 10,0 6 2,0 0-5,-6 14-4,-5 12 0,-3 3 2,-1 2-3,-6-1-1,-3 0-2,-3 1 2,0-6-4,0 0 0,-7-4 0,-4-1-34,-2-1-27,0-3-75,3-6-170,1-10-100</inkml:trace>
  <inkml:trace contextRef="#ctx0" brushRef="#br0" timeOffset="248454.3214">16402 7640 771,'0'0'121,"0"0"-61,0 0-30,0 0-16,0 0 54,4 102-23,2-56-16,1-2 8,-1 1-20,0-4-4,-2-2-10,0-6-1,-4 0-1,0-9-1,0-6-29,0-5-63,0-2-72,0-5-112,-11-6-36</inkml:trace>
  <inkml:trace contextRef="#ctx0" brushRef="#br0" timeOffset="248623.7377">16230 7983 595,'0'0'146,"0"0"-74,0 0 7,0 0-61,0 0-12,151-75-6,-86 52 2,3-2-2,0 4-83,-10-2-142,-14 2-212</inkml:trace>
  <inkml:trace contextRef="#ctx0" brushRef="#br0" timeOffset="249048.729">16825 7682 828,'0'0'98,"0"0"-85,0 0 20,0 0 15,-10 111 2,14-68-24,3 2-10,-1-3 4,-2-7-4,-2-7 0,2-8-10,-2-13-5,0-5 4,2-2-4,-2 0 10,7-7 3,4-20 1,5-14-8,2-2-6,0-1-1,-2 5-1,1 9-2,-1 7 2,2 6 1,-2 8 1,0 9-1,1 0-7,-4 9 1,1 17 6,-5 8 3,-5 2 3,-4 6 6,-2-1-3,0-6 0,2-3 0,3-7-5,2-9-1,4-8 0,5-6-3,6-2 5,7 0-5,2-10-2,1-8-69,-2-2-148,-7-2-173</inkml:trace>
  <inkml:trace contextRef="#ctx0" brushRef="#br0" timeOffset="249662.6169">17627 7654 45,'0'0'94,"0"0"40,0 0 6,0 0-9,0 0-4,0 0-20,-2-2-31,2 2-17,0 8-30,0 18 18,0 10 40,0 6-46,0 4-7,0 4 1,0-3-26,0-1-1,0-6-7,0-8 2,0-6-1,0-8-4,0-9-33,0-2-47,0-7-73,0 0-107,-9 0-112</inkml:trace>
  <inkml:trace contextRef="#ctx0" brushRef="#br0" timeOffset="249837.5542">17378 7913 864,'0'0'65,"0"0"-57,116-50 30,-45 27-30,4 2-6,-3-3-2,-5-1-76,-9-1-106,-9 0-243</inkml:trace>
  <inkml:trace contextRef="#ctx0" brushRef="#br0" timeOffset="250434.7455">18240 7557 462,'0'0'348,"0"0"-341,0 0 50,0 0-7,0 0-42,-51 117 0,35-105-2,1-7-2,-2 0 0,5-5 5,-2 0-1,3-13 2,3-6-5,6 0-5,2-2 5,0 3-5,4 4-1,15 0-3,5 3 4,0 5 3,3 2-3,-1 4 0,0 0 0,1 0 1,-2 7 2,-7 7 1,-3 5 5,-5 8-6,-8 5 15,-2 2-7,0 4 1,-7 4-3,-19-2-2,-6 3-3,-4-4 1,-3-3-1,7-6-3,-1-5 0,6-9 0,9-9 1,8-7-1,9 0 4,1 0 3,0 0-1,6-9-7,17-3-1,1 1 1,1 6 3,2 5 6,1 0 7,0 0 2,4 8-1,-4 1-1,2-2 6,-1-6 14,3-1-5,1 0-1,3-5 3,4-13-10,-6 1-16,-6 3-5,-8 1-1,-8 0-2,-6-2-22,-6-3-57,0-9-165,0-7-337</inkml:trace>
  <inkml:trace contextRef="#ctx0" brushRef="#br0" timeOffset="250702.7426">18680 7287 899,'0'0'65,"0"0"-27,189 32 91,-111 12-77,-2 14 9,-16 6-11,-13 8-18,-25 4-8,-20 1-6,-2 1 8,-24-1-6,-19-6-2,1-10-9,-1-13-5,5-12 0,5-13-2,4-5-2,1-11-32,2-7-41,-3 0-65,-4 0-267</inkml:trace>
  <inkml:trace contextRef="#ctx0" brushRef="#br0" timeOffset="251461.7058">13322 7485 388,'0'0'46,"0"0"-19,0 0 52,0 0-24,0 0-14,0 0 3,0 0 2,81-27 17,-81 27 11,0 0 5,0 7-8,-18 30-30,-16 18 30,-10 21-13,5 15-28,3 9-2,18 4 6,11-5-10,7-11-6,15-12-4,31-11-3,14-10-1,2-6-5,0-11 0,-9-10-4,-10-6-1,-9-8-42,-10-6-88,-11-8-219</inkml:trace>
  <inkml:trace contextRef="#ctx0" brushRef="#br0" timeOffset="252202.7275">18998 7173 392,'0'0'500,"0"0"-484,0 0 0,122-28 84,-52 22-53,8 1 2,5 5-25,-1 0-15,-2 0 4,-10 0-1,-10 11 3,-16-3 1,-17 3 3,-12 3-12,-10 7 1,-5 15 3,0 14 7,0 16 13,-17 16-8,3 13-2,0 15-8,10 10-4,4 4 3,0 2-1,9-3-2,4-7-1,-6-9-1,-7-15 3,0-16 3,-18-16-1,-22-11-5,-12-9-2,-4-13 1,1-10-4,-3-8-2,-2-9 0,-4 0-25,-8 0-51,-6 0-84,-11 16-162,-16 7-233</inkml:trace>
  <inkml:trace contextRef="#ctx0" brushRef="#br0" timeOffset="252684.8807">10606 10090 1005,'0'0'15,"0"0"0,0 0-10,131-35 27,-44 4-6,2 9-21,-8 5-5,-17 12-19,-22 5-165,-21 0-128,-21 2-235</inkml:trace>
  <inkml:trace contextRef="#ctx0" brushRef="#br0" timeOffset="252834.5444">10745 10301 755,'0'0'62,"0"0"-44,0 0 89,0 0-70,0 0 35,143 6-37,-58-24-32,0 4-3,-3-3-206,-14-2-381</inkml:trace>
  <inkml:trace contextRef="#ctx0" brushRef="#br0" timeOffset="253409.2341">11934 9763 952,'0'0'70,"0"0"-70,0 0 3,0 0 24,0 0 16,161-11-8,-95 1-20,-9 3-3,-6 3 2,-18 4-7,-13 0-7,-13 7-3,-7 15 3,0 5 3,-21 9 3,-16 5 1,-8 2-6,1 3 3,-6 0-4,4 3 1,5-7-1,8-4 6,8-6 5,14-7 9,9-7-4,2-2-5,9-4-2,24-7 4,18-5 1,10 0 1,8-10-11,3-13-4,-1-4-9,4 0-68,4-4-63,-11-3-231,-14-2-206</inkml:trace>
  <inkml:trace contextRef="#ctx0" brushRef="#br0" timeOffset="253628.433">12863 9665 972,'0'0'63,"0"0"-60,123-62 7,-47 40 53,6 5-23,-1 2-8,-10 5-23,-20 8-9,-16 2-16,-14 0-80,-17 0-98,-4 6-77,-15 0 5</inkml:trace>
  <inkml:trace contextRef="#ctx0" brushRef="#br0" timeOffset="253917.7135">12921 9651 402,'0'0'106,"0"0"8,0 0 42,-87 138-32,85-87-41,2 9 7,0 12-34,0 6-5,0 7-21,0 4-1,0 1-9,0-1-2,0-2-11,-4-6 6,0-12-2,1-15 2,3-18 1,0-14-1,0-13-7,9-3-2,21-6 1,16 0 10,9-6-8,5-8-7,4 2-2,-9 5-12,-6 5-55,-7 0-93,-13-2-224,-11-8-349</inkml:trace>
  <inkml:trace contextRef="#ctx0" brushRef="#br0" timeOffset="254573.8826">13497 10011 168,'0'0'648,"0"0"-630,0 0-17,20 102 110,-11-44-41,1 0-3,0-5-21,-4 0-21,1-14-4,-3-12-6,-2-10-10,1-12-1,-3-5 2,3 0 0,-3 0 11,0-20 19,2-20-15,2-16-21,9-4 0,3 3 0,1 5 0,4 15-1,-1 12 1,-2 11 0,0 14-4,-1 0 2,6 10-2,-1 19 2,1 5 2,-4 4 0,-1 1 2,-7-2 5,-2-1-4,-2-7-3,-2-3 1,-5-3-1,0-5 0,0-4-20,0-2-40,4-4-55,0-5-50,0-3-110,1 0-79</inkml:trace>
  <inkml:trace contextRef="#ctx0" brushRef="#br0" timeOffset="255187.2998">13996 9457 754,'0'0'62,"0"0"-58,0 0 2,0 0 7,0 0 40,0 0-17,5 36-27,-10-26 3,-13-2-10,0-8 7,-1 0-1,-2 0 6,8-5 9,0-15 6,10 3-18,3-4-3,0 4-5,0-1-2,16 2 2,6 4-3,3 1 0,4 4 2,0 3-2,0 4 2,0 0 2,-3 5-4,-3 17 2,-7 4-2,-1 6-1,-9 6 1,-6 5 5,0 3 2,-11 1-4,-15-1-3,-3-9 6,0-9-6,6-9 1,3-10 3,5-7-2,5-2 0,4 0 10,4-10-8,2-1-3,0 2-1,0 7-1,16 2-1,5 0 0,6 0 2,7 11 5,6-1 0,4-5 17,5-5 19,0 0 6,-6 0-11,-7-5-5,-7-9-11,-11-5-2,-5 1 1,-9-3-13,-2 2-6,-2 5 0,0 8-12,0 6-42,3 0-91,3 2-258,2 16-74</inkml:trace>
  <inkml:trace contextRef="#ctx0" brushRef="#br0" timeOffset="255488.1279">14507 9990 907,'0'0'36,"0"0"-25,0 0 30,0 0 36,0 118-9,0-67-37,0-3-13,7-4-3,-1-4-8,-2-8-6,-4-6-1,3-3 0,-3-6-20,0-5-91,0-4-113,0-4-87,0-4-157</inkml:trace>
  <inkml:trace contextRef="#ctx0" brushRef="#br0" timeOffset="255659.7143">14339 10309 901,'0'0'71,"0"0"-66,0 0 21,0 0-4,175-94-17,-100 65-5,-7 5-34,-9 2-197,-10 4-177</inkml:trace>
  <inkml:trace contextRef="#ctx0" brushRef="#br0" timeOffset="256094.3321">14949 9956 688,'0'0'66,"0"0"-18,0 0 87,148-100-90,-101 100-5,-9 0-21,-10 2-10,-14 23-9,-12 11 2,-2 3 8,-8 5 4,-21-3-2,-5-6-3,-1-5-4,5-10-1,8-6 2,6-7-5,10-6 1,4 1-1,2-2 3,0 0-3,0 0 0,8 0-1,19 0 7,11-3 6,5 1-1,1 2-3,1 0 2,-5 12-2,-11 7 0,-9 10-5,-15 0-3,-5 8 8,-9-1-3,-28-2 1,-7-5 1,1-4-2,-1-7-4,9-8 0,3-8 2,10-2-4,5 0-17,6-16-42,11-6-84,0-12-139,11-2-150</inkml:trace>
  <inkml:trace contextRef="#ctx0" brushRef="#br0" timeOffset="256471.6504">15531 10032 678,'0'0'16,"0"0"16,0 0 112,40 136-79,-30-94-19,-3-5-6,-4-7-22,-3-10-5,3-8-4,-3-5-6,2-4 0,-2-3 4,2 0 18,6-22 24,1-17-41,6-9-2,3 2-5,2 2-1,3 10 0,1 14-1,-4 6 1,-1 14 2,-1 0 1,-1 12 2,-4 18 6,-3 7 11,-2 7-2,-4-2-1,0 2-2,-1-4-6,-2-6-8,2-6 0,-3-10-3,2-8-3,2-10-50,6 0-108,3-5-112,3-21-125</inkml:trace>
  <inkml:trace contextRef="#ctx0" brushRef="#br0" timeOffset="256739.9335">16319 9910 891,'0'0'55,"0"0"-45,0 0 42,0 0 8,40 150-5,-29-95 4,-2-4-32,0-2-7,-2-10 2,0-4-13,-3-8-9,-2-4 2,0-7-2,0-6-28,-2-6-64,0-1-82,0-3-165,0 0-105</inkml:trace>
  <inkml:trace contextRef="#ctx0" brushRef="#br0" timeOffset="256959.4612">16082 10267 911,'0'0'59,"0"0"-55,0 0 26,170-85 12,-95 57-18,-3-4-9,-14 6-12,-11 2-3,-12 2-99,-6 4-173,-4-3-128</inkml:trace>
  <inkml:trace contextRef="#ctx0" brushRef="#br0" timeOffset="257526.0792">16941 9900 788,'0'0'84,"0"0"-82,0 0 13,0 0 12,0 0-14,0 0-3,-99 108-6,68-102 0,4-6-1,8 0-1,7-3-2,5-16-2,7-8-13,0 1-2,12-1 2,10 3 12,3 4 3,4 6 0,0 4 0,2 3 8,0 7-1,2 0 5,-1 0 13,-1 0-3,-5 9 8,-3 9 11,-6 6-6,-5 7-2,-7 10-10,-5 5-2,0 8-5,-9 1 0,-16-2-8,-4-2 2,2-12-6,0-6-3,6-15 1,9-8-1,1-10 5,4 0 3,5 0-2,0-12-5,2-2-2,0-2 1,9 2 0,11 4-1,2 4 1,5 6 2,2 0-1,4 0 5,1 4 0,1 3 3,-1-2 3,-3-5 4,0 0-5,-10 0-5,1-2-5,-9-10 1,-1-1-3,1-2-28,-3-1-48,-2-8-91,-4-7-142,-4-9-225</inkml:trace>
  <inkml:trace contextRef="#ctx0" brushRef="#br0" timeOffset="257962.6761">17128 9432 978,'0'0'72,"0"0"-63,0 0 0,154-38 7,-78 29-5,8 1-5,-3-1-2,-10 4 9,-7-2 6,-8 5 9,-12-1 5,-7 3-3,-16 0-11,-7 0-10,-7 0-2,-5 0-3,-2 0 0,1 14 2,4 7 3,1 9-1,0 12 0,1 6-3,3 10 2,2 5 0,-1 9-2,0 10 1,-2 13-3,-4 3 3,-5-3 0,0-8-1,-2-14 4,-23-9 12,-11-10 1,-11-2 3,-5-7-6,-5-6-8,-6-7-3,-1-5-8,-1-8 1,1 3-1,5 1-27,4 0-46,6 2-99,6-5-274</inkml:trace>
  <inkml:trace contextRef="#ctx0" brushRef="#br0" timeOffset="266209.7916">10454 12168 536,'0'0'145,"0"0"-129,0 0 72,0 0 6,0 0-58,0 0-4,0 0 39,11 21 4,30-21-10,4-2-23,10-13-15,1-6-11,-6 3-8,-3 4-8,-9 3 0,-11 7-43,-9 4-72,-11 0-141,-7 0-78,-12 13-145</inkml:trace>
  <inkml:trace contextRef="#ctx0" brushRef="#br0" timeOffset="266394.9618">10456 12436 775,'0'0'121,"0"0"-111,0 0 1,0 0 58,158-38-11,-77 6-29,-6 3-18,-13 4 0,-16 9-11,-24 10 0,-13 6-61,-9 0-79,0 0-106,-23 10-230</inkml:trace>
  <inkml:trace contextRef="#ctx0" brushRef="#br0" timeOffset="268718.2673">1007 12108 726,'0'0'183,"0"0"-86,0 0 60,0 0-64,0 0-50,0 0-19,0 0-17,-25 100 9,34-24 1,-3 4-10,-1 6-7,0 5 0,-5 1-5,0 1-54,0-14-102,0-19-207,0-24-187</inkml:trace>
  <inkml:trace contextRef="#ctx0" brushRef="#br0" timeOffset="269140.2274">937 12085 845,'0'0'107,"60"-123"-98,-3 84 11,11 14 42,0 24-11,-8 1-27,-12 33-12,-19 16-7,-22 13-4,-7 14 2,-29 3 2,-17 1-5,-10-8 4,2-10-2,8-15-1,12-19 2,12-12-3,15-11 2,7-5-2,0 0-4,5 0-21,22-2 25,8-12 6,9 0 5,0 10 6,1 4 10,-6 0-3,-10 7-8,-10 17-7,-5 6 0,-14 6 7,0 8 6,-14 6-11,-23 2 15,-10-2-19,-2-6 1,-2-10-7,1-8 0,8-7-1,7-11-3,10-8-26,12 0-11,13-13-61,2-24-213,32-13-216</inkml:trace>
  <inkml:trace contextRef="#ctx0" brushRef="#br0" timeOffset="269569.4662">1622 12421 912,'0'0'85,"0"0"-84,-58 141 51,56-96 4,2-10-39,8-2-8,24-11-8,8-12-1,5-10 4,4-4-2,-1-28 1,-7-12 2,-8-10 0,-15-3 0,-12 5 4,-6 9-1,0 14 3,0 15 31,0 12 1,0 2-10,0 7-33,0 40-5,0 31 4,14 36 1,4 25 14,4 18 0,5 12-9,-5 0 1,-4-14-2,-9-25-3,-9-30 4,-4-27 6,-29-20 12,-19-15-7,-6-23-2,-11-15 6,-5-18-2,7-38-10,8-32-8,23-27-8,22-15-2,14-4-24,36 11-36,29 25-73,5 24-318</inkml:trace>
  <inkml:trace contextRef="#ctx0" brushRef="#br0" timeOffset="271824.5873">2393 12842 952,'0'0'102,"43"-147"-100,-10 53 25,1-13 21,-3-9-22,-9-2-3,-11 9-10,-11 19-4,0 25 5,-4 20 17,-21 15 2,-3 14-12,2 9-5,-1 7-3,2 6-6,-2 33-7,0 21-5,8 19 1,9 12 2,10 8 1,0-5-1,13-10 1,22-13 0,10-19-2,7-16-1,3-18 0,1-18-7,0 0-4,-3-31-7,-6-15 3,-7-10 7,-15-6-5,-14 2 12,-11 8 5,0 12 2,0 14-1,-5 14 11,-1 8 6,1 4-8,-5 0-9,5 22-2,0 16-6,3 10 4,2 3 0,0-4 2,9-4 0,15-14 0,6-7-3,5-10-4,3-10-1,2-2-1,-4-9-7,-7-19-16,-12-8 6,-5-4 10,-10-2 12,-2-1 5,0 11 5,0 15-1,0 10 30,-2 7-2,2 0-32,0 12-7,0 18-2,0 6 9,0 0 0,0-4 0,0-9 0,7-7 0,1-10 0,-1-5-2,0-1-6,4-3 6,2-24 2,1-4 0,1-1-2,-1 7 2,-6 7 0,-3 10 0,-1 6 0,0 2-16,3 0-7,0 22 23,6 7 2,1-2-2,2-3 0,8-12-1,2-10-9,8-2 2,6-17 7,1-17 1,-5-4 2,-6-5-1,-7 3 4,-8 2 9,-11 4 12,-4 7-2,0 8 10,0 11 14,-8 6-11,1 2-20,-7 0-13,-1 13-4,-3 20-5,3 8-2,3 0 4,10-3-10,2-8-18,0-12-4,18-7 14,18-11 7,9 0-5,8-14-2,4-17-9,-6-4-8,-6-3 12,-6 3 24,-12 4 2,-6 3 1,-9 13 26,-7 4 18,-5 5 2,0 6 8,0 0-10,-14 0-42,-8 17-3,-5 16-5,-4 11 5,6-3-4,9 3-8,10-13-14,6-4-10,0-8-11,14-14-21,12-5 12,3 0 17,-6-22 16,3-7 18,-12-8 5,-1-4 7,-6 3 24,-3 1 27,-4 5 23,0 12-27,0 10-9,0 5-7,0 5-10,0 0-28,0 0 0,0 29-10,0 11 8,2 7 2,12-4 0,3-7 0,10-14-14,4-7 3,2-15 8,1 0-1,0-12-12,-9-19-1,3-10 15,-10-6 2,-14-3 1,-4 1 0,0 9 4,0 8-5,-13 14 3,2 12-3,-4 6-1,3 0-15,-1 14 10,4 8-13,9 2-9,0 2-11,0-3 5,15-1 5,12-3-3,4-2-10,5-7-17,-2-6 20,2-4 17,-5 0 15,-5-14 3,-4-10 4,-4-5 5,-5 1 3,-1 5 31,-7 5 23,-3 9-2,-2 7 18,0 2-8,0 0-39,2 0-31,0 22-14,7 7 13,0 0 2,5-4-2,7-10-4,1-8-5,9-7-5,1 0-2,2-18-6,-1-16 1,-2-4 11,-4-11 6,-7-5 5,-9-7 0,-4-11 2,-7-6-1,0-2 1,-2 4-1,-14 13 4,1 10 19,-4 13 12,9 9-11,-4 12-3,7 9 2,2 4-7,4 6-1,-1 0-16,-3 2-1,-2 30-9,2 12 4,5 17 6,0 5 0,0 6 0,5 3 0,13-3 0,2-3 0,2-7 0,5-8-10,4-15-15,2-10 6,2-14-4,2-11 6,3-4-5,-4-8 0,-1-23 11,-10-1-3,-9 2 8,-7 12 6,-7 10 0,0 4 7,-2 4 3,4 0-10,1 0-10,5 10 5,4 7 5,5-8 0,3-3 0,5-6-1,-1 0 1,1-13 0,-5-16 2,-1 1-1,-6-2 2,-8 5 2,-3 2 11,-1 8 24,-3 8 1,0 7-1,0 0-7,0 16-33,4 33 2,2 29-2,11 27 8,0 29 0,1 14-1,-1 7-4,-3-8 1,-7-23 9,-3-25 5,-4-27 27,0-16-13,-10-22 6,-16-17-23,-9-17-3,-6 0 0,-8-39-8,-1-19 0,5-12-4,-2-8-3,5 1 1,3 3-1,4 4-24,-1 1-39,1 4-60,-7 2-292</inkml:trace>
  <inkml:trace contextRef="#ctx0" brushRef="#br0" timeOffset="271969.0203">4012 11610 893,'0'0'0,"0"0"-178,0 0 55</inkml:trace>
  <inkml:trace contextRef="#ctx0" brushRef="#br0" timeOffset="272124.2752">4344 11659 848,'0'0'44,"0"0"4,158-49 64,-112 29-90,-14 6-22,-18 2-60,-14 8-178,-29 4-293</inkml:trace>
  <inkml:trace contextRef="#ctx0" brushRef="#br0" timeOffset="272275.8537">3343 11562 1198,'0'0'0,"0"0"-21,0 0-2,0 0-121,0 0-89,115 120-276</inkml:trace>
  <inkml:trace contextRef="#ctx0" brushRef="#br0" timeOffset="272516.1164">3898 13319 1165,'0'0'37,"0"0"-34,0 0 18,0 0-3,42 114-3,-24-46-8,-3 11-7,-3 0 0,-5 0-68,-7-5-112,0-8-146,0-20-188</inkml:trace>
  <inkml:trace contextRef="#ctx0" brushRef="#br0" timeOffset="272716.2744">3822 13375 678,'0'0'149,"-2"-177"-40,33 119 34,14 16-59,3 16-32,2 14-9,-8 10-15,-6 2-18,-12 20-5,-8 18 4,-16 17-4,0 8-5,-31 5-18,-14-3-43,-2-19-95,-2-20-146,7-24-252</inkml:trace>
  <inkml:trace contextRef="#ctx0" brushRef="#br0" timeOffset="273420.9826">4123 13026 803,'0'0'34,"0"0"113,0 0-79,138 110-32,-122-60-9,-7-4-16,-9-10-3,0-11-2,0-16 0,0-6 1,0-3 3,-2-12-4,0-13-6,2-3 0,0 6 0,0 4 0,13 2 0,11 6 0,3 4 2,5 4 2,7 2-3,1-4 3,3-4-3,-1-6 11,-4-8 16,-7-2 1,-9-2-1,-11-4-2,-11 1-5,0 4 1,-13 3-12,-14 6-7,1 6-3,4 10-2,4 0-28,5 0-39,5 0-81,8 8-133,0-2-23,5-5 48,17-1 159,1 0 99,4 0 75,-3 5 104,5 1 13,-3 10 1,3 6-22,0 10-37,2 14-57,6 16-18,-4 24-14,-2 17-8,-7 11-15,-10-3-21,-6-15 5,-5-20-1,-3-26-3,0-21 1,0-9-1,0-20-1,0 0-1,-3-37-3,-14-25-13,-6-28 4,3-26 8,5-21-5,6-2 5,9 16-2,0 26 6,7 32 3,17 29 8,1 17 6,-3 15-5,-1 4-2,-6 0 0,-4 13-4,-6 22 3,-5 11-3,0 12-6,-21 3-14,-4-8-46,-3-11-108,6-13-366</inkml:trace>
  <inkml:trace contextRef="#ctx0" brushRef="#br0" timeOffset="273580.891">5340 13133 1273,'0'0'132,"0"0"-128,0 0 10,0 0-4,0 0-10,0 0-32,-11-39-91,-27 34-523</inkml:trace>
  <inkml:trace contextRef="#ctx0" brushRef="#br0" timeOffset="274747.665">11885 12133 60,'0'0'18,"0"0"-16,0 0 21,0 0-8,0 0-14,0 0-1,-112 7-2,112-7 2,-2 0 24,2 0 102,-2 0 52,-1-2 1,2 2-36,1-2 2,0 2-36,0 0-46,0-3-40,22 1 3,22-3 27,12-6-3,11-3-19,5 0-9,-8 2-9,-10 6-8,-18 5-3,-19 1-2,-13 0-3,-4 10-2,-19 24 5,-29 17 6,-14 10-4,-5 1 0,5-4 1,6-2-2,10-8 3,11-7 0,14-14 1,14-8-1,7-6-4,0 0 0,28 1 2,18-5 7,7-2-1,9-5-4,1-2-1,-1 0-3,-8 0-2,-8 0-45,-3-9-55,-1-9-139,-4-5-223</inkml:trace>
  <inkml:trace contextRef="#ctx0" brushRef="#br0" timeOffset="274937.6259">12583 12108 1001,'0'0'101,"0"0"-100,0 0-1,180-83 35,-86 61-9,-3 7-10,-12 6-16,-21 6-17,-27 3-95,-22 0-91,-9 7-123,-24 7-45</inkml:trace>
  <inkml:trace contextRef="#ctx0" brushRef="#br0" timeOffset="275186.5739">12745 12041 441,'0'0'177,"0"0"-74,0 0 42,-98 109-25,83-51-36,1 13-14,3 10-15,2 9-22,-2 1-2,0-1-11,2-4-3,1-4 2,5-12-7,1-14 3,2-15-4,0-15-4,16-12-2,19-11-2,9-3 0,14-1-3,7-25-1,2-2-34,-6-4-54,-2 0-137,-12-7-300</inkml:trace>
  <inkml:trace contextRef="#ctx0" brushRef="#br0" timeOffset="275580.1512">13116 12450 984,'0'0'82,"0"0"-79,-18 157 40,18-96-3,8-3-17,4-12-5,-3-13-13,-3-15 0,-4-9-4,3-9 1,2-4 3,8-31 11,8-17-5,2-12-9,6-4-1,-2 2-1,2 8 0,0 14-2,-2 15 2,-5 17 0,-4 12 2,-4 0-1,-4 29 3,-2 10 17,-3 9 3,-2 5-11,-5 0-1,0-4-5,2-8 0,2-12-2,3-11-4,7-5 0,5-10 0,10-3 0,6 0 0,6-22-1,-5-2-24,-9 0-55,-14-1-132,-13-1-269</inkml:trace>
  <inkml:trace contextRef="#ctx0" brushRef="#br0" timeOffset="276136.9017">13657 11773 851,'0'0'60,"0"0"-54,0 0 24,0 0-10,0 0-16,0 0 7,27 67-1,-52-58 2,-1-9-7,4 0 4,1-3 0,8-22-3,7-5 0,6 0-5,0 2-1,3 3-2,20 6-1,3 2 6,3 7-1,3 4-1,-2 6 3,4 0 4,-3 0 0,-2 24 4,-4 6 4,-7 8 0,-9 7 1,-9 5-5,0 4-2,-20 0-1,-20 3-4,-4-8-2,-6-5-1,6-9-2,8-13 1,9-10 0,11-10 1,7-2 2,8-2-1,1-14-3,0 0-2,4 6 1,16 4 1,2 6 3,9 0 7,5 0 13,5 14 4,1 1-10,4 0 9,-1-4-1,-5-4-7,-11-4-10,-7-1-7,-9-2-1,-3 0-50,-1 0-68,-5-9-214,0-5-264</inkml:trace>
  <inkml:trace contextRef="#ctx0" brushRef="#br0" timeOffset="276467.2013">14172 12001 805,'0'0'186,"0"0"-170,163-39 15,-83 34 35,0 5-33,-15 0-8,-14 28-18,-13 12 2,-20 10 7,-9 15 6,-9 11 10,0 13-3,0 8-5,-2 2-5,-5-9-11,5-10 7,2-13 4,-3-14 4,-2-11 1,-9-6-1,-12-5-2,-9-1-11,-16-4-1,-13-6-6,-3-2-2,-5-6-1,7-9 0,10-3-14,12 0-27,12-1-36,18-22-71,7-6-374</inkml:trace>
  <inkml:trace contextRef="#ctx0" brushRef="#br0" timeOffset="277106.0373">15171 12126 669,'0'0'177,"0"0"-74,0 0 27,0 0-76,0 0-41,0 0-8,0 75 48,0-16-10,0-1-15,0-4-9,0-2-2,-3-5-12,-1-5-4,2-7 2,0-7-3,2-5-13,-2-5-35,2-4-63,0-6-91,-3-6-135,-4-2-105</inkml:trace>
  <inkml:trace contextRef="#ctx0" brushRef="#br0" timeOffset="277338.2146">14915 12453 544,'0'0'198,"0"0"-154,0 0-27,0 0 116,145-35-45,-72 23-32,2-4-9,-5-2-3,-12 2-10,-20 4-18,-16 5-12,-13 4-4,-7 1-3,-2 2-55,0 0-80,0 0-140,0 0-272</inkml:trace>
  <inkml:trace contextRef="#ctx0" brushRef="#br0" timeOffset="278117.2536">15675 12240 403,'0'0'224,"0"0"-130,0 0-1,0 0 28,0 0-81,37-107-3,-5 93-5,5 5-1,2 9 3,1 0-5,-5 12-4,-10 20-20,-14 5 0,-11 10-2,0 1 3,-27-2-2,-7-6 2,-4-8-3,3-7 1,2-10 0,8-4-3,9-8 1,5-3 0,9 0 3,0 0-2,2 0 2,0 0-5,13-1 0,16-8 6,4 4 9,2 5-1,-2 0-2,-4 0 6,-7 12-11,-8 8 1,-8 2-4,-6 6 6,0 2 6,-30 2-1,-7-2-4,-6-5-6,-1-2-1,-1-5-1,1-6-3,4-4 0,9-8 0,11 0-13,7 0-26,13-3-57,0-10-144,8-11-259</inkml:trace>
  <inkml:trace contextRef="#ctx0" brushRef="#br0" timeOffset="278759.5379">16304 12143 514,'0'0'52,"0"0"-11,0 0 14,0 0-11,0 0 46,0 0-18,115-15-21,-72 10 4,0-1-16,3 3-8,-2-6-1,1 4-4,-9 1-11,-12 0-9,-13 4-5,-11 0-1,0 8 1,-8 21 8,-24 12 7,-6 7-1,-2-2-6,0 0 5,-1-2 2,1-3-3,1-6 5,5-3-9,12-7 4,10-8 3,11 0-8,1-3-8,1 1 5,22-3-3,8-3 3,12-5 0,5-4 2,12 0-6,1-6-1,1-13-8,-4-1-67,-9-4-81,-9-6-202,-14-2-188</inkml:trace>
  <inkml:trace contextRef="#ctx0" brushRef="#br0" timeOffset="278965.083">16998 12029 844,'0'0'50,"0"0"-45,166-16 62,-86 4-16,0-1-25,-13 1-18,-22 7-8,-23 3-74,-21 2-63,-1 0-79,-32 0-165</inkml:trace>
  <inkml:trace contextRef="#ctx0" brushRef="#br0" timeOffset="279249.2608">17081 12046 760,'0'0'70,"0"0"-26,0 0 68,-27 148-56,27-92-2,0 2-15,0 5-2,0 0 7,0 0-6,0-5-18,-2-4-4,-4-6-3,3-10 1,3-7 1,0-10-9,0-7-3,15-5-1,14-6-1,14-3 4,8 0-3,5 0-1,2-15-1,0-2-30,-4-3-55,-8-6-118,-10-6-229</inkml:trace>
  <inkml:trace contextRef="#ctx0" brushRef="#br0" timeOffset="279651.5703">17542 12247 937,'0'0'71,"0"0"-65,0 0 64,-13 143-26,15-90-22,5-7-4,-5-6-2,-2-14-6,0-12 4,0-8 0,0-6-7,2 0 0,5-11 2,7-20-6,6-13 2,2-11-3,7 6-2,2 1-2,3 7 2,-1 15-3,-1 10-1,-3 14 4,-8 2 0,0 6 2,-3 22 10,-7 8 1,-5 6 9,-6 4-4,0 1 0,0-7-10,0-7-5,0-2-3,4-9 1,12-6-1,7-8-1,4-8-18,6 0-21,1-2-44,-5-19-102,-8-6-189</inkml:trace>
  <inkml:trace contextRef="#ctx0" brushRef="#br0" timeOffset="279990.1973">17981 11957 656,'0'0'286,"0"0"-277,0 0-6,0 0 13,175-30-6,-113 30-7,-7 3-2,-7 11 1,-9 7 24,-7 3 23,-10 10-12,-6 7-4,-9 10 7,-5 10 1,0 5-8,2 2-13,3 0-5,4-2-4,2-2-3,-2-8-3,-3-5 4,-8-7-2,0-6 2,-23-2 4,-19-4 0,-14-1-8,-8-6-3,-6-7-2,10-10-12,7-8-33,12 0-31,17-28-129,13-16-283</inkml:trace>
  <inkml:trace contextRef="#ctx0" brushRef="#br0" timeOffset="280711.9409">18949 12097 423,'0'0'169,"0"0"-67,0 0 82,0 0-69,0 0-71,0 0-28,0 49 18,-2 5 24,-3 4 0,5-2-27,0-2-17,0-1 0,0-6-10,0-4 0,0-4-4,0-6-4,-2-6-43,-2-3-68,-5-9-149,-3-7-141</inkml:trace>
  <inkml:trace contextRef="#ctx0" brushRef="#br0" timeOffset="280885.4473">18659 12479 630,'0'0'232,"0"0"-226,0 0 7,127-53 67,-44 33-47,6 2-1,-4 1-32,-13 2 0,-13 5-154,-14-2-194</inkml:trace>
  <inkml:trace contextRef="#ctx0" brushRef="#br0" timeOffset="281498.5476">19660 12101 760,'0'0'43,"0"0"-36,0 0 20,0 0 0,0 0-13,0 0-2,-106 81-2,83-79-2,5-2 17,7 0 3,2 0-3,4-8-6,5-13-12,0-1-5,3-1-2,15 2 0,0 5-1,1 4 1,2 5 0,-1 1 7,2 5 6,4 1 9,3 0-1,1 0-3,-1 4 5,-5 13-6,-1 4-14,-8 7 3,-3 6 4,-8 6 6,-4 4-3,0-3 2,-14 5 1,-17-4-2,-11-2-5,-5-1-7,0-7 4,0-6-6,9-2 0,5-6 0,7-9 3,6-4-2,10-5-1,4 0 2,4 0-1,2-12-1,0-8-5,18-1 2,10 7 3,1 9 0,10 3 2,-2 2 5,5 0 4,3 7 0,-5 9 0,-2 0-1,-5 0-3,-4-6 7,-7-3-2,-3-3 0,-4-2-10,-1-2-2,-3 0 0,-3 0-8,-1 0-55,2-4-77,4-12-191,-4-9-250</inkml:trace>
  <inkml:trace contextRef="#ctx0" brushRef="#br0" timeOffset="281732.0984">20160 12351 695,'0'0'122,"0"0"-119,0 0 46,0 0-3,0 0-35,0 0-2,15 34 1,-23-33-1,-1-1 23,-1 0 28,6-10-28,2-6-13,2 2-3,0 0-11,0 7-5,7 0-12,15 3-80,0 2-176,0-5-240</inkml:trace>
  <inkml:trace contextRef="#ctx0" brushRef="#br0" timeOffset="282180.9364">20443 12080 670,'0'0'170,"0"0"-168,0 0 17,133-23 44,-78 20-34,4-4 11,-7 1 7,-8 0-7,-11 0-4,-12 4-16,-11 0-10,-4 2-2,-4 0-4,-2 0 5,0 0-6,0 14 2,0 11 20,-12 7-6,-11 1-11,-6 10-1,-6 1-2,-5 2-2,-2-3-1,1-4 0,8-9-1,6-6 2,10-8 1,7-6 2,8-2 0,2 1-3,0-2 0,10 0 6,21-4 6,11-3 3,12 0-4,6 0-10,0-12-3,-2-4-1,-9 4-4,-9-2-65,-13 0-111,-10-2-183,-10-4-329</inkml:trace>
  <inkml:trace contextRef="#ctx0" brushRef="#br0" timeOffset="282667.5318">21535 11714 384,'0'0'462,"0"0"-429,0 0 41,0 0 14,0 0-78,0 0 7,39-24-1,-58 24 7,-15 0-18,-8 4-2,5 7-1,1-2 20,3 3 2,6 9-2,2 3-4,0 7-9,7 10-1,5 3 2,5 6 2,5 4-2,3 1 5,0-4 0,0 3 3,0 3 7,3-1-10,-3 5-3,0-3-7,0-5-3,-3-2-1,-8-16 2,6-10-2,0-13-1,5-7 5,0-5-4,5 0 0,24 0 7,11 0 2,7-14-8,5-1-2,-6-4 0,2 2-30,-9-3-33,-4-4-85,-7-2-180,-3-6-141</inkml:trace>
  <inkml:trace contextRef="#ctx0" brushRef="#br0" timeOffset="282872.503">21764 12054 889,'0'0'108,"0"0"-46,0 0-7,0 0-8,0 0 8,18 123-30,-11-82-10,-3-7-6,2-2-6,-4-6 0,-2-4-3,0-3-14,0-4-68,0-3-83,0-5-141,0-7-128</inkml:trace>
  <inkml:trace contextRef="#ctx0" brushRef="#br0" timeOffset="283246.3633">21878 11843 741,'0'0'65,"0"0"-65,139-45 62,-70 36-13,-1 3-40,-3-1-2,-11 2 13,-9 5 21,-16 0 23,-10 0-23,-9 0-20,-6 5 2,-2 17 3,-2 9 30,0 5-16,0 8-18,0 0-10,6 8 0,1 2-2,5 6 0,1 5-4,0-2 3,-3 0 5,-8-7-3,-2-6-3,-9-6 4,-22-5-2,-14-3-3,-8-9-1,-1-6-5,-2-5-1,6-8-1,9-2-28,8-6-34,4 0-92,4 0-316</inkml:trace>
  <inkml:trace contextRef="#ctx0" brushRef="#br0" timeOffset="284706.2036">8118 14436 921,'0'0'151,"0"0"-84,0 0-14,0 0 7,0 0-40,0 0 9,122-27-3,-39 8-21,1-2-3,-3 7-2,-12 9-40,-18 5-114,-25 0-213,-23 5-268</inkml:trace>
  <inkml:trace contextRef="#ctx0" brushRef="#br0" timeOffset="284882.0888">8060 14720 1017,'0'0'89,"0"0"-61,0 0-2,0 0-10,0 0 22,185-29-8,-90 6-28,-5 5-2,-14 1-60,-14 6-194,-24-1-352</inkml:trace>
  <inkml:trace contextRef="#ctx0" brushRef="#br0" timeOffset="287573.268">9455 14265 585,'0'0'109,"0"0"-48,0 0 55,0 0-67,0 0-36,0 0-5,-2-2 12,23 2 46,4 0-13,7 0-16,8 0 1,2 0-15,6 0-5,-4 0-8,-1-2-3,-8-1-4,-9-2 2,-8 5-4,-8 0 1,-4 0-2,-3 0 0,-3 0 3,0 0-2,0 0 2,0 0-3,0 10-1,-19 11 1,-10 4 0,-4 8 0,-5-1-3,3-1 2,-4 5-4,6-6 3,7 1-1,3-11 3,7-2 0,3-3 3,5 5-3,-2-8 0,1 1 0,2 1 0,2-2-2,-1 2 2,2-4-1,2-2 1,2-2-3,0-2 2,0 0-3,12-2 3,12-2 1,16 0 1,4-6-1,10-10 9,2-3-1,0 4-3,-10-2 4,-8 8-3,-14-3-3,-8 7 1,-11 5-4,-3 0 0,-2 0-13,0 0-23,0-5-78,0-3-188,-14-6-211</inkml:trace>
  <inkml:trace contextRef="#ctx0" brushRef="#br0" timeOffset="288300.506">10006 13650 135,'0'0'606,"0"0"-558,0 0-44,0 0 12,0 0 3,0 0 10,3 22 16,-8-14-12,-9-2-5,1-5-2,-2-1-1,2 0 2,3 0-4,-4 0-6,8-10-10,1 1 1,3-8 1,2 6-3,0-2-6,0 0 0,7 0-5,13-1 5,5 2 0,6 3 5,0-2 2,-2 10-4,-2-2 6,-5 3-6,-2 0-2,-5 0 0,-1 10-1,-3 11 0,-2-2 2,-4 9-2,-3 1 7,-2 0-6,0 2 1,0-2-1,-7 3 3,-16-3-2,-5 0-1,-4-2 1,-3-5-2,4-4 3,2-4-3,6-8 0,10-4 0,3-2 1,10 0 1,0 0-2,0 0-7,0 0-4,19-8 9,8 2 2,4 6 2,2 0 0,3 0-2,2 4 3,0 2-1,-2-4 1,-5-2 7,-4 0 7,-3 0-1,-4-2 23,-2-16-5,-3 0-5,-1 0-8,-7-2-11,-1 4-7,-4 4-3,0 4 0,1 8-18,-1 0-47,0 4-145,0 20-243,1 10-28</inkml:trace>
  <inkml:trace contextRef="#ctx0" brushRef="#br0" timeOffset="288609.9646">10487 14200 811,'0'0'205,"0"0"-132,0 0-28,0 0-30,0 0 1,0 104 28,0-57-16,0-1-8,0-2-6,0-5-3,0-3-6,0-6-2,0-1-3,0-10-6,0 1-48,-4-8-59,-2-2-103,-4-4-89,1-6-81</inkml:trace>
  <inkml:trace contextRef="#ctx0" brushRef="#br0" timeOffset="288812.1261">10224 14476 754,'0'0'181,"0"0"-150,0 0-19,0 0 55,170-54-23,-95 27-35,-3 1-5,-5 2-4,-5-2-60,-6 0-203,-8 0-144</inkml:trace>
  <inkml:trace contextRef="#ctx0" brushRef="#br0" timeOffset="289282.8033">10960 14147 889,'0'0'40,"0"0"-31,0 0 16,124 0-3,-68-6-15,-4-4-2,-3-1 8,-7 6 8,-11 0-4,-8 5-11,-13 0-2,0 0-1,-6 0-2,-1 0 2,-3 17 3,0 7 3,-7 4 0,-15 5 4,-10-2 4,-3 5-1,-6 1-4,-5 2-6,-4 1 4,-1 2-7,7-1-3,6-11 2,13-9 4,17-9 5,8-1-1,8-2-9,32-6 15,18 3 16,15-6-3,12 0-14,11 0 2,-2 0-1,0 0-6,-9-4-4,-14-10 12,-14-2-9,-18 4-3,-19 4-6,-14 8-16,-6 0-45,-16 0-49,-30 4-376</inkml:trace>
  <inkml:trace contextRef="#ctx0" brushRef="#br0" timeOffset="289710.4035">9262 15087 678,'0'0'388,"0"0"-388,0 0 0,0 0 32,0 0-1,153 18 12,8-11-2,40-4-9,42-3-5,27 0-3,37 0-9,16-14-9,4-4-1,-10 1-1,-29-6-4,-45-3 8,-42 0 20,-39 2 16,-39 2-17,-34 4-19,-31 6-8,-27 1-5,-30 11-42,-4 0-36,-59 0-62,-35 0-335</inkml:trace>
  <inkml:trace contextRef="#ctx0" brushRef="#br0" timeOffset="290271.5054">9725 15669 712,'0'0'154,"0"0"-123,0 0 21,0 0 2,0 0 5,116 11-12,-53-11-14,-1-7 6,-4-3-10,-13 6-13,-10 4-12,-11 0-2,-13 0-3,-6 0 1,-2 0 0,-3 2 0,0 16 3,-12 6 0,-10 8-1,-7-4-2,-5 6 1,-7 2-1,-4 5 4,-2-6-4,-1-3 0,4 3 0,8-8 4,8-1-4,13-3 2,7-5 5,8-4 3,0-2 1,16 2-4,15-8 10,11-2 1,12-4-1,8 0 3,3-14-7,-4 0-13,-4 6-6,-7-1-61,-13 4-126,-10-3-289</inkml:trace>
  <inkml:trace contextRef="#ctx0" brushRef="#br0" timeOffset="290454.6106">10425 15963 970,'0'0'119,"0"0"-115,0 0 33,154-27-7,-92 14-30,-4 5-78,-6-1-127,-12-6-146</inkml:trace>
  <inkml:trace contextRef="#ctx0" brushRef="#br0" timeOffset="290655.7059">10955 15683 796,'0'0'210,"0"0"-149,0 0 21,0 0-1,0 0-49,18 124-16,-11-83-6,-4-2-2,6 1-6,-5 1 1,-2-6-3,-2-9-41,0 1-64,0-13-168,0-6-232</inkml:trace>
  <inkml:trace contextRef="#ctx0" brushRef="#br0" timeOffset="290965.7802">10911 15446 897,'0'0'110,"0"0"-104,167-16 67,-85 22-21,1 26-34,-10 16-3,-15 15-4,-20 3 0,-18 12 9,-20 6-6,-4-4 4,-36 4 14,-11-7-6,-5-5-3,4-18 0,6-10-2,13-13-11,6-14-4,9-2-6,7-12-17,0-3-66,-5 0-108,-5-3-280</inkml:trace>
  <inkml:trace contextRef="#ctx0" brushRef="#br0" timeOffset="291353.1974">9748 15383 70,'0'0'726,"0"0"-643,0 0 1,0 0 22,-130 35-70,86 13-6,-4 20 13,4 13 12,1 9-7,8 12 0,4 0-19,6 1 5,12-5-8,11-17-8,2-6-13,17-12-2,19-9-2,5-10-1,10-9-1,-3-10-22,6-13-41,2-12-58,-2-10-210</inkml:trace>
  <inkml:trace contextRef="#ctx0" brushRef="#br0" timeOffset="292222.5753">11758 15330 622,'0'0'192,"0"0"-94,0 0-26,0 0-12,0 0-31,114-72-6,-79 72 6,-3 0-2,-8 0-10,-11 18-8,-8 8-2,-5 6-4,-14 4 4,-21 0 1,-6-6-5,2-4-3,3-8 4,9-4-4,9-9 2,12-2-1,1-1 1,5-2-1,0 3 2,11-3-2,18 5 18,9-1 19,7 2-15,-5 6-3,-6 1-4,-6 1 2,-8 4-11,-8-1 2,-12-2-3,0 7 1,-18-1 10,-24 2-2,-10 0-9,-6-6 4,-4-7-3,2-2 1,4-5-2,11-3 3,14 0-9,11 0 0,12 0-31,8 0-56,0-7-145,20-19-603</inkml:trace>
  <inkml:trace contextRef="#ctx0" brushRef="#br0" timeOffset="293088.0981">13568 14388 651,'0'0'194,"0"0"-60,0 0 30,0 0-90,0 0-47,0 0-26,-3 51 1,-1 0 25,2 5 1,0-10-17,0-2-4,2-4-7,0-4 1,0-4-1,0-1-21,0-6-47,0 0-99,-5-4-160,-13-12-168</inkml:trace>
  <inkml:trace contextRef="#ctx0" brushRef="#br0" timeOffset="293244.5284">13274 14717 906,'0'0'98,"0"0"-95,0 0 31,173-75 10,-76 51-35,-1 0-9,-7 5-127,-18-4-354</inkml:trace>
  <inkml:trace contextRef="#ctx0" brushRef="#br0" timeOffset="293739.0354">14210 14223 767,'0'0'58,"0"0"-58,129-55 82,-64 50-25,-7 5-26,-13 0 11,-9 22-23,-22 12-13,-14 8 3,-4 4 0,-32 2-3,-10-3 3,-9-8-4,3-3-2,4-11-1,13-5 2,13-13-1,13 0-1,7-5 2,2 0 5,0 0-4,0 0 7,27 0 1,13-5 15,7 4 11,1 1-25,-1 0-2,-13 0-2,-9 13 0,-14 4-3,-11 7-3,0 2 4,-23 4 14,-19 0-6,-14-4-10,-4 0-1,-5-4 4,5-3-8,2-10 0,10-5 0,13-4-1,10 0-10,17 0-33,8-13-56,16-16-266,22 0-348</inkml:trace>
  <inkml:trace contextRef="#ctx0" brushRef="#br0" timeOffset="293909.3774">14896 14541 1096,'0'0'85,"0"0"-80,0 0 12,0 0-17,0 0-43,0 0-181,-26 14-276</inkml:trace>
  <inkml:trace contextRef="#ctx0" brushRef="#br0" timeOffset="295725.463">15314 14293 765,'0'0'60,"0"0"-32,0 0 24,0 0-46,0 0-6,0 0 4,58 4 10,-20-4 17,11 0 28,2 0-8,4-6-8,-5-4-8,-9 4-12,-11 1-12,-12 5-9,-12 0-2,-4 0 0,-2 0 3,0 0-2,0 5 0,-10 17 2,-13 9 1,-6 0-1,-4 5 1,-3-1-3,-5 6 0,-1-6 1,3 0-2,3-1 1,7-17 1,11-2-2,11-8 1,5-7-1,2 4 0,0-2-4,0 4 2,27 1 2,10-7 2,15 0 4,9 0 6,7 0 2,3 0-3,-3-15 0,-4 1 5,-15 2 2,-18-2-11,-15 11-6,-9-2-1,-7 5-3,0 0-27,-19 0-43,-14 0-244,-9 10-154</inkml:trace>
  <inkml:trace contextRef="#ctx0" brushRef="#br0" timeOffset="296138.4697">14934 15043 646,'0'0'132,"0"0"-72,0 0 69,0 0-93,0 0-29,0 0 65,134 36-23,-40-36-7,20 0-2,19-8-7,14-9-1,12 3 1,9-1-6,10 7-8,-1-1-3,-3 4 0,-10 1-7,-20-2 6,-24 1-7,-26-7 3,-32 7 3,-29 1-8,-19 4-6,-14 0 2,0 0-2,-31 0-28,-18 0-69,-11 0-75,-9 0-149,-14 2-320</inkml:trace>
  <inkml:trace contextRef="#ctx0" brushRef="#br0" timeOffset="296767.4302">14689 15735 731,'0'0'103,"0"0"-68,0 0 49,0 0-62,0 0 5,0 0 25,109 6-19,-50-6 1,5 0-2,4 0-9,-3-4 5,-10 2-11,-11 2-7,-17 0-9,-14 0 1,-6 0-2,-7 0 0,0 10 2,-20 12 7,-12 4-6,-7 2 1,-2 6-2,-8 2 5,-7 5 1,1-2-3,1 2-1,5-9 1,14-1-2,10-12-1,12-3 2,11-6-3,2-2-1,0-3 1,18 0 0,22-1 8,12-4 2,13 0 0,5 0-8,-3-9-1,-3 0-2,-8 5-37,-8-4-68,-8 2-184,-10-2-245</inkml:trace>
  <inkml:trace contextRef="#ctx0" brushRef="#br0" timeOffset="296950.2535">15469 16022 466,'0'0'601,"0"0"-583,0 0-10,0 0 34,132-36-30,-70 28-12,-6 3-30,-9 0-103,-11-4-117,-7-5-146</inkml:trace>
  <inkml:trace contextRef="#ctx0" brushRef="#br0" timeOffset="297157.465">15931 15784 621,'0'0'224,"0"0"-80,0 0-14,0 0-75,0 0-23,0 0-3,6 41 22,-1-15-15,-2 2-22,-3 2-7,0-2 1,0 6-7,2-7-2,-2 1-6,0-6-41,0-4-41,0-6-97,0-6-164,-7-6-320</inkml:trace>
  <inkml:trace contextRef="#ctx0" brushRef="#br0" timeOffset="297496.9266">15872 15566 1025,'0'0'36,"0"0"-30,128-28 67,-41 28-51,2 0-13,-2 23 6,-15 12 3,-19 14-1,-17 6-5,-17 12 2,-12-1 8,-7 7 10,-9 2-8,-24-2-6,-7-3-3,-4-12 0,3-10 6,-2-8-10,8-12-2,6-6-6,7-10 0,6-5-3,8-3-2,2-4-26,6 0-22,0-18-43,0-19-125,14-16-93,7-10-140</inkml:trace>
  <inkml:trace contextRef="#ctx0" brushRef="#br0" timeOffset="298102.7059">16713 15400 480,'0'0'311,"0"0"-262,0 0-36,0 0 28,0 0-36,0 0 1,0 6 0,0-4 1,-2-2 11,-4 0 4,-4 0-16,4-4 1,1-8 2,5 3-5,0-8-1,0 2 0,7 6-3,11-3 0,2 7-1,4-4 2,1 5 2,0 4 1,-3 0 1,-5 0 8,-5 8-9,-1 9 7,-5 6 9,1 3 5,-2 6-1,-3-2 3,-2 6-8,0 0-2,0 5-4,-16-6-1,-1 2-7,-9-7 1,0-2-2,0-2-1,5-12-1,6-7-1,9-4 1,6-3 2,0 0-1,0 0-3,0-3 0,10-4 0,11 7 0,1 0 8,6 0-6,5 0 8,6 0 9,1 4-1,4-2 3,6-2 4,-3 0-2,1-10 11,-5-14-5,-5 1 1,-9 2-12,-9-1-6,-7 0-4,-12 3-8,-1 3 0,0 6-58,-30 6-76,-17 4-313</inkml:trace>
  <inkml:trace contextRef="#ctx0" brushRef="#br0" timeOffset="298539.3237">14547 15480 844,'0'0'89,"0"0"-80,0 0 96,0 0-79,-150 54-20,90 5 15,-2 17 21,8 13 18,8 18-2,19-1-6,13 3-13,14-10-6,0-12-7,38-10-16,11-5-4,9-14-2,2-6-3,-8-11-1,-8-9-1,-8-6-34,-5-13-50,-2-9-103,-9-4-328</inkml:trace>
  <inkml:trace contextRef="#ctx0" brushRef="#br0" timeOffset="299208.1824">17752 14391 712,'0'0'136,"0"0"-30,0 0 25,0 0-77,0 0-47,0 0 40,-22 147 5,22-93-24,0-1-4,0-7-9,0-3-6,0-2-5,0-4-4,-3 2-7,-1-9-43,2 2-63,-5-4-137,-1-10-142</inkml:trace>
  <inkml:trace contextRef="#ctx0" brushRef="#br0" timeOffset="299408.2167">17494 14795 187,'0'0'648,"0"0"-626,0 0-20,122-56 74,-42 39-44,9 3-24,0 4-8,-6 3-139,-14-8-210</inkml:trace>
  <inkml:trace contextRef="#ctx0" brushRef="#br0" timeOffset="299910.5116">18490 14437 901,'0'0'56,"0"0"-54,0 0-2,0 0 12,0 0-10,0 0 0,-82 63 3,56-59-1,6-4 2,3 0-1,1 0 2,8-16 1,3-6-8,5 0-4,0-4 4,6 3-5,17 2 5,8 4-5,7 5 5,7 4 1,2 8 10,-6 0 9,-5 0 11,-8 8-18,-11 21-10,-8 2 2,-9 10 0,0 3 5,-5 0 2,-19 0 11,-4-2 1,-10-4-13,2-5-2,-4-6 1,-4-3-5,7-5-3,6-8-1,8-7-1,13-4 1,1 0 1,9 0-2,0-6-2,0-7-4,17 5 6,14-2 0,10 3 1,3 7 9,6 0 7,-3 0 8,-1 8-11,-8 10-1,-7-4-3,-8 2-5,-6-2-4,-5-4 1,-4 7-2,3-5-26,1 4-57,3-1-142,4-6-208</inkml:trace>
  <inkml:trace contextRef="#ctx0" brushRef="#br0" timeOffset="300070.6161">19137 14793 1098,'0'0'134,"0"0"-93,0 0 53,0 0-50,0 0-44,0 0 0,0-39-52,0 39-48,-7 0-169,0 0-477</inkml:trace>
  <inkml:trace contextRef="#ctx0" brushRef="#br0" timeOffset="302282.5111">19883 14147 930,'0'0'144,"0"0"-92,0 0-8,0 0-11,0 0-4,0 0 16,20 137-18,-13-98-11,-5-3-10,1 0-2,-3-6 0,0 0-4,0 3-7,0-5-41,-10-6-48,6-2-81,0-8-122,4-7-52</inkml:trace>
  <inkml:trace contextRef="#ctx0" brushRef="#br0" timeOffset="302888.5803">19596 14229 731,'0'0'103,"0"0"-68,0 0 26,0 0-49,0 0 29,178-4 4,-100 4-13,-4 0 1,-14 0 8,-14 0-22,-17 0-11,-17 0-5,-8 0-2,-4 0 1,0 14 0,-4 8 7,-20 8 8,-6 4-2,-10 5-5,-5 2 0,-1 4-1,1-5-6,5-1 7,7-6-4,8-11 4,11-6-5,8-6-3,6-4-2,0-2 0,11 4 0,21-3 9,10 0 5,11-3 9,10-2-10,6 0 0,5-7-2,-4-12-6,-5 5-4,-15 1-2,-17 8-10,-16-2-40,-9 7-43,-8 0-79,-4 0-115,-24 0-264</inkml:trace>
  <inkml:trace contextRef="#ctx0" brushRef="#br0" timeOffset="303201.9405">19355 15013 677,'0'0'84,"0"0"-83,118 30 157,-16-24-66,30-6-47,22 0-3,22-2-14,14-14 14,3-4-3,8 0 7,-3 2-9,-8 0-8,-12-1-1,-13-1-10,-27 8-3,-31 0-11,-36 7-4,-35-1-3,-25 2-21,-11 4-40,-35 0-39,-35 6-167,-21 12-221</inkml:trace>
  <inkml:trace contextRef="#ctx0" brushRef="#br0" timeOffset="303692.485">19519 15627 850,'0'0'109,"0"0"-99,0 0 42,0 0 25,138 27-21,-52-27-16,-1 0-4,2 0 2,-10-9-11,-11-3-7,-11 6-6,-20 2-8,-12 4-6,-15 0 1,-5 0 0,-3 0 1,0 0 0,0 0 0,-7 15 1,-13 12 0,-9 3 0,-11 2-2,-7 8 1,-10-3 3,-4 2-5,1-3 1,2-2-1,11-6 0,11-6 1,13-7-1,15 1 0,8-7 2,0 1-4,18 3 4,20-3 1,12-2 7,10-8-3,4 0-5,-4 0-2,-5-6-1,-5-6-31,-10-6-39,-6-4-88,-6-1-203,-3 0-185</inkml:trace>
  <inkml:trace contextRef="#ctx0" brushRef="#br0" timeOffset="303882.3978">20331 15887 967,'0'0'113,"0"0"-107,0 0 12,116-10 31,-49-2-44,-3 2-5,-11 3-103,-9-12-174,-16 1-175</inkml:trace>
  <inkml:trace contextRef="#ctx0" brushRef="#br0" timeOffset="304050.3938">20842 15641 7,'0'0'1020,"0"0"-930,0 0 4,0 0-14,0 0-36,0 0-3,0 126-20,0-86-8,0 1-3,0 2-6,0-2-4,0-2-1,-5 2-15,0-13-32,2-2-47,-3-8-136,0-10-290</inkml:trace>
  <inkml:trace contextRef="#ctx0" brushRef="#br0" timeOffset="304871.4672">21618 16022 256,'0'0'587,"0"0"-471,0 0-15,0 0 4,0 0-76,0 0-18,-25 106 4,-18-23 48,-15 17-19,-4-2-32,-1 1 0,-5-6-4,-1-7 0,2-6-5,7-13-2,8-18 0,14-3 0,12-21-1,11-11-9,12-9-32,3-5-62,3-5-140,31-31-165</inkml:trace>
  <inkml:trace contextRef="#ctx0" brushRef="#br0" timeOffset="305123.1826">21963 16052 277,'0'0'735,"0"0"-695,0 0 19,0 0 63,-98 174-71,55-84-28,-3 5 6,-10 11-10,-9 1-4,-9-10-4,1-7 5,0-9 0,8-15-2,12-16-9,12-13 0,17-16-3,10-13-2,14-8-24,0-8-61,34-36-229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0:52:18.8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937 1135 700,'0'0'334,"0"0"-327,0 0 17,0 0-13,0 0-8,130-66-3,-92 66-3,-9 12-2,-16 17 0,-13 7 1,0 5-1,-13-2 5,-16-1 0,-1-4-5,6-11 5,4-5 5,9-8-1,7-5 0,4-5-3,0 0-1,0 0-2,2 0-11,23 0 13,6-7 4,9-1 12,-3 6-1,0 2 0,-14 0-2,-4 7-10,-14 12-2,-5 7 2,0 4 4,-21 9 1,-18 0 8,-2-2-12,-6-2-4,5-12-14,4-9-22,7-12-32,8-2-62,17-39-107,6-22-231</inkml:trace>
  <inkml:trace contextRef="#ctx0" brushRef="#br0" timeOffset="431.4958">1508 712 784,'0'0'288,"0"0"-277,0 0 76,-114-63-41,64 63-34,-13 0-2,-7 10-1,-6 25-6,-5 11 13,-5 16-4,-3 13-12,4 18 9,12 10-6,17 11 4,30 0-7,21 1 1,5-8-1,41-10 0,17-19-2,19-21 2,15-21 0,15-18 2,11-18 3,3 0 3,-1-32-5,-7-23 1,-10-15 4,-17-8-5,-19-8 2,-27-7 5,-23-11 8,-17-10 1,-29-12 1,-27 1 2,-4 5-14,0 13-5,2 21-3,6 24-2,12 20-6,11 23-21,9 19-56,11 0-223,9 12-469</inkml:trace>
  <inkml:trace contextRef="#ctx0" brushRef="#br0" timeOffset="1316.672">3182 1526 627,'0'0'45,"0"0"2,0 0 29,0 0-17,0 0 49,0 0-35,127-107-42,-75 47-7,-3-10 0,-3-14-4,-3-8-6,-9 2 4,-15 15-14,-14 23-3,-5 22 4,-9 20-4,-27 10-1,-12 4-19,-4 30 6,3 10 0,7 4 2,13-2 6,10-2-5,17-5 4,2-3-1,14-7-5,26-6 2,14 0 5,6-4 5,2 0 0,-4 2 5,-11 4-4,-12-2-1,-17 5 3,-18 4-3,0 5 6,-20 5 3,-18-3-4,1-2-3,-1-11-2,9-6-1,6-13-41,13-7-53,2-5-59,8-34-117,2-12-76</inkml:trace>
  <inkml:trace contextRef="#ctx0" brushRef="#br0" timeOffset="1847.6521">3793 1127 474,'0'0'165,"0"0"-60,0 0-25,0 0-34,0 0-33,0 0 46,0 84 0,0-48-22,0 1-23,7-8-1,2 2-6,4-7 0,7-4-3,5-5-1,2-6 2,4-7-1,0-2-2,-2 0 6,-4-14-4,-6-15 1,-7-3-5,-7-8 0,-1 2 0,-4 3 2,0 12 2,0 9-3,0 8 9,0 6 3,0 0-13,0 0-12,0 20-8,0 6 20,0 4 0,0 0 0,0-9 0,0-6 1,0-7-1,0-6-8,0-2-11,0 0 19,0-2 4,0-21-4,4-8-17,12-3 11,0 4 6,4 9 5,-1 4-2,6 8 4,2 9 5,-1 0-6,1 0 11,0 12 0,-7 9-13,0 4 1,-7 1-3,-4 6-2,-9-3 0,0 7-43,-18 3-57,-19-10-181,-9-5-163</inkml:trace>
  <inkml:trace contextRef="#ctx0" brushRef="#br0" timeOffset="2151.0222">4118 706 950,'0'0'44,"0"0"-37,0 0-7,0 0 6,0 0-3,0 0 11,-32 124-5,-9-103-2,1-12 1,6-9 9,8 0 24,12-2-13,8-14 12,6 0-9,0-2-14,20-2-11,10 3 1,5 4-5,-2 4-2,-4 9-1,-5 0-20,-12 21-130,-12 5-309</inkml:trace>
  <inkml:trace contextRef="#ctx0" brushRef="#br0" timeOffset="2801.1832">5489 659 1001,'0'0'80,"0"0"-46,-129-18 54,65 75-50,-9 35-37,-8 30 5,5 10 8,18-1-4,18-17 11,17-22-2,19-20 1,4-16-4,18-10-10,23-11 1,12-5-4,0-6-3,-2-4-6,-4-4-83,-11-14-126,-15-2-398</inkml:trace>
  <inkml:trace contextRef="#ctx0" brushRef="#br0" timeOffset="4021.929">5679 1066 138,'0'0'95,"0"0"-4,0 0-2,0 0-10,0 0 2,0 0 5,0 0-15,-3-11-8,3 7-9,0 1 20,0 1-20,0 0-3,0 2-16,0 0-2,-2 0-10,2 0-9,0 0-5,0 0-9,0 0-4,0 0 1,0 0-2,0 0 0,0 2 4,0 16 1,0 6 4,8 5 7,2 5 2,-3 0-7,1 2-4,-2-2 4,-6-4-4,2-5 2,-2-4 0,2-7 2,-2-5-5,0-7 2,0-2 2,0 0 1,0 0 4,0-17 10,0-19-18,0-10-2,0-5-7,9 2 0,7 2 6,3 10-4,6 8 5,-2 10 0,-1 9 0,0 10 0,0 0-3,-1 5-5,-6 19 8,-2 6 0,-4 5 0,-2 1 6,-7-1-4,0 0 2,0-3-4,0 0 0,0-4-65,0-2-68,0-5-117,0-10-78</inkml:trace>
  <inkml:trace contextRef="#ctx0" brushRef="#br0" timeOffset="4482.9756">6218 1025 509,'0'0'251,"0"0"-158,0 0 38,0 0-72,0 0-40,0 0-13,0 21-3,0 16 5,0 4 24,0 3-10,0-1-10,0-2-3,2-2-5,0-3-1,1-4-3,-3-6-5,0-6-94,0-9-146,3-11-130</inkml:trace>
  <inkml:trace contextRef="#ctx0" brushRef="#br0" timeOffset="4709.7115">6382 1015 830,'0'0'154,"0"0"-154,0 0-7,0 0 7,0 0 19,35 131 3,-31-90 0,-2-2 2,0-4-7,-2 0-8,3-8-6,-3-1-1,0-4-2,0-5-73,0-7-121,0-8-88,0-2-133</inkml:trace>
  <inkml:trace contextRef="#ctx0" brushRef="#br0" timeOffset="4953.7269">6187 863 59,'0'0'807,"0"0"-795,0 0-1,0 0-1,143-5 43,-65 3 14,0-3-40,-7 0-6,-12-1 3,-17 2-16,-17 4-8,-13 0-15,-9 0-110,-3 2-123,-15 8-133</inkml:trace>
  <inkml:trace contextRef="#ctx0" brushRef="#br0" timeOffset="5313.7509">6074 1627 506,'0'0'126,"0"0"-123,0 0 89,138 5 17,-62-5-33,6-5-6,3-9-6,2-3 1,-7-5-8,0 3 1,-10-1-29,-17 5-11,-13 3-12,-20 8-4,-11-1-2,-9 5-22,0 0-56,-18 0-119,-22 9-241</inkml:trace>
  <inkml:trace contextRef="#ctx0" brushRef="#br0" timeOffset="5868.9349">6593 1851 649,'0'0'15,"0"0"35,0 0-11,0 0-21,0 0-3,0 0 7,-122 79 23,106-79 28,3-16-31,3 0-2,8-1-8,2 0-6,0 0-20,5 1 3,19-1-4,5 4-4,2 1 0,5 5 5,-2 7-2,-8 0-4,-5 0-2,-1 16 2,-10 9 1,-1 8-1,-9 12 7,0 3-2,-2 2 3,-20 8 1,-7-8 1,-4-4-1,-1-3 1,2-13-5,3-10-1,8-9-1,3-9 5,7-2-1,7 0-5,4 0 3,0-3-5,0-4-6,10 0 0,16 3 5,9 1 1,7 3 1,3 0-1,-1 0 9,-1 0-4,-1 3 1,-7-3 16,-4 0 6,-4-3-1,-4-8-3,-9-3-13,-4-5-4,-5-3-7,-3-9-1,0-8-52,-1-7-96,5 0-333</inkml:trace>
  <inkml:trace contextRef="#ctx0" brushRef="#br0" timeOffset="6265.7029">7218 1157 954,'0'0'72,"0"0"-59,0 0-7,0 0-3,0 0 35,32 130-12,-23-92-7,-2 0-15,-4-3 3,-1-6-7,-2-3 0,0-3-19,0-5-83,0-4-134,-9-11-64</inkml:trace>
  <inkml:trace contextRef="#ctx0" brushRef="#br0" timeOffset="6470.6736">7012 1391 859,'0'0'135,"0"0"-120,0 0 5,130-42 12,-64 23-8,1-1-18,-9 3-6,-11 8-73,-11 0-200,-9-3-205</inkml:trace>
  <inkml:trace contextRef="#ctx0" brushRef="#br0" timeOffset="6903.8943">7736 1059 946,'0'0'52,"0"0"-30,128-43 22,-79 43-23,-7 0-3,-10 11-16,-17 14-2,-11 8-5,-4 1 5,-11 2 0,-20 0 0,-12-1 1,3-9 9,3-5-10,3-9-4,14-6 3,7-6 2,11 0 9,2 0 3,0 0-8,0 0-5,4 0-5,25 0 5,9-4 3,6 2 0,5 2 8,-5 0-2,-7 8 0,-8 9-6,-14 0-2,-6 5 1,-9 0 3,0 5-3,-24 2 17,-12 2-8,-11-4-5,-4-1-6,0-3-2,-2-9-37,9-7-40,7-7-122,7-3-127</inkml:trace>
  <inkml:trace contextRef="#ctx0" brushRef="#br0" timeOffset="7223.9151">7923 702 979,'0'0'110,"143"-3"-110,-37 19 47,0 25-22,-3 19-6,-10 20 1,-21 18-5,-24 23-3,-25 16-1,-23 9 2,-13-1 7,-27-8 2,-7-16-3,3-19 11,1-17 7,5-18-7,7-15-13,3-16-9,6-13-5,1-8-3,-2-5-12,-4-7-60,-4-3-144,0-17-445</inkml:trace>
  <inkml:trace contextRef="#ctx0" brushRef="#br0" timeOffset="8870.864">5369 574 277,'0'0'137,"0"0"-55,0 0-12,0 0-26,0 0-17,0 0 18,0 0 10,0 0 39,0-1 5,-13 15-2,-5 5-30,-9 2-15,-4 9-10,-1 1-20,-1 1-5,2 4-4,-3-2-3,3 7-6,-2 5 3,-3 12 4,8 5-8,1 12 14,6 3-8,10 2 3,3-1-4,6 0-3,2-3-1,0 2 2,0 1 1,15-3-2,3-4-1,4-5 2,0-8-3,-2-4 0,-2-7 0,-2-10 1,-5-6 3,-2-12 7,-3-10-10,-1-2 3,-5-8-4,0 0-2,0 0 4,0 0 5,0 0-10,0 0-16,0-20-62,-9-14-332</inkml:trace>
  <inkml:trace contextRef="#ctx0" brushRef="#br0" timeOffset="15206.2533">2209 984 257,'0'0'435,"0"0"-344,0 0-11,0 0-32,0 0-24,0 0 45,157 9-3,-74-9-18,-3 0-18,-6 0-15,-21 8-11,-15 1-2,-13 8-2,-17 0-2,-8 10-1,-4 7 3,-36 9 13,-20 10-4,-14 1 1,-1 1-8,1-9 4,11-4-3,21-9 11,13-8-1,20-9 4,9-7-17,11-2 3,36-7 2,22 0 16,17-11 1,9-17-10,-9 2-10,-10 5-2,-8 0-78,-17 5-131,-14-5-309</inkml:trace>
  <inkml:trace contextRef="#ctx0" brushRef="#br0" timeOffset="15709.7621">3835 338 658,'0'0'161,"0"0"26,0 0-68,0 0-98,0 0-15,0 0 0,-134 13-4,67 9-2,-8 1 7,-3 2-2,3-2 9,5-2-5,7-1 1,15-3 0,7 0 5,14 3-8,8 8-2,3 11-4,3 14-1,6 19 1,3 21 10,4 25 19,0 18-3,0 17 14,0 7-14,-3 4-18,-1-5-1,-1 1-1,3-15 3,2-14 2,0-22-6,0-17 4,21-17 2,5-8-8,6-18-1,5-13 1,6-13-4,7-11 1,5-8 2,3-4 0,4 0 0,9 0-3,2-4-14,3 4-55,-7 0-62,-19 0-206</inkml:trace>
  <inkml:trace contextRef="#ctx0" brushRef="#br0" timeOffset="16511.8525">8687 557 745,'0'0'240,"0"0"-208,0 0-30,0 0 22,131 0 14,-56 0-1,10 0-18,0 0-6,-5 0-5,-11 0-1,-21 0-3,-17 0 0,-16 0-2,-9 0 3,-6 0 0,0 15 7,0 21-6,0 18 15,0 18 14,0 22-2,0 16-12,0 12 0,0 7-5,14-1-3,1-1-2,4-2-1,-2-6 2,-1-1-3,-10-6-3,-6-9-3,0-11 10,-22-14-2,-16-12 1,-13-11 8,-6-11-5,-9-12-3,-3-11-2,-2-6-3,-3-9-7,1-1-9,0 2-60,1-7-98,12 0-520</inkml:trace>
  <inkml:trace contextRef="#ctx0" brushRef="#br0" timeOffset="34963.8933">4056 4197 874,'0'0'177,"0"0"-164,0 0 53,0 0-10,0 0-35,127-121-11,-60 47-6,-2-4-1,-19 5-2,-17 10-1,-18 14-12,-11 18 7,0 14 5,-21 17-10,-18 0 2,-1 30-11,0 8-3,5 1 5,16 0 5,15-4-10,4-3-8,27-2 2,20-4 0,6 1 25,-1-6 3,-10 3 8,-15 3-7,-17 5 2,-10 6 10,-2 4 0,-31 2-5,-3-6-8,3-7-5,8-14-117,8-17-82,12 0-175</inkml:trace>
  <inkml:trace contextRef="#ctx0" brushRef="#br0" timeOffset="35400.7012">4649 3926 818,'0'0'21,"0"0"1,0 0 33,0 120-7,0-75-21,7-5-12,4-7-9,5-6 1,-1-13-7,5-8 1,3-6-1,4 0 9,6-19 7,-2-14-4,-3-12 1,-1 2-11,-11 2 6,-5 15-3,-7 12-4,-4 12 13,0 2-14,0 0-1,0 14-8,-13 9 9,0 7-6,-3-11-47,8-9 2,0-7 23,4-3 25,4-19 2,0-17-61,0-8 46,18 4 16,9 8 4,4 14 18,5 12 9,-1 6-10,1 3 13,-4 23 1,-10 3-19,-6 8-7,-12-1-5,-4 5-4,-3 1-40,-27-2-94,-11-11-156</inkml:trace>
  <inkml:trace contextRef="#ctx0" brushRef="#br0" timeOffset="35647.9728">4974 3534 23,'0'0'789,"0"0"-782,0 0 76,0 0-48,-8 121-11,-30-87-8,-7-10 0,1-13-2,1-11 12,6-7 26,17-25 0,10-3-25,10-3-10,18-3-16,26 7-1,17 10-26,5 13-64,2 11-131,-10 5-143</inkml:trace>
  <inkml:trace contextRef="#ctx0" brushRef="#br0" timeOffset="35907.0807">5909 3511 1194,'0'0'19,"0"0"20,0 0-25,0 0-14,-76 122 6,56-49 0,4 5 2,5 1 0,7-7 0,4 6-7,0-8 1,4-7-4,19-10-3,6-17-39,8-16-56,5-20-72,-3-2-218</inkml:trace>
  <inkml:trace contextRef="#ctx0" brushRef="#br0" timeOffset="36211.8738">6151 3759 913,'0'0'41,"0"0"-26,0 0 21,17 137-27,-13-109-3,-4-10-5,2-7 3,0-8-3,-2-3 7,2-6 20,3-28 3,1-10-26,6-8-4,3 6-1,3 10-9,-1 7 5,2 16 4,-5 6 0,9 7 3,-2 2 2,3 23 1,-4 8-2,-4 7 4,-7 5-5,-3-1 3,-6-4-6,0-8-70,0-12-70,0-14-161</inkml:trace>
  <inkml:trace contextRef="#ctx0" brushRef="#br0" timeOffset="36388.6803">6589 3706 989,'0'0'126,"0"0"-124,0 0 11,19 104 3,-14-54-6,-3-1-5,-2-2-5,0-11-12,0-5-102,5-17-110,4-14-101</inkml:trace>
  <inkml:trace contextRef="#ctx0" brushRef="#br0" timeOffset="36556.7786">6764 3742 711,'0'0'308,"0"0"-273,0 0-31,0 0-3,0 0 7,13 109-5,-10-76-3,-3 1-6,0-2-107,0-2-47,0-4-89,0-9-134</inkml:trace>
  <inkml:trace contextRef="#ctx0" brushRef="#br0" timeOffset="36727.7398">6557 3666 779,'0'0'338,"0"0"-320,0 0-6,114-103-9,-49 77-1,2 10-2,-14 6 0,-13 10-39,-13 0-120,-16 28-85,-11 13-142</inkml:trace>
  <inkml:trace contextRef="#ctx0" brushRef="#br0" timeOffset="36975.4952">6301 4277 487,'0'0'284,"0"0"-263,0 0 97,158 10-2,-60-18-27,9-18-21,-2-4-18,-9-1-4,-18 3-7,-20 3-4,-16 7-31,-18 7-4,-10 6-5,-14 5-42,0 0-74,-14 0-221,-21 8-207</inkml:trace>
  <inkml:trace contextRef="#ctx0" brushRef="#br0" timeOffset="37491.9893">6916 4441 618,'0'0'78,"0"0"-58,0 0 28,0 0-25,0 0-9,0 0-2,-133 80-3,106-80 7,7 0 18,13-1 42,3-8-11,4 0-17,0 0-40,0-3-5,20 2 1,9 0-4,4 5 0,3 5 7,-3 0-2,-2 0-5,-8 22-2,-8 2 2,-3 10 4,-12 5 2,0 8 2,-10 2 6,-14 0-3,-8-3-5,-2-5 3,2-12-7,0-7 0,8-12 4,6-10 3,8 0-3,5 0 6,5 0-11,0-13 12,13-1 1,14-3-12,9 9 7,1 6 3,1 2 2,1 0 0,-7 12-12,-2 0 2,-1-1 5,-8-5 1,4-6-6,-2 0 1,1-6-5,8-24-12,-1-11-110,0-8-211,-12-9-352</inkml:trace>
  <inkml:trace contextRef="#ctx0" brushRef="#br0" timeOffset="37741.1568">7431 3814 1146,'0'0'43,"0"0"-28,0 0-13,0 0 7,0 0 6,64 141-6,-52-103-9,-5-1 4,-1-1-4,-4-6-7,-2-4-55,0-6-108,0-8-146,-12-6-227</inkml:trace>
  <inkml:trace contextRef="#ctx0" brushRef="#br0" timeOffset="37903.9648">7319 4045 992,'0'0'117,"0"0"-95,121-57 0,-54 27-14,-2 0-8,-3-2-58,-13 2-240,-13 2-321</inkml:trace>
  <inkml:trace contextRef="#ctx0" brushRef="#br0" timeOffset="38266.7105">7901 3681 1026,'0'0'42,"0"0"-13,119-43-7,-79 43-4,-8 0 6,-8 0-24,-18 17-5,-6 5 5,0 10 6,-15 2 1,-10-2-1,1-2-6,3-7-10,8-8 3,7-7 3,6-8 3,0 0 0,0 0-11,13 0 12,16 0 7,6-8 21,2 5-5,0 3 1,-8 0 0,-5 0-2,-10 0-12,-5 14-7,-9 6 10,0 2-10,-2 6 2,-23 3 7,-8 1-12,-10-3-4,-2-4-74,-5-11-115,-2-14-215</inkml:trace>
  <inkml:trace contextRef="#ctx0" brushRef="#br0" timeOffset="38533.6275">8047 3324 1019,'0'0'61,"158"-5"-13,-58 9 16,-2 32-34,1 19-8,-13 22-10,-12 17-3,-24 20 0,-25 15 10,-21 5-3,-4 4 8,-23 0-6,-14-17-3,0-17 17,-3-21-16,4-21 4,2-20-6,6-14-14,-1-18-4,0-10-61,-2-4-80,-3-28-383</inkml:trace>
  <inkml:trace contextRef="#ctx0" brushRef="#br0" timeOffset="39233.4388">6490 5005 407,'0'0'403,"0"0"-278,0 0 40,0 0-68,0 0-63,0 0-33,0 68 1,-2 6 42,2 10 19,0-3-26,0-10-18,0-8-7,0-7-9,10-10-3,-4-6 0,-4-4-30,-2-1-29,0-7-82,-4-3-84,-22-4-130,-8-11-111</inkml:trace>
  <inkml:trace contextRef="#ctx0" brushRef="#br0" timeOffset="39503.3633">6183 5682 829,'0'0'167,"0"0"-134,0 0-31,0 0 19,0 0 43,107 117-16,-76-77-21,-6-2-5,-8-10-4,2-6-4,-9-10 1,1-7 3,5-5-6,7-3 9,8-29 2,11-16 3,5-6-14,-1 4-11,-8 12-1,-9 16-10,-11 14-58,-5 8-54,-7 8-179,-6 24-220</inkml:trace>
  <inkml:trace contextRef="#ctx0" brushRef="#br0" timeOffset="39776.6159">6346 6244 513,'0'0'529,"0"0"-478,0 0-50,0 0 5,0 0 9,2 105 33,-2-54-16,0 2-17,-7-3-10,-4-2 0,0-7-5,2-12-37,4-9-138,-1-18-133,1-2-88</inkml:trace>
  <inkml:trace contextRef="#ctx0" brushRef="#br0" timeOffset="39974.873">6374 6178 684,'0'0'261,"0"0"-197,0 0 33,0 0-59,116-10-26,-90 40 20,2 10-5,-1 10 0,-7 3-15,-3 2-4,-5 2-7,-6-7-1,-1-2-23,-5-9-62,0-10-65,0-12-136,-18-10-153</inkml:trace>
  <inkml:trace contextRef="#ctx0" brushRef="#br0" timeOffset="40112.6106">6305 6551 927,'0'0'173,"0"0"-170,0 0-3,129-144 2,-40 87-2,3 2-50,-7-2-287</inkml:trace>
  <inkml:trace contextRef="#ctx0" brushRef="#br0" timeOffset="40537.7142">7971 4726 472,'0'0'245,"0"0"-173,0 0 63,0 0-40,0 0-54,0 0-14,39 17 17,-27 35 25,-3 3-8,-1 8-23,-3-1-21,0 2-5,-3 1-8,-2 4-4,0 0-5,0-4-64,0-9-89,-4-10-100,-14-11-104</inkml:trace>
  <inkml:trace contextRef="#ctx0" brushRef="#br0" timeOffset="40815.2637">7751 5409 324,'0'0'549,"0"0"-489,0 0-11,0 0-5,0 0 24,86 116-8,-44-79-26,0 0-3,-1-7 11,-6-10 8,-1-10-4,-3-10-13,-2 0-1,4-25-2,5-14-3,1-8-17,-7 1-7,-4 11-3,-13 10-5,-9 17-43,-6 8-39,0 10-96,0 25-280,-21 6-188</inkml:trace>
  <inkml:trace contextRef="#ctx0" brushRef="#br0" timeOffset="41011.7368">8064 6150 1020,'0'0'96,"0"0"-70,0 0 37,-6 128-28,10-86-18,5-2-8,-5 3-6,-1-5-3,-3 0-23,0-6-84,0-9-189,-18-11-192</inkml:trace>
  <inkml:trace contextRef="#ctx0" brushRef="#br0" timeOffset="41399.8608">8049 6133 908,'0'0'111,"0"0"-60,149-67 28,-98 58-44,-15 9-14,-14 3-21,-18 27-5,-4 8 5,-15 8 6,-18 0-6,-6-5-3,4-7-1,10-10 4,8-13 4,10-7-3,7-2-1,0-2-6,9 0 4,22 0 2,11 0 24,5 0-5,-2 0 3,-3 14-3,-10 8 8,-11 10-12,-13 11-3,-8 0 6,-10 8 6,-24-7 0,-7-2-1,-6-6 4,-2-5-9,2-10 1,0-8-11,5-6-5,6-7-3,4 0-14,6 0-47,9-10-74,3-12-260,5-14-345</inkml:trace>
  <inkml:trace contextRef="#ctx0" brushRef="#br0" timeOffset="42149.6784">12084 3468 726,'0'0'271,"0"0"-253,0 0 34,0 0-16,96-137-28,-58 84-4,-3 1 1,-11 0-2,-13 2 0,-11 10 2,0 11-3,-17 13-2,-12 12 9,-5 4-9,-4 7-6,7 17 1,7 0-8,14 6-15,10 2-1,2 4-4,32 6 21,11 1 9,4-3 3,-7-6 0,-6-2 4,-14-4-2,-15-3 10,-7 5-4,0-1-4,-27 1-4,-6 0-19,-1-4-114,8-11-72,2-15-98</inkml:trace>
  <inkml:trace contextRef="#ctx0" brushRef="#br0" timeOffset="42676.0574">12567 3152 821,'0'0'81,"0"0"-72,0 0 5,0 0-2,0 0 2,-27 116 2,26-82-8,1 2 6,0-3 0,0-1-4,1-5-2,15-4-1,6-8 4,0-4-6,3-7 4,-1-4-4,1 0 10,1-20-1,0-8 3,-5-7 0,-2-2-8,-7 2-1,-2 5 0,-8 10-1,0 12 2,-2 8 10,0 0-19,0 0-6,0 24 3,-2 5 3,-4-2 4,-2-8-3,6-9-1,0-7 0,2-3-3,0 0-9,0-1 1,14-21 11,5-6 0,4 2 1,-1 1-1,-2 13 0,2 8 0,3 4-1,-1 0 1,-1 20 6,-3 9 4,-8 0-3,-7 3-3,-5 1-1,0-1-3,-15 2-6,-16-5-65,-9-6-109,-2-11-164,1-12-227</inkml:trace>
  <inkml:trace contextRef="#ctx0" brushRef="#br0" timeOffset="42923.6279">12786 2859 100,'0'0'780,"0"0"-739,0 0 57,0 0-51,0 0-47,0 0 3,44 41 14,-88-18-2,-8-8-10,3-15 6,7 0 10,11-3 11,15-13 1,14-3-23,2 2-3,25 5-7,24 3-4,7 9-34,4 0-56,6 0-110,-1 3-240</inkml:trace>
  <inkml:trace contextRef="#ctx0" brushRef="#br0" timeOffset="43136.4452">13463 2807 968,'0'0'47,"0"0"26,-83 114-9,66-51-21,5 8-4,3 1-22,6 6-3,0-8-9,3-4-4,0-11-1,15-10-6,19-15-44,9-13-70,5-8-81,4-9-135</inkml:trace>
  <inkml:trace contextRef="#ctx0" brushRef="#br0" timeOffset="43314.6954">13785 3078 746,'0'0'183,"0"0"-3,0 0-80,0 0-74,0 0-21,0 0 7,-54 106-7,34-46-3,2 1-2,4-7 0,6-8-17,3-10-87,5-14-66,0-14-92,5-8-24</inkml:trace>
  <inkml:trace contextRef="#ctx0" brushRef="#br0" timeOffset="43515.67">13802 3057 508,'0'0'188,"0"0"14,0 0-55,0 0-65,0 0-41,118-48-4,-103 89-2,-3 7-11,-4 2-5,1 4 0,-3-2-15,-2-4-3,2-1-2,-6-7-6,3-6-83,-3-2-68,-3-11-152,-19-4-144</inkml:trace>
  <inkml:trace contextRef="#ctx0" brushRef="#br0" timeOffset="43651.0199">13644 3410 913,'0'0'144,"0"0"-86,0 0-19,0 0-39,120-96-16,-42 57-116,0-4-189,-9-4-184</inkml:trace>
  <inkml:trace contextRef="#ctx0" brushRef="#br0" timeOffset="43829.6729">14306 2997 975,'0'0'158,"0"0"-126,0 0-2,0 0 31,9 130-30,-1-83-20,2-4-8,-6 0-2,-2-2-2,-2-1-23,0-2-66,0-4-140,-13-10-249</inkml:trace>
  <inkml:trace contextRef="#ctx0" brushRef="#br0" timeOffset="43989.7296">14115 3337 1037,'0'0'33,"0"0"-13,0 0-15,158-83-5,-83 51-86,6-2-129,-13 0-51,-5 2-115</inkml:trace>
  <inkml:trace contextRef="#ctx0" brushRef="#br0" timeOffset="44172.6919">14720 3046 716,'0'0'237,"0"0"-131,0 0-51,0 0 15,0 0-12,0 125-27,0-90-18,0-1-4,0 1-5,0 3-2,0-2-2,0-4-22,0-4-80,0-7-195,0-14-233</inkml:trace>
  <inkml:trace contextRef="#ctx0" brushRef="#br0" timeOffset="44576.1354">14696 3100 924,'0'0'44,"0"0"1,127-34 13,-76 34-27,-8 0-4,-14 18-26,-18 11 4,-11 6-3,-3 1 6,-26 0-1,-4-4-6,2-6-1,6-10-7,10-8-4,5-5 11,10-3 8,0 0-2,0 0-6,17-17 8,9 2 1,10 0 5,4 7 9,5 8-9,-1 0 8,-3 6-1,-12 13-3,-12 4-1,-14 5 1,-3 2 1,-5 5 10,-28 4 0,-15-2-12,-2 1-3,-4-6-9,0-3-4,8-10-1,3-12-6,5-7-26,7 0-30,11-21-55,7-16-185,6-18-332</inkml:trace>
  <inkml:trace contextRef="#ctx0" brushRef="#br0" timeOffset="44814.4676">15083 2773 1024,'0'0'65,"139"0"-11,-56 26 31,-10 20-48,-8 14-8,-17 12-11,-18 15-9,-24 5 11,-6 4 3,-6-6-3,-21-7-3,0-13-9,0-8-4,1-7-3,1-14-1,3-13-39,4-20-82,7-8-209,9-30-324</inkml:trace>
  <inkml:trace contextRef="#ctx0" brushRef="#br0" timeOffset="44970.6749">15882 3292 1099,'0'0'78,"0"0"-49,144-52 21,-87 36-46,-4 4-4,-20 8-82,-26 4-316,-7 0-288</inkml:trace>
  <inkml:trace contextRef="#ctx0" brushRef="#br0" timeOffset="45127.676">15787 3546 601,'0'0'548,"0"0"-488,0 0-15,129-12 19,-52-11-30,-1 0-32,-13 2-2,-24 5-10,-26 4-48,-13 3-99,-17-3-349</inkml:trace>
  <inkml:trace contextRef="#ctx0" brushRef="#br0" timeOffset="56388.6523">16749 3403 707,'0'0'46,"0"0"-12,0 0 89,0 0-114,0 0 12,114-128-8,-74 82 1,-2-7 14,-4 2-1,-11 7 6,-5 11 2,-11 10-24,-7 12-3,0 4-6,-13 7 3,-16 0-5,-7 0-10,1 14-15,1 8 11,4 2 2,16 3 5,7 3-10,7-2 3,0 0 5,21 0 7,14-4 2,5 2 1,2-2 0,-4 3 4,-4-3-5,-11-1-1,-11-2 1,-10-2-9,-2-1 9,-8 3 0,-19-5 0,-4-4-6,0-4-40,6-4-26,7-4-28,7 0-44,11-19-115</inkml:trace>
  <inkml:trace contextRef="#ctx0" brushRef="#br0" timeOffset="56935.1155">17270 3043 847,'0'0'4,"0"0"5,0 0-7,0 0 5,0 0 6,-12 123-5,12-89-2,0-2 19,0-4-5,9-4-3,2-6-7,-1-4 0,7-6-1,-2-4-6,3-4-1,-1 0 8,4-7 5,-1-18 9,-3-7-8,-1-6-15,-3 0 9,-4 6-4,-5 10 1,-1 12-7,-3 8 18,0 2-14,0 0-4,0 24-9,-3 12 9,-4 4 1,1-6 1,4-10-2,0-12 0,2-10 0,0-2-10,0-7-6,4-26 7,13-9-7,4-2 0,-2 6 16,1 9-1,-5 15 1,0 7-1,3 7-9,0 0 20,2 8-11,-2 17 2,-1 6 13,-3 1-9,-5-3 0,-5-4-2,-4 1-2,0-2-2,-11-2-35,-18-1-84,-9-7-100,-2-13-214</inkml:trace>
  <inkml:trace contextRef="#ctx0" brushRef="#br0" timeOffset="57199.6078">17511 2767 724,'0'0'98,"0"0"-93,0 0-5,0 0 27,0 0-12,0 0 6,-60 70-10,24-62 0,1-8 7,6 0 36,8-8-5,15-8 1,6-2-20,0-1-27,33 4-2,15 3-1,5 7-2,0 5-42,-1 7-75,-13 15-126,-10 0-269</inkml:trace>
  <inkml:trace contextRef="#ctx0" brushRef="#br0" timeOffset="57424.3059">18055 3002 1098,'0'0'32,"0"0"-25,-2 118 24,-7-64-10,1 9-10,-8-6-1,-5-2 0,2-8-10,-4-13 4,5-9 1,5-12-5,4-6-5,2-7-69,3-8-66,-2-24-137,5-16-182</inkml:trace>
  <inkml:trace contextRef="#ctx0" brushRef="#br0" timeOffset="57626.1887">17932 3016 374,'0'0'174,"0"0"-43,0 0 59,0 0-85,0 0-44,130-42-15,-98 70 16,-5 9-20,1 5 0,-6 7-6,-4 1-15,-6-4-11,0 1-3,-4-7-6,-4-4-1,0-6-17,-4-9-49,2 0-71,-2-10-63,0-2-92,-4-5-128</inkml:trace>
  <inkml:trace contextRef="#ctx0" brushRef="#br0" timeOffset="57790.0952">17920 3337 909,'0'0'58,"0"0"-52,0 0 40,0 0-30,184-103-16,-113 79-1,-8 2-70,-14 8-174,-15 6-46</inkml:trace>
  <inkml:trace contextRef="#ctx0" brushRef="#br0" timeOffset="58306.7955">18827 3042 912,'0'0'126,"0"0"-103,0 0 29,0 0-20,0 0-14,-94 126-4,65-74 2,7 1-6,3-5 0,13-6-6,6-10 0,0-9-4,16-11-1,22-10-6,13-2 7,4-14-4,6-20 4,-10-5-16,-11-1 5,-13 1 10,-13 13 2,-10 6 3,-4 10 12,0 6 13,0 4-9,0 0-15,-14 8-5,-3 16-2,-2 8 0,7 0 2,2-1-1,10-5 1,0-8-5,7-4 2,19-10-6,13-4 8,3 0 1,1-18 1,-3-10 0,-11-5 9,-12-1-9,-7-2 17,-10 0-5,0 4-10,-10 6 2,-16 8-5,-7 14-3,-4 4-20,2 0-47,4 24-78,8 4-141,6 7-177</inkml:trace>
  <inkml:trace contextRef="#ctx0" brushRef="#br0" timeOffset="58652.5965">19253 3500 963,'0'0'72,"0"0"0,93-105 14,-57 51-60,-5-7 5,-6 3-23,-12 10-5,-11 12 2,-2 11-5,-5 12-2,-12 3 2,-8 8-1,3 2-7,-1 0-21,8 16-12,6 2-10,9 2-21,0-3 12,22 2 29,14 1 16,4 2 13,1-2 4,-2 3 0,-8-2 12,-10 0 23,-12-2-4,-9 4-19,0 1-3,-3 0-2,-24-1-4,-4 1-5,2-7-55,7-9-45,6-8-70,12 0-93</inkml:trace>
  <inkml:trace contextRef="#ctx0" brushRef="#br0" timeOffset="58856.4793">19797 3144 670,'0'0'455,"0"0"-414,0 0-12,0 0-10,0 0 1,0 0 5,8 129-11,-6-86-10,1 0-3,-3 1 0,0 2-1,0 0-34,0-4-122,-3-10-140,-15-18-153</inkml:trace>
  <inkml:trace contextRef="#ctx0" brushRef="#br0" timeOffset="59260.2458">19776 3052 1061,'0'0'8,"0"0"18,139-29 11,-93 29-26,-10 7-11,-14 13 0,-20 4-3,-2 2 1,-8 4 2,-19-1 2,-2 0 3,0-3-3,8-3 3,11-12-5,10-3 0,0-8-15,6 0 11,21 0 4,6-2 19,2 0 10,1 2-6,-1 0 1,-6 12 0,-3 11 2,-8 3-10,-11 2-5,-7 2-1,0-1 4,-30 1 6,-10-1-1,-7 0-11,-3-10-1,0-3-3,1-5 6,0-11-8,4 0-2,3 0-2,9 0-55,8 0-59,7-17-242</inkml:trace>
  <inkml:trace contextRef="#ctx0" brushRef="#br0" timeOffset="60459.6968">20815 3042 834,'0'0'204,"0"0"-164,0 0 85,0 0-75,0 0-50,0 0-10,12 66 10,-2-15 14,-5-4-4,-1-1 0,-4 0-9,0-3 1,0-3-2,0-3-23,-2-2-95,-19-7-101,-4-9-143</inkml:trace>
  <inkml:trace contextRef="#ctx0" brushRef="#br0" timeOffset="60604.7352">20586 3377 916,'0'0'63,"0"0"-62,158-72 73,-71 45-40,0 9-34,-7 2-5,-18 6-156,-10 0-240</inkml:trace>
  <inkml:trace contextRef="#ctx0" brushRef="#br0" timeOffset="61076.1632">21484 3021 974,'0'0'106,"0"0"-105,0 0 34,0 0-18,-123 73-16,94-25-1,2-2 2,8 0-1,9-5-1,7-10 0,3-3-8,8-10 5,24-10-8,9-8-19,9 0 12,0-10-39,-2-17-4,-6-8 36,-13 1 25,-9 0 8,-11 10 18,-9 6 13,0 11 11,0 4-8,0 3-6,0 0-36,-11 14-4,-6 12-3,3 6 5,6-4-4,8 0 3,0-8 1,16-5-3,11-8 4,7-7 1,2 0 2,-1-10 20,-6-16-2,-5-6 23,-12-1-11,-3-6-5,-9 3-8,0 6-18,-9 11-1,-11 7-1,-3 12-12,-6 0-58,0 17-95,2 13-96,5 4-97</inkml:trace>
  <inkml:trace contextRef="#ctx0" brushRef="#br0" timeOffset="61449.5701">21828 3447 870,'0'0'103,"0"0"-42,104-109 42,-53 58-58,-2-6-15,-8 3-18,-18 8-12,-15 10 6,-8 9-6,-2 12 0,-27 6 0,-3 8 0,-3 1-10,5 1-4,10 18-17,7 0 0,6 4-27,7 3 5,0-2 0,7 2 21,22 0 26,5-3 6,7-2 1,-2 2 6,-6-4-5,-6-1 33,-11 3-13,-12-3-2,-4 2-8,-2 2-5,-23 0 9,-10 0-10,-4-2 0,6-10-6,2-4-62,13-6-25,7 0-54,11-12-71,0-15-124</inkml:trace>
  <inkml:trace contextRef="#ctx0" brushRef="#br0" timeOffset="61661.9932">22440 3062 103,'0'0'963,"0"0"-913,0 0 7,0 0-23,0 0-32,0 0 13,5 106 5,-5-52-7,-5 2-8,-11 0 2,0-3-5,-1-5-2,0-4-5,1-12-48,3-9-81,1-16-120,3-7-108</inkml:trace>
  <inkml:trace contextRef="#ctx0" brushRef="#br0" timeOffset="61883.7425">22380 3108 635,'0'0'201,"0"0"-71,0 0 13,0 0-89,0 0-25,138-12-10,-116 46-6,-1 7 10,-4 0 1,-1 3-3,-5 1-11,-2-1-6,-2 0-3,-5-1-1,-2 1-5,0 0-75,0-7-47,-16-2-117,-3-14-65,-4-9-179</inkml:trace>
  <inkml:trace contextRef="#ctx0" brushRef="#br0" timeOffset="62020.5902">22367 3453 694,'0'0'247,"0"0"-231,0 0 74,0 0-90,0 0-12,155-115-57,-108 100-201,-9 2-168</inkml:trace>
  <inkml:trace contextRef="#ctx0" brushRef="#br0" timeOffset="62417.5125">22951 3465 992,'0'0'87,"0"0"-33,0 0 10,111-106-53,-70 57 1,1-5-10,-13-4 8,-12 10-5,-8 11 3,-9 11 1,0 8 1,-24 13-7,-7 5-3,-5 0-5,3 2-24,6 12-9,8 2 11,13 1 5,6 0-22,0 1 21,11 2-1,18 0 8,14-2 8,1-2 4,8-1 8,-6 0 3,-10 3-5,-4 3-1,-20 1 9,-10 2-6,-2 2 6,-18 3 1,-19-3-2,-3 1-9,4-7 0,10-9-50,5-8-63,13-3-77,8-6-105</inkml:trace>
  <inkml:trace contextRef="#ctx0" brushRef="#br0" timeOffset="62927.9225">23514 3120 994,'0'0'22,"0"0"6,0 0-11,0 0-10,0 0-4,-35 102-2,31-74-1,4 0 1,0 0 0,0-3 3,4-6-2,14-2-2,6-5 1,3-7-1,2-2 0,-2-3 3,-3 0-1,-1-8 2,-4-16 17,0-5-3,0-6 4,-1-4-2,-4 7-13,-7 8 4,-3 12 3,-4 8 5,0 4-16,0 0-3,0 11-14,0 12 14,-9 5 3,-2-6-2,3-8 0,7-8-1,1-3-2,0-3-5,0 0-1,1-23-1,18-4-11,1-2-5,1 6 24,-1 12 0,-5 8 1,1 3 5,1 0-2,1 9 7,-1 9 3,-3 1-6,-5 4-6,-9 1-1,0 0-2,-15 1-32,-22-5-94,-5-4-152,0-10-211</inkml:trace>
  <inkml:trace contextRef="#ctx0" brushRef="#br0" timeOffset="63169.2929">23735 2793 604,'0'0'321,"0"0"-321,0 0-6,0 0 6,0 0 7,0 0-1,-49 92-3,31-88 11,5-4 17,4 0 24,5-4 8,4-12-38,0 1-25,0 3-17,24 3-23,5 6-80,2 3-175,5 0-331</inkml:trace>
  <inkml:trace contextRef="#ctx0" brushRef="#br0" timeOffset="63370.7181">24291 2917 1131,'0'0'86,"0"0"-78,0 0 1,0 0 32,37 138-23,-24-92 3,-5 1-15,-8-3-6,0-2 0,-4-1-17,-15-3-49,-3-6-85,1-14-171,3-14-228</inkml:trace>
  <inkml:trace contextRef="#ctx0" brushRef="#br0" timeOffset="63745.3219">24333 2963 893,'0'0'54,"0"0"-23,129-33 35,-82 33-42,-12 0-24,-12 18-2,-21 8-9,-2 4 9,-20 1 2,-20 1 11,-4-5-2,12-8-8,8-7 9,12-3-9,12-7-1,0 0-1,0-1-12,23 2 13,12 1 14,7 0 27,3 5-3,-7 6-11,-9 2-6,-13 4 4,-12 4-3,-4 2 4,-20 7-2,-33 1 13,-10-1-6,-10-5-13,-4-4-11,6-7 1,4-6-4,10-7 0,9-5-4,15 0-1,6 0-33,10-3-62,-2-15-213</inkml:trace>
  <inkml:trace contextRef="#ctx0" brushRef="#br0" timeOffset="65034.5406">10434 5267 951,'0'0'146,"0"0"-121,0 0-4,0 0 11,66-117-31,-21 59-1,-3-5-10,-4-4-34,-6 4 37,-15 2-8,-10 14 6,-7 12 3,0 15-6,-19 16 11,-15 4-38,-4 6-26,2 20 10,1 2 11,10 6 2,14 0 1,11 2-4,0-2-4,33-5-1,17-5 33,5 0 17,-4-2 6,-11 0 21,-15 2 15,-13 2-2,-12 0-2,0 6 11,-19 0-28,-12 2-10,-6-3-11,3-8-95,3-13-108,4-10-252</inkml:trace>
  <inkml:trace contextRef="#ctx0" brushRef="#br0" timeOffset="65528.596">10933 4949 903,'0'0'55,"0"0"-41,0 0 26,-30 120-30,30-78-3,0-3-5,0-5 1,10-9 1,0-6-4,3-7-1,4-10 1,5-2 3,5 0 1,2-21 7,3-6-8,-6-10-2,1-1 11,-5 0-9,-4 6 1,-5 10-2,-6 8 2,-4 12 11,-3 2-5,0 0-10,0 9-4,-5 14 4,-9 3 6,-2-6-4,6-8-2,3-4 0,3-8-1,4 0-13,0-17 3,0-16-46,21-1 17,4 6 27,4 6 13,-3 9 1,0 12 25,3 1-14,-5 0 6,3 15 17,-10 6-19,-5 5-11,-10 6 1,-2 5-6,-20 0-12,-20-3-103,-5-12-168,-1-11-233</inkml:trace>
  <inkml:trace contextRef="#ctx0" brushRef="#br0" timeOffset="65778.5647">11179 4722 650,'0'0'286,"0"0"-286,0 0 9,0 0-9,0 0 19,0 0 3,-95 65-15,63-61 1,4-4 7,11 0 22,8-19 25,9-4-32,0 0-13,13 0-10,18 4-4,7 6-3,0 10-6,-4 3-92,-12 0-245</inkml:trace>
  <inkml:trace contextRef="#ctx0" brushRef="#br0" timeOffset="66242.0288">12030 4724 1087,'0'0'13,"0"0"-10,-139 18 44,79 35-25,2 19-2,1 26 10,14 22-9,12 12 17,11 7-9,13-1-4,7-12-9,0-11-8,18-19-7,15-20-1,5-17-4,2-21-16,5-18-44,-3-20-71,-4-3-142,-6-35-301</inkml:trace>
  <inkml:trace contextRef="#ctx0" brushRef="#br0" timeOffset="66625.8701">12222 4865 893,'0'0'71,"0"0"-62,0 0-3,8 108 27,0-68-24,-4-4 2,0-10-6,-2-12-1,-2-8-3,0-6 2,3 0 9,-1-10 12,3-22-9,6-14-15,2-6-11,1 4-1,3 6-18,1 11 24,2 16 4,0 6-1,-2 9 6,2 0 0,0 13 3,-3 14 9,-4 7-1,-1 5 0,-8-3-7,-1-2-6,-3-4 0,0-7-2,0-6-59,0-9-84,0-8-119,0 0-59</inkml:trace>
  <inkml:trace contextRef="#ctx0" brushRef="#br0" timeOffset="66805.2319">12670 4807 737,'0'0'261,"0"0"-228,0 0-25,0 0 19,15 106-11,-8-69-7,-7 1-7,3-6-1,-3-6-1,0-1-56,0-11-131,0-10-56,0-4-181</inkml:trace>
  <inkml:trace contextRef="#ctx0" brushRef="#br0" timeOffset="66984.9081">12821 4807 809,'0'0'195,"0"0"-162,0 0-27,0 0 19,0 0-2,32 128-15,-28-96-5,-4-2-1,0-2-2,0 0-49,0-3-120,-7-11-86,-4-5-105</inkml:trace>
  <inkml:trace contextRef="#ctx0" brushRef="#br0" timeOffset="67176.858">12614 4742 896,'0'0'65,"0"0"-39,0 0 29,170-48-28,-94 32 1,-1 4-24,-14 5-4,-22 2-75,-18 5-139,-21 0-106,0 20-63</inkml:trace>
  <inkml:trace contextRef="#ctx0" brushRef="#br0" timeOffset="67434.5818">12286 5354 725,'0'0'128,"0"0"-124,0 0 74,133 16 28,-33-16-34,13-10-14,0-13-21,-5-2 5,-11-8-2,-7 1-9,-10 5-10,-20 5-10,-20 8-11,-19 12-30,-21 2-65,-12 0-139,-39 12-161</inkml:trace>
  <inkml:trace contextRef="#ctx0" brushRef="#br0" timeOffset="67905.5337">12836 5486 890,'0'0'67,"0"0"-56,0 0 22,0 0-29,0 0 5,0 0-4,-106 87 1,90-87 0,5-2 7,5-19-7,6-1-6,0-2 0,6 4-6,17 3 3,0 6 3,6-1 0,6 10 2,-8 2 3,6 0 1,-9 22 0,-6 10-5,-7 6 8,-11 9 1,0 1 0,-9 5 4,-22 0 3,-7-6-5,-3-8-5,0-9-3,3-7 0,5-11-2,4-12 2,10 0-1,11 0 0,8-11-3,0-10-14,13 2 14,15 1 0,6 2 5,5 8 13,-4 6 5,-2 2-12,-4 0-3,-6 14-8,-8 4 0,-3 6-1,-1-2-6,-3 0-58,3-8-89,0-12-201,3-2-274</inkml:trace>
  <inkml:trace contextRef="#ctx0" brushRef="#br0" timeOffset="68162.4161">13483 4925 1002,'0'0'100,"0"0"-45,0 0-21,0 0-30,0 0 21,0 0-1,56 132-7,-47-85-13,-7-1 0,0 2-2,-2-4-2,0-7-27,0-2-69,0-9-84,0-6-99,-10-10-97</inkml:trace>
  <inkml:trace contextRef="#ctx0" brushRef="#br0" timeOffset="68319.5451">13341 5185 710,'0'0'284,"0"0"-241,0 0 1,0 0-23,174-106-10,-115 84-11,-7 6-32,-12 2-205,-18 2-249</inkml:trace>
  <inkml:trace contextRef="#ctx0" brushRef="#br0" timeOffset="68685.7372">13787 4914 882,'0'0'36,"0"0"23,0 0 4,151-37-36,-119 37-9,-11 9-18,-16 16-2,-5 1 2,-7 4 11,-24 2-4,-3-6-3,1-5 0,11-6 1,4-7-5,12-4 2,6-4 2,0 0-4,0 0-3,9 0-8,12 0 11,13-2 24,2 0-9,-6 2 6,-2 0 0,-11 6-3,-7 16-6,-10 5 15,0 6 0,-8 6-9,-18-6-8,-8-1-10,-1-9 2,-3-9-2,-4-5-44,-1-6-48,3-3-120,3-3-158</inkml:trace>
  <inkml:trace contextRef="#ctx0" brushRef="#br0" timeOffset="68993.272">14014 4586 1104,'0'0'13,"121"0"33,-35 15 20,6 30-35,-1 12 4,-4 18-11,-16 15-16,-26 18-5,-28 20 2,-17 15 6,-13 5-5,-36 5 17,-7-10 4,-8-15 0,-3-18-3,5-23-5,5-25 1,11-20-10,8-17-8,7-18-2,5-7-12,7 0-39,6-16-30,13-19-28,0-6-149,0-15-188</inkml:trace>
  <inkml:trace contextRef="#ctx0" brushRef="#br0" timeOffset="69249.2987">15108 5017 838,'0'0'335,"0"0"-317,131-62 15,-67 37 4,-7 4-36,-10 7-1,-14 5-37,-17 7-117,-16 2-194,-11 0-268</inkml:trace>
  <inkml:trace contextRef="#ctx0" brushRef="#br0" timeOffset="69405.5202">15122 5182 969,'0'0'87,"0"0"-58,117-51 9,-51 24-13,-4 1-13,-9 7-10,-12 6-4,-19 6-22,-17 5-152,-5-1-298</inkml:trace>
  <inkml:trace contextRef="#ctx0" brushRef="#br0" timeOffset="70215.8331">15982 5109 761,'0'0'155,"0"0"-111,0 0 38,0 0-31,94-142-37,-46 93-2,1 3-5,-10 2 2,-17 7-9,-16 7 8,-6 9-8,-2 10 0,-27 6 0,-9 5-13,-3 0-37,3 8 14,7 9 8,10-2 7,14 8-8,7 2-8,0 5-18,20 0 32,21-3 20,7-3 3,2-2 5,-8 0 36,-15-1 7,-14 2-28,-10 3-2,-3 0-3,0 0 4,-25 4-9,-4-4-4,2-5-6,2-5-44,8-11-56,3-5-23,14 0-46,0-10-79</inkml:trace>
  <inkml:trace contextRef="#ctx0" brushRef="#br0" timeOffset="73673.4984">16475 4841 378,'0'0'254,"0"0"-115,0 0-16,0 0-49,0 0-17,0 0-16,0-5-14,0 5-8,-7 5-6,1 14-7,-4 12 2,1 3 4,3 2-5,2 0-2,4-6 3,0-4-6,0-8-2,0-6 0,13-6-3,6-6 2,7 0 1,1-2 6,-2-19-5,0-4 4,-4-5-5,-6 0-5,-4-2 3,-4-1 1,-5 8 1,-2 8 0,0 10 0,0 7 0,0 0-1,0 0 1,0 0-6,0 17-12,0 13 18,0 6 3,0-3-2,0-3 1,0-6 1,0-6 2,0-10-5,0-5 0,0-3 1,0 0-1,9-17 3,7-17 9,6-5-7,0 4-4,0 5 1,-1 11-4,-4 6 0,1 6 1,1 6 1,0 1-7,1 0-3,-3 21 2,-2 5 6,-10 5 4,-2-4 0,-3 4 0,0-1-2,-8-1-30,-15-3-87,-6-5-121,-2-7-131</inkml:trace>
  <inkml:trace contextRef="#ctx0" brushRef="#br0" timeOffset="73975.7552">16695 4550 459,'0'0'94,"0"0"-9,0 0-52,0 0-1,0 0 30,0 0-18,-44 118-11,11-108-7,-1-10-2,7 0 9,5 0 22,11-22 5,7 0-25,4-2-7,4 1 0,23 3-7,6 5-19,3 9-3,-1 6 1,-5 0-10,3 18-79,-7 11-128,-4 3-141,-3-1-121</inkml:trace>
  <inkml:trace contextRef="#ctx0" brushRef="#br0" timeOffset="74376.9704">17104 4914 736,'0'0'39,"0"0"-18,0 0 17,0 0 54,0 0-23,37 135-21,-35-105-24,1-8-5,-3-6-9,0-9 3,0-7-5,0 0-3,0 0 6,1-9 7,5-21-18,-1-16-1,9-5-5,0 8 6,1 7 0,-1 11-4,-1 13 8,-4 5-4,-2 7 3,2 0-3,2 0-4,1 14 4,-2 10 2,1 3 0,-3 2 2,-5-3-4,-3 0 0,0-3-53,0 0-42,0-2-86,0-10-82,-7-8-148</inkml:trace>
  <inkml:trace contextRef="#ctx0" brushRef="#br0" timeOffset="74577.5099">17420 4863 726,'0'0'155,"0"0"-98,0 0-26,0 0-29,0 0 12,0 0 19,31 98-22,-31-64-7,0 2 2,0 0-6,0-4 0,0-6-58,0-6-79,0-12-66,0-8-57</inkml:trace>
  <inkml:trace contextRef="#ctx0" brushRef="#br0" timeOffset="74767.3254">17548 4845 296,'0'0'412,"0"0"-324,0 0 21,0 0-87,0 0-16,0 0 12,10 85 2,-5-44-10,-3-4-5,-2 1-1,0-6-4,0-6-4,0-6-104,0-6-86,0-9-40,0-5-155</inkml:trace>
  <inkml:trace contextRef="#ctx0" brushRef="#br0" timeOffset="74995.5824">17358 4743 758,'0'0'76,"0"0"-44,0 0 13,0 0 11,163-7-1,-92 7-30,0 0-10,-13 0-8,-15-2-7,-20 2-11,-11 0-64,-12 0-95,0 0-36,-29 15 55,-9 4-124</inkml:trace>
  <inkml:trace contextRef="#ctx0" brushRef="#br0" timeOffset="75265.5551">17087 5400 717,'0'0'55,"0"0"15,143 0 97,-60 0-100,11-8-20,-2-6 5,1-4-21,-6-5 7,-17 2-17,-19 5-8,-16 4-8,-19 8-5,-16 4 0,0 0-36,-11 0-57,-21 0-78,-12 14-154,-6-2-163</inkml:trace>
  <inkml:trace contextRef="#ctx0" brushRef="#br0" timeOffset="75795.7857">17558 5552 643,'0'0'65,"0"0"-51,0 0 65,0 0-52,0 0-19,0 0-2,-99 105-2,87-105 5,-1 0 10,3-7 18,8-9 9,2 0-10,0 2-13,2 1-8,16 3-13,3 2 16,5 4-16,-2 4 1,1 0-1,-5 0-2,-7 14 2,1 7 3,-10 7-1,-1 4 1,-3 7 6,0 1 6,-19-1-2,-10 4-7,-4-3-2,-2-8-3,3-8 2,6-11-2,7-10 0,8-3 4,7 0-2,4 0-5,0-3-1,0-10-10,15 4 11,10 2 0,4 7 1,0 0 1,2 0 2,0 12-3,-4 5 9,0-5 1,0-3 13,-3-5-1,4-4 8,-6 0-5,-5 0 0,2-13-5,-11-1-8,-2-1-9,-3-2-4,-3 0-37,0-7-75,0-14-339</inkml:trace>
  <inkml:trace contextRef="#ctx0" brushRef="#br0" timeOffset="76672.653">18356 5209 852,'0'0'127,"0"0"-112,0 0 51,0 0-40,60-122-25,-31 84 5,0-4-6,-4-3-11,-10 4 11,-6 6-7,-9 9 11,0 11-4,0 6 0,-17 9 0,-8 0-26,0 0-32,4 13 22,4 5-5,11-1 5,6 6-7,0 0 4,13-3 24,18 3 9,8-3 6,-2-2 4,1 0 4,-9 2 14,-9 2 0,-11-1-13,-7 4-3,-2 1-3,-7 2-1,-17-1-2,-7-4-37,5-6-72,7-10-58,6-7-73</inkml:trace>
  <inkml:trace contextRef="#ctx0" brushRef="#br0" timeOffset="77107.4019">18733 4904 769,'0'0'59,"0"0"48,0 0-58,0 0-49,0 0-16,0 0 16,0 35 2,0-12 15,0 3-6,0-1 1,0-4-2,3 0-8,3-7 2,3-2 0,-3-4-4,4-5 1,1 0 1,-3-3-2,6 0 0,3 0 17,-1-12-3,-1-2-2,1-6 3,-6 2-2,1 2 0,-5 0-4,1 5 0,-3-2 5,1 0-10,-1 1 0,0 4 0,-4 3 9,3 3-9,-3 2 4,0 0-1,0 0-3,0 0-4,0 0-2,0 0 0,0 0-10,0 0-34,0 0-54,0 0-113,0 0-49,-7 0-114</inkml:trace>
  <inkml:trace contextRef="#ctx0" brushRef="#br0" timeOffset="77767.0261">18661 4791 285,'0'0'509,"0"0"-447,0 0 68,0 0-54,0 0-42,0 0-16,-4-21-2,-23 49 20,-6 15-15,-3 5-9,3 4 9,8 0-2,7-2-11,14-1-1,4-10-7,0-4 0,14-12-1,14-13-1,6-10-1,6 0 3,5-17 0,-4-12-9,-2-9-3,-4 1 10,-6-7 2,-6 7 3,-9 5 3,-8 9-5,-6 11 5,0 5 9,0 5-5,0 2-3,-2 0-2,-14 21-5,-1 8-4,1 5 4,11-5 0,5-2 0,0-7-3,0-4 1,21-6-3,4-10 0,12 0 2,-2-3 3,1-22 1,-3-5 5,-8-2-4,-10-2 5,-7-2 3,-8 0-3,0 4-2,-8 8 2,-17 7-7,-3 12-1,1 5-7,1 0-18,3 1-50,10 20-132,3-2-121,10 2-116</inkml:trace>
  <inkml:trace contextRef="#ctx0" brushRef="#br0" timeOffset="78151.5275">19070 5194 62,'0'0'915,"0"0"-868,0 0-21,0 0 12,120-113-33,-89 71 2,-9-6-4,-9 2 6,-10 4-8,-3 7 0,0 12 21,-16 9-5,-1 6-17,-1 8-3,5 0-1,-1 0-35,7 11 13,5 8-2,2 5 2,0-6 6,7 0 11,17-1 8,10 0 1,3-2 5,4 2 1,-5 3 26,-12-2 7,-7 4-12,-7 5-6,-10-1 2,0 7-6,-10 1-8,-13-2-2,-4-3-7,0-6-6,4-10-60,6-8-67,5-5-91,8 0-94</inkml:trace>
  <inkml:trace contextRef="#ctx0" brushRef="#br0" timeOffset="78571.4831">19544 4791 549,'0'0'415,"0"0"-393,0 0 61,145-41-26,-103 41-45,-13 14-12,-19 13-3,-10 5 1,-14 3 2,-22-1 6,-3-5 0,1-8-4,11-6 0,8-7-2,13-4 1,6-2-1,0 0-8,2 0-5,22 2 13,13-2 4,5 2 18,0-1 8,-2 8-8,-11 3-2,-10 4-1,-15 4-13,-4 6-5,-14 4 17,-26 2 8,-11 3-10,-3-8-6,6-4 0,1-7-1,11-7-2,5 0-5,10-7-1,9-2-1,7-2-18,5 2-69,0-2-126,0 0-281</inkml:trace>
  <inkml:trace contextRef="#ctx0" brushRef="#br0" timeOffset="79190.4752">20619 4809 862,'0'0'109,"0"0"-13,0 0-24,0 0-55,0 0 15,0 104 19,0-60-32,0 2 0,0-3-16,0 0 1,0-5-4,0 1-1,0-7-32,-4-2-59,-6-9-87,-5-3-115,-7-10-139</inkml:trace>
  <inkml:trace contextRef="#ctx0" brushRef="#br0" timeOffset="79345.4211">20403 5159 902,'0'0'133,"0"0"-111,0 0 35,0 0-33,181-104-17,-104 76-7,-3 8 0,-15 1-61,-13 10-186,-15-1-107</inkml:trace>
  <inkml:trace contextRef="#ctx0" brushRef="#br0" timeOffset="79814.1487">21281 4788 1031,'0'0'4,"0"0"-2,0 0 40,0 0-30,-123 130-2,95-91-4,5-3 0,7-9-6,10-4-1,6-5-5,0-8 2,18-8-10,15-2-4,11-4-5,-1-19 2,-1-3-4,-8 1-18,-9 5 39,-5 7 3,-14 6 1,-4 5 15,-2 2 15,0 0-3,0 0-26,-6 20-2,-8 6 2,5 0-5,7-5 3,2 0 0,0-9-4,15-6 5,12-6 1,6 0 23,-1-10 15,-1-12 3,-9-4-16,-3-2 15,-13-2-12,-6 0-20,0 2-3,-11 6-5,-16 10-1,-4 7-5,-2 5-48,2 0-51,6 23-77,9 3-140</inkml:trace>
  <inkml:trace contextRef="#ctx0" brushRef="#br0" timeOffset="80153.4767">21574 5119 816,'0'0'126,"0"0"-77,0 0 29,146-140-59,-115 100-13,-13 0-6,-15 8-30,-3 6 8,-10 11 11,-17 8 2,1 2-17,4 5 8,8 0 15,6 0-37,8 10-30,0 7 16,11 0 26,15 2 14,3-1 14,5 1 0,0 2 29,-3-1 56,-6 0-23,-6-2-16,-11 2-13,-8 4-7,0 0-10,-8 2-6,-17 0-3,-2-6-7,4-6-31,0-11-85,9-3-49,10 0-98</inkml:trace>
  <inkml:trace contextRef="#ctx0" brushRef="#br0" timeOffset="80507.2431">22079 4856 4,'0'0'997,"0"0"-984,0 0 7,0 0 42,0 0-38,44 123-7,-39-89-7,-2-6-5,-3-8 0,2-10 0,-2-8-3,2-2 1,0 0 3,2-12 10,5-15-8,3-8-8,5-7-7,4 1 5,-2 11 0,-3 9 0,-5 9 2,1 8 12,-6 4 12,3 0-15,2 1-1,0 20-2,-4 3 1,1 4-2,-6 2-5,-2 0 0,0 0-10,0 0-59,0-7-88,0-10-145,0-13-108</inkml:trace>
  <inkml:trace contextRef="#ctx0" brushRef="#br0" timeOffset="80686.4761">22480 4863 783,'0'0'173,"0"0"-55,0 0-61,0 0-54,0 0 5,0 0 2,31 86-6,-31-47-4,0 0 0,0 3-37,0-7-86,0-8-109,0-13-40,0-14-119</inkml:trace>
  <inkml:trace contextRef="#ctx0" brushRef="#br0" timeOffset="80872.5464">22683 4868 837,'0'0'167,"0"0"-56,0 0-49,0 0-62,0 0 6,0 0 1,0 111 1,0-70-6,0 5 0,0-1-4,0-3 0,0-6-67,-4-14-86,-1-9-105,-4-13-73</inkml:trace>
  <inkml:trace contextRef="#ctx0" brushRef="#br0" timeOffset="81090.3031">22458 4743 886,'0'0'85,"0"0"-40,0 0-14,0 0 0,138-5-7,-71 5-7,2-2-15,-12-4 6,-11 0-8,-19 4-22,-21 2-75,-6 0-96,-8 14-61,-31 13-58</inkml:trace>
  <inkml:trace contextRef="#ctx0" brushRef="#br0" timeOffset="81325.41">22071 5349 781,'0'0'75,"0"0"-26,124 0 77,-44 0-77,7-3-1,2-14-2,-6 2-8,-12-1-4,-15-3-11,-21 10-18,-14 3-5,-15 6-19,-6 0-75,-14 0-117,-26 6-135</inkml:trace>
  <inkml:trace contextRef="#ctx0" brushRef="#br0" timeOffset="81795.4581">22342 5588 791,'0'0'23,"0"0"-9,0 0 28,0 0-33,0 0-7,-123 85 3,110-85 1,4-2 15,9-15 16,0-3 7,0 3 18,25 0-46,6 3-8,4 6-2,3 4 1,-2 4-5,-3 0 2,-2 10 10,-9 16 1,-3 13 1,-12 3 6,-7 5-4,-2 6 0,-27-2-7,-7-7-3,-7-3-2,1-10-3,4-14 1,4-13-3,8-4 5,12 0-1,6-5-4,8-8-1,0-1-1,13 2 1,16 4 0,2 6 10,4 2 2,2 0 6,0 2-1,-3 10-3,-4 7-6,-6-2-7,-12 1-1,-3 3-5,-9-6-41,0-1-52,0-5-193,-11-9-278</inkml:trace>
  <inkml:trace contextRef="#ctx0" brushRef="#br0" timeOffset="82515.7654">23016 5314 669,'0'0'293,"0"0"-254,0 0 81,0 0-49,0 0-71,37-125 0,-9 69 5,4-4 4,-5 4-7,-7 14 5,-11 14-3,-9 13-4,0 10 3,-9 5-3,-17 0-40,-5 0-17,4 14-9,6 4 4,15 2 18,6 1-29,0-1 20,27 1 31,10-1 22,5-2 1,8 0 39,-8 0 25,-9-2-31,-13-6-10,-11-1-13,-9 4-6,0 1-4,-11 7 8,-16 1-9,-3-4-8,5-4-41,9-5-52,5-9-21,11 0-100,0-9-126</inkml:trace>
  <inkml:trace contextRef="#ctx0" brushRef="#br0" timeOffset="83017.3827">23459 4993 636,'0'0'136,"0"0"-29,0 0 32,0 0-117,0 0-22,0 0-8,4 22 8,-13 9 6,1 1-3,1 1 1,7-3 2,0 0-3,0-5-2,2-12-1,13 2 0,6-14 1,-4-1 3,3 0 0,3 0 10,-4-14 10,2-8 0,-5-5-6,-1-8-6,0-5-6,-3 4 7,-5 8-10,0 12 6,-5 8-3,-2 8 3,0 0-9,0 0-9,0 0-3,0 14 6,0 4 6,-2 0 2,-5-8-1,6-6 1,1-1-2,0-3-8,0 0-1,0-3-2,10-14 7,5 0 4,5 3 2,-5 4 0,4 8-2,-4 2 2,1 0-2,-4 0 3,3 14-2,-7 3-1,-3-2 3,-3 5-3,-2 3 0,-2 4-23,-23 1-75,-6 0-157,-7-4-149</inkml:trace>
  <inkml:trace contextRef="#ctx0" brushRef="#br0" timeOffset="83303.2843">23566 4656 981,'0'0'37,"0"0"-15,0 0 0,0 0-22,0 0-4,0 0 4,67 30 0,-99-16 9,-1-4 0,-2-6-1,8-4 7,9 0 14,7 0 5,9 0-1,2 0-4,0-2-29,4-2-13,25 1-6,4 1-42,-2-1-118,-8-1-331</inkml:trace>
  <inkml:trace contextRef="#ctx0" brushRef="#br0" timeOffset="87045.5048">24067 4904 213,'0'0'145,"0"0"-83,0 0 20,0 0-46,0 0-32,0 0 7,-3 0 10,3 0 25,0 0 31,0 0 12,0 0-1,0 0-27,-1 0-23,1 0-13,-2 0-9,2 0-6,-3 0-4,3 0 2,0 0 1,0 0 3,0 0 1,0 0 3,0 0-1,0 0-4,0 0 3,0 0 1,0 0-5,3-1 7,7-7-7,11-5-4,8 2-5,2-4 8,2 4-6,-3 2-2,-2 6-1,-3 3-2,-5 0 1,-4 0-1,-6 12-5,-9 10 4,-1 2 3,0 3 2,0 2-2,-10 0 1,-14 2-1,-7-4 2,0-2-2,2-3-3,4-8 0,8-5 2,8-6 1,5-3 0,4 0 1,0 0-1,0 0 0,6 0-14,18-10 14,10 0 1,6 4 0,2 6 0,-1 0-1,-7 18 0,-6 4 8,-13 0-8,-13 6 0,-2 4 12,-17 3 8,-28 1 5,-15-3-4,-5-3-6,1-7 14,6-8-11,11-4-6,13-7-9,10-4 2,10 0-5,5 0-25,3-12-125,2-12-705</inkml:trace>
  <inkml:trace contextRef="#ctx0" brushRef="#br0" timeOffset="103673.1653">4121 8395 525,'0'0'273,"0"0"-251,0 0 50,0 0 29,0 0-51,0 0-27,0 0-20,0 0 16,76 15 28,-1-15-16,2 0-15,-2 0-8,-6 0-5,-14 4 0,-16 2-3,-18 4-1,-11 0-1,-10 6-3,0 13 5,-24 10 6,-19 11 3,-12 4-4,-3-1 0,-5-3 1,3-6-4,6-4 8,11-8 4,18-7 4,11-11 1,12-3-11,2-5-7,18 0-1,24-4 5,20-2 18,14 0 0,0 0-12,1-5-11,-7-4-15,-8 1-67,-1 0-75,-10-4-212,-15-6-293</inkml:trace>
  <inkml:trace contextRef="#ctx0" brushRef="#br0" timeOffset="103952.4078">5088 8168 176,'0'0'886,"0"0"-859,0 0-2,0 0 22,125-55-9,-51 35-2,-1 5-19,-6-5-13,-13 11-4,-17 5-25,-16 4-77,-19 0-96,-2 0-74,-34 12-51</inkml:trace>
  <inkml:trace contextRef="#ctx0" brushRef="#br0" timeOffset="104281.5866">5084 8129 456,'0'0'266,"0"0"-199,0 0 42,0 0-44,0 0-42,0 0 13,-45 145 10,43-75-5,-1 13 1,3 14 10,0 1-20,0-3-1,0-1-10,0-2-7,0-5-1,0-6-4,0-8 1,-2-11-2,-4-10-5,4-14 1,2-12-2,0-6 1,0-9-3,0-4 0,8-4 1,13-3-1,10 0 4,9-7 4,7-17-2,7-3-6,1-12-88,-6-7-190,-11-17-566</inkml:trace>
  <inkml:trace contextRef="#ctx0" brushRef="#br0" timeOffset="104867.2627">5686 8807 927,'0'0'128,"0"0"-85,0 0 13,0 0-38,48-111-10,-16 51-3,-1-7 1,-5-5-4,-7 2 4,-8 21-6,-11 13 7,0 17-1,-3 11-3,-19 8-3,-9 0-8,-5 7-5,5 15-9,6 3 4,12 4-11,9 0-12,4 4 1,11 1-3,24-4 26,8 1-27,-1-6 44,-2 3 16,-8 2 1,-10 0 7,-11 2-12,-11 1 1,0 4 3,-15 0-8,-15-4 1,4-4-9,1-9-3,8-10-68,6-10-35,11 0-6,0-22-146,2-15-183</inkml:trace>
  <inkml:trace contextRef="#ctx0" brushRef="#br0" timeOffset="105407.3501">6154 8448 954,'0'0'40,"0"0"20,0 0-48,0 0-12,0 0 0,0 0 0,-30 126 5,26-92-2,4-2 3,0 1-3,0-10 2,9 0-2,9-6-3,0-4 0,1-4 0,2-4 6,-1-5 2,0 0 2,0 0 7,-2-23 5,0-5-2,0-6-6,-7-4-6,-2 4 0,-2 8-4,-5 10 0,0 10 0,-2 6 2,0 0-6,0 0-16,0 16-1,0 11 17,0-1 2,0-4-1,0-7-1,0-6-8,0-6-8,0-3-18,0 0 16,0-10 18,2-18-22,9-6 1,1 2 18,7 5 3,-2 4 4,2 9 11,1 8-1,3 6-1,-2 0-1,-2 2 2,-3 16-8,-1 5-3,-4-2-3,-4 3-2,-3 1 1,-4-4 1,0 7-57,-6-2-83,-21 1-152,-4-8-168</inkml:trace>
  <inkml:trace contextRef="#ctx0" brushRef="#br0" timeOffset="105691.3707">6372 8064 954,'0'0'86,"0"0"-78,0 0 5,0 0-13,0 0-13,0 0-2,62 58 15,-95-29 0,-9-5 0,0-8-1,0-10 1,12-6 12,10 0 4,9-8 7,11-6 19,0-2-11,6 2-13,23-2-15,6 6-3,4 6 0,-3 4-9,-5 0-187,-13 9-293</inkml:trace>
  <inkml:trace contextRef="#ctx0" brushRef="#br0" timeOffset="106299.7777">7103 8151 829,'0'0'151,"0"0"-79,0 0 5,0 0-38,0 0-9,0 0-14,-148 116-5,105-27 2,5 13 10,9 6 0,9 2 0,11-5-1,9-7-8,0-10-7,11-14-7,16-14 1,2-11-1,0-15-2,0-8-21,-3-10-37,-3-10-72,-1-6-116,-6-10-172</inkml:trace>
  <inkml:trace contextRef="#ctx0" brushRef="#br0" timeOffset="106719.0955">7155 8293 682,'0'0'206,"0"0"-206,0 0-7,0 0 7,74 107 32,-59-66-7,-4-4-9,-7-4-8,-4-10 10,3-9-6,-3-7-3,0-5-1,0-2-3,0 0 7,2-9 15,0-23 5,3-12-31,1-6 7,4 4-6,2 12-2,4 7 0,0 12 0,2 3 0,-1 7 1,6 5 3,-2 0-4,0 3 1,-3 17-1,-5 7-1,1 8 1,-8 1 2,-1 4-1,-3-4 1,-2-5-2,0-6-33,0-6-82,0-10-97,0-4-45,2-5-172</inkml:trace>
  <inkml:trace contextRef="#ctx0" brushRef="#br0" timeOffset="106909.3543">7628 8296 704,'0'0'205,"0"0"-158,0 0-43,0 0-2,0 0 22,46 108-13,-40-64-11,-3-2-1,-3 2 0,0-6-7,0-4-93,0-9-92,0-14-44,0-11-138</inkml:trace>
  <inkml:trace contextRef="#ctx0" brushRef="#br0" timeOffset="107093.2095">7837 8310 677,'0'0'201,"0"0"-134,0 0-53,0 0-3,0 0 0,0 0 20,20 140-13,-16-104-17,-1 0 1,-3-3-2,0-4-36,0 0-100,0-14-74,0-5-95</inkml:trace>
  <inkml:trace contextRef="#ctx0" brushRef="#br0" timeOffset="107288.3453">7636 8175 835,'0'0'105,"0"0"-76,0 0-6,0 0-11,160-5 27,-81 0-15,-8-1-17,-9 4-7,-12 2-1,-24 0-148,-19 2-129,-7 16-121</inkml:trace>
  <inkml:trace contextRef="#ctx0" brushRef="#br0" timeOffset="107553.7656">7322 8809 697,'0'0'76,"0"0"-14,181 0 110,-85 0-88,8-8-11,1-4-16,-9-2-31,-11 0-12,-19 0-9,-19 2 2,-17 3-7,-15 5-11,-15 4-43,0 0-59,-16 0-116,-20 0-135</inkml:trace>
  <inkml:trace contextRef="#ctx0" brushRef="#br0" timeOffset="108108.7127">7806 8976 495,'0'0'318,"0"0"-318,0 0 26,0 0-8,0 0-12,0 0-5,-103 63 7,90-63 2,-1 0 8,8-7 24,-1-12-5,4 1 4,3-1-19,0 0-6,3 6-12,17 1 0,4 3-4,3 7 0,4 2-4,-2 0 6,-4 2-4,-5 19-2,-8 2 4,-4 9 1,-8 5 1,0 0 6,-9 8-1,-18-3 1,-6 1-1,0-8 2,-1-7-4,5-6 6,5-3 1,3-10-4,4-3 1,6-6 0,4 0 14,7 0 2,0-6 7,0-8-19,9 2-5,13 4 1,5 7 1,6 1-2,0 0-2,2 3-5,-2 9 2,-7-1-2,-4 1 0,-1-7 0,-6-5 2,1 0-3,-1 0 0,5-2-13,3-18-60,0-10-98,-2-7-214</inkml:trace>
  <inkml:trace contextRef="#ctx0" brushRef="#br0" timeOffset="108418.9992">8401 8342 971,'0'0'62,"0"0"28,0 0-56,0 0-29,0 0 15,29 102 18,-23-49-12,2-2-8,-6-7-11,-2-4-3,0-6-2,0-5-2,0-7-21,0-6-63,0-6-117,-2-6-111,-12-4-140</inkml:trace>
  <inkml:trace contextRef="#ctx0" brushRef="#br0" timeOffset="108581.0766">8240 8695 1057,'0'0'49,"0"0"1,0 0-31,121-78-8,-55 45-5,-3 1-6,-3-2-38,-13 4-168,-11 4-203</inkml:trace>
  <inkml:trace contextRef="#ctx0" brushRef="#br0" timeOffset="108983.8016">8733 8333 884,'0'0'129,"0"0"-107,0 0 43,0 0-40,154-63-16,-116 63 5,-4 2-14,-18 19 0,-13 9 0,-3 5 2,-17 2 8,-19 4-7,2-7 2,1-7-2,9-13-3,8-3-3,9-9-7,7-2 10,0 0 2,0 0 2,0 0-4,7-8 17,17-2-10,8 3 10,5 5-3,1 2-3,-3 0 1,-4 5-1,-8 15-8,-11 3 7,-12 2-4,0 6 1,-18-1 2,-16 2-6,-3-5 0,-2-5-1,4-5-2,-1-7-16,5-9-18,6-1-50,12 0-203,9-21-187</inkml:trace>
  <inkml:trace contextRef="#ctx0" brushRef="#br0" timeOffset="109293.3161">9103 8015 1138,'0'0'84,"0"0"-82,134-4 24,-57 34 4,6 10-10,-2 10 7,-15 10-17,-14 10-7,-26 16 0,-23 8 2,-3-1-1,-18-9 9,-13-16-1,-1-15-4,8-15 0,9-14-5,3-10-3,10-8-2,0-6-37,-3-7-22,3-26-101,0-15-305</inkml:trace>
  <inkml:trace contextRef="#ctx0" brushRef="#br0" timeOffset="109878.3308">9596 7638 307,'0'0'791,"0"0"-780,146-42 35,-69 40 19,0 2-47,4 0-5,-8 0-6,-1 2 0,-8-1-4,-12 1-1,-10 1 1,-13-3 4,-11 2 4,-7-2 4,-5 2-5,-3 0 1,-3-2 1,0 2 1,0-2-4,0 0 3,0 0-4,0 0 3,0 0 3,0 5-2,0 8-7,0 11 3,0 10 10,-3 12-4,-1 12 0,-2 17-2,-3 10 6,-1 14-8,2 11-2,2 13-3,5 5-5,-1 0 6,2 2-2,0-4-4,0-1 1,0-3 3,0-6 2,-2-12-2,-21-11 0,-10-12 0,-2-22 4,-6-12 7,1-19-5,0-14-5,-7-14 2,-5 0-2,2-8-5,2-15-8,9 0-24,10 0-32,8-4-38,15-8-55,6-7-316</inkml:trace>
  <inkml:trace contextRef="#ctx0" brushRef="#br0" timeOffset="110140.9711">10875 8171 1148,'0'0'61,"0"0"-59,128-14 39,-58-4-18,-3 6-23,-13 0-3,-24 7-78,-17 5-154,-13 0-272</inkml:trace>
  <inkml:trace contextRef="#ctx0" brushRef="#br0" timeOffset="110319.3336">10824 8497 37,'0'0'1014,"0"0"-974,0 0 20,147-39-1,-78 17-36,0 2-16,-18 4-6,-17 4 0,-12 7-1,-17 4-65,-5 1-137,-3 0-285</inkml:trace>
  <inkml:trace contextRef="#ctx0" brushRef="#br0" timeOffset="111153.1327">12041 7793 810,'0'0'133,"0"0"-115,0 0-2,0 0 25,0 0 11,154 3-9,-91-3-31,-4 0-2,-14-3-2,-16 0-7,-16 3-1,-13 0-14,0 20 14,-24 12 15,-16 8-5,-4 1-7,-6-2 1,5 2-3,5-3 6,9-6 9,11-6 14,9-8-6,11-2-3,0-2-12,6-2 4,28-6-2,11-3 1,6-3-3,2 0-8,-1-7-1,-1-9-36,-4 0-74,0-6-123,-9-4-257</inkml:trace>
  <inkml:trace contextRef="#ctx0" brushRef="#br0" timeOffset="111381.383">12926 7602 964,'0'0'119,"0"0"-114,149-20 26,-64 3 31,0 0-36,-10 5-5,-19 4-21,-20 4-12,-25 4-54,-11 0-63,-16 5-116,-28 9 86,-14 0-236</inkml:trace>
  <inkml:trace contextRef="#ctx0" brushRef="#br0" timeOffset="111745.3011">12788 7689 789,'0'0'73,"0"0"3,0 0 29,0 0-50,-10 119 21,29-73-26,-6 8-17,1 10-2,-10 13 4,-4 13-12,0 14-4,-9 11-4,-11 3-11,-3-4 6,4-11-6,-2-11 7,3-10 1,5-10 1,5-8-3,3-11 0,5-15-5,0-13-4,0-8-1,24-9 1,13-8 5,15 0 2,11-6 1,7-14-2,-4 1-5,-6 5-2,-16 7-2,-11 0-37,-12 4-41,-12-4-50,-9-8-222,0-16-349</inkml:trace>
  <inkml:trace contextRef="#ctx0" brushRef="#br0" timeOffset="112405.0804">13873 8006 892,'0'0'81,"0"0"11,0 0-26,0 0-52,87-111 1,-48 60-2,-6-3-6,-11 0 3,-9 7-10,-13 10 9,0 10-3,-13 13-4,-13 13-2,-9 1-2,0 0-8,6 21-5,9 0-1,11 5-3,9-1-8,2 4 11,29 0 7,10-6 9,5 3 0,-3-3 0,-10 4 2,-14-2-2,-6-2 0,-13 4-1,0-1 1,-5 2 8,-17-2-8,-1-4-3,6-8-45,3-4-44,5-10-78,9 0-4,0-14-105</inkml:trace>
  <inkml:trace contextRef="#ctx0" brushRef="#br0" timeOffset="112945.2622">14335 7689 375,'0'0'331,"0"0"-235,0 0 22,0 0-91,0 0-17,0 0 15,0 53-5,0-25 2,0-2-11,0 0-2,0-2 5,4-2-6,7-4 0,5-4-7,2-3-1,0-6 4,4 0 10,-4-5-7,4 0 6,-1-8 7,-4-15-1,3-7-9,-5-6-3,-3-2-3,-4 1-3,-3 8 8,-5 9-6,2 14 5,-2 6 3,0 0-11,0 0-12,0 20-1,0 10 10,0 1 6,0-2-1,0-9 2,0-5-4,0-10 0,0-5-1,0 0-14,0 0 3,3-24 9,12-3-6,0-5-3,-1 9 10,-1 7 2,3 6 1,0 6 4,4 4-3,2 0 7,0 2-1,1 17-1,-8 6-3,-3-1-4,-8 2 1,-4-2-2,0 2-9,0-2-32,-23-2-58,-6-6-156,-2-7-64</inkml:trace>
  <inkml:trace contextRef="#ctx0" brushRef="#br0" timeOffset="113223.3676">14551 7340 866,'0'0'46,"0"0"-21,0 0 43,0 0-60,0 0 4,20 125 3,-54-97-7,-6-10-6,0-9 1,7-9 9,6 0-1,6-13 9,16-11 5,5-1-11,8 4-11,32 4 1,8 4-4,7 9 0,-1 4-15,-6 0-130,-5 14-160,-9 1-247</inkml:trace>
  <inkml:trace contextRef="#ctx0" brushRef="#br0" timeOffset="113569.3348">15086 7632 947,'0'0'7,"0"0"70,0 0-5,22 134-55,-15-105-2,-2-8-5,-3-9-5,-2-7-1,2-2 4,-2-3 3,2-6 14,3-26 4,3-10-29,8-4 0,4 6-3,0 8-1,1 12 1,-2 6 3,4 7 7,-1 7-2,1 0 0,-4 7-2,-3 17-1,-7 4-2,-7 6 4,-2 2-1,0-1-3,0 2-8,0-3-48,-6-6-27,1-10-100,5-10-112,0-8-135</inkml:trace>
  <inkml:trace contextRef="#ctx0" brushRef="#br0" timeOffset="113764.3263">15530 7597 906,'0'0'146,"0"0"-75,0 0-42,0 0-25,0 0 18,0 0-7,35 101-11,-35-67-3,0 2 5,0-4-6,-2-5-20,-5-10-55,7-8-102,0-9-82,0 0-160</inkml:trace>
  <inkml:trace contextRef="#ctx0" brushRef="#br0" timeOffset="113959.7471">15712 7565 903,'0'0'107,"0"0"-62,0 0-12,0 0 19,0 0-30,0 0-9,48 126 0,-48-93-7,0-1-3,0-4-3,-3-5-7,-6-8-71,2-5-82,-2-6-92,-2-4-80</inkml:trace>
  <inkml:trace contextRef="#ctx0" brushRef="#br0" timeOffset="114153.8322">15509 7479 582,'0'0'311,"0"0"-261,0 0 14,0 0-18,177-50-12,-112 41-15,-8 0-11,-16 5-8,-18 3-25,-12 1-89,-11 0-161,0 3-78</inkml:trace>
  <inkml:trace contextRef="#ctx0" brushRef="#br0" timeOffset="114411.5515">15021 8104 472,'0'0'217,"0"0"-210,0 0 178,174 6-63,-76-12-56,14-8-4,0-1-8,1-3-12,-4 0 9,-13-1-13,-15 5-5,-26 2-23,-21 7-10,-21 2-15,-13 3-47,-7 0-89,-35 4-126,-14 9-205</inkml:trace>
  <inkml:trace contextRef="#ctx0" brushRef="#br0" timeOffset="114910.3427">15635 8293 746,'0'0'19,"0"0"37,0 0 7,-87 117-50,69-101-8,-2-9 4,6-7-7,1 0 10,1-15 8,6-13-1,6-1 7,0 1 0,6 2-16,19 7 4,6 3 3,5 1 1,2 5 2,0 8-9,-2 2 0,-7 0-11,-10 18 1,-3 10-1,-9 9 9,-7 7 1,0 4 13,-2 4-12,-21 0 2,-10 2-2,-7-4-10,-5-7 5,3-9-3,4-15-2,9-8 2,6-11-3,13 0 0,8 0-3,2-16-1,0 0-8,19-1 11,10 7 1,8 9 16,2 1 0,1 0 8,0 10-3,-1 5-4,-10 4-4,-9-3-4,-3-4-7,-8-3-2,-3-4-19,3-5-76,3 0-112,-4-18-388</inkml:trace>
  <inkml:trace contextRef="#ctx0" brushRef="#br0" timeOffset="115601.3107">16578 7564 857,'0'0'83,"0"0"-18,0 0-13,0 0-28,0 0 8,-128 130-5,99-82-4,7 0-11,4-8 3,11-2-9,7-7-6,0-12-3,16-6 1,15-13-5,5 0 6,4-4-6,0-20-3,-5-5-5,-8 1 13,-4 4 2,-10 9 3,-8 6 5,-5 7 23,0 2-5,0 0-14,0 0-12,-5 20-2,-6 6 2,5 2 1,6-1-1,0-6-1,0-4-2,20-9-2,7-6 0,8-2 5,1 0 3,-6-22 8,-4-2-4,-12-8 11,-9-5-2,-5 2-4,0 1-7,-15 9 0,-12 11-5,-4 7-5,-4 7-8,1 0-46,3 17-29,6 12-107,9 0-171</inkml:trace>
  <inkml:trace contextRef="#ctx0" brushRef="#br0" timeOffset="115969.2927">16834 8039 731,'0'0'178,"0"0"-124,98-108 21,-55 59-17,-4-3-31,-10 3-19,-16 4-2,-13 9-6,0 10 1,-2 6-1,-17 6 4,-2 6-4,5 1-2,3 7-16,9 0-25,4 0-1,0 7-6,0 11 33,2 2 12,21 1 0,4 2 4,2-1 1,-1 0 3,-2 1 15,-3-4 13,-5 0 18,-8-5-5,-2 7-4,-6-3-17,-2 2-2,0 4-15,-5-1 0,-14 0-6,-6 0-35,-2-8-88,3-2-140,3-13-126</inkml:trace>
  <inkml:trace contextRef="#ctx0" brushRef="#br0" timeOffset="116343.0765">17324 7538 1003,'0'0'28,"0"0"44,141-27-3,-110 27-61,-16 25-8,-15 4-10,0 8 10,-22-1 10,-12-3-8,3-4 0,5-9 1,8-8 0,11-4-2,5-6-1,2 0-5,0 3-7,22-5 12,12 5 11,4-1-1,-1 4 5,-3 1 2,-14 6 7,-7 3-12,-13 2-7,0 5 9,-10 0 3,-22 4-2,-8-4-9,-3-4-3,7-3-1,4-6-2,7-5-20,4-3-30,9-1-62,1-3-205,3 0-167</inkml:trace>
  <inkml:trace contextRef="#ctx0" brushRef="#br0" timeOffset="117275.2041">18401 7524 817,'0'0'71,"0"0"35,0 0 53,0 0-139,0 0-17,0 0 27,-27 132 1,25-82-15,2-7-3,-2 1-4,2-5-5,0-3-4,0 0 0,0-9-22,-2-1-72,-6-6-97,-5-8-157,-7-4-192</inkml:trace>
  <inkml:trace contextRef="#ctx0" brushRef="#br0" timeOffset="117432.3516">18109 7903 915,'0'0'89,"0"0"-49,0 0 14,141-76-35,-52 44-10,4 5-4,-9 3-5,-5 6-102,-17 0-188,-12-1-157</inkml:trace>
  <inkml:trace contextRef="#ctx0" brushRef="#br0" timeOffset="117903.342">19230 7453 12,'0'0'990,"0"0"-989,0 0 51,0 0 25,-143 95-58,106-46-5,2 2-2,7-1-3,10-6-9,13-5 0,5-10-1,7-7-1,30-10-10,9-12 8,10 0-13,6-12 7,-6-16-1,-9-2 1,-9 0 10,-17 4 7,-9 6-4,-10 11 12,-2 3 11,0 6-1,0 0-8,-14 6-17,-1 15-3,-1 4 2,8-2 1,5-3-4,3-3-2,0-8 1,17-3-3,11-6 8,6 0 1,-3-3 7,-2-18 6,-7-4 8,-8-4 6,-8 0-2,-4-4-12,-2 8-7,0 4-5,-20 8-2,-4 12-3,-5 1-13,0 0-39,-2 22-40,4 8-96,7 2-148</inkml:trace>
  <inkml:trace contextRef="#ctx0" brushRef="#br0" timeOffset="118249.3019">19544 7890 798,'0'0'139,"0"0"-113,91-108 79,-48 58-53,-7-2-32,-9-3-6,-19 12-11,-8 11 3,-6 7-4,-25 13 1,-7 10-3,4 2-7,0 0 0,13 0-13,9 13-20,10 1-21,2 0 12,5-1 4,25 1-2,11 1 12,6-1 35,2 2 3,-5-2 3,-5 0 45,-16 0-5,-7 2-15,-9 0-1,-7 1-3,0 6-14,-7-3-2,-15 0-11,-5 0-7,0-4-93,3-3-99,6-13-133</inkml:trace>
  <inkml:trace contextRef="#ctx0" brushRef="#br0" timeOffset="118625.106">20106 7493 912,'0'0'146,"0"0"-132,0 0-12,0 0 18,0 0-1,29 131-10,-25-99-5,-1-5 2,-1-7 0,0-8-1,0-5-2,-1-5-1,5-2-1,-3 0 7,1-14 1,3-14-9,3-12 0,1-3-18,5 4 18,3 7-2,-5 10 2,3 11 4,-2 8 22,1 3-8,1 0-5,1 7 6,-2 19-15,-7 5 1,-6 3 0,-3 0-5,0-2-5,0-5-36,0-2-40,0-11-117,0-8-101,0-6-112</inkml:trace>
  <inkml:trace contextRef="#ctx0" brushRef="#br0" timeOffset="118796.2434">20523 7465 883,'0'0'124,"0"0"-38,0 0-62,0 0-24,0 0 9,0 0-9,26 110 0,-26-74 0,0-2-28,0-2-79,0-13-67,0-5-57,0-14-113</inkml:trace>
  <inkml:trace contextRef="#ctx0" brushRef="#br0" timeOffset="118985.0335">20711 7497 130,'0'0'766,"0"0"-641,0 0-19,0 0-76,0 0-22,0 0-7,6 67 9,-2-29-4,-4-2-5,0 3 1,2-6-2,-2-3-12,0-6-52,0-7-87,0-8-135,0-9-62</inkml:trace>
  <inkml:trace contextRef="#ctx0" brushRef="#br0" timeOffset="119184.6112">20472 7342 817,'0'0'104,"0"0"-43,0 0 7,0 0-36,174-29 1,-101 24-14,-6 2-4,-11-3-7,-19 3-8,-16 3-6,-17 0-67,-4 25-65,-13 5-95,-27 5-142</inkml:trace>
  <inkml:trace contextRef="#ctx0" brushRef="#br0" timeOffset="119407.3461">20196 7999 674,'0'0'176,"0"0"-165,120 0 129,-22-18-47,8-5-67,5 4 26,-2-4-18,-7 2 23,-15 4-14,-21 4-17,-26 4-25,-22 7-1,-18 2-40,0 0-86,-22 0-182,-18 4-164</inkml:trace>
  <inkml:trace contextRef="#ctx0" brushRef="#br0" timeOffset="119884.3078">20728 8207 758,'0'0'88,"0"0"-84,0 0 38,0 0-22,-116 49-17,95-49-3,2 0-2,6-4 2,4-15 7,9 0 13,0-4 21,9 5-12,18 4-7,4 2-3,3 1-6,6 8-3,-1 3 4,-3 0 3,-4 3 3,-11 22-14,-5 9 3,-11 11 8,-5 8-2,-5 5-3,-26 1 2,-7-7-6,-7-6-4,5-11 0,3-12-3,3-11 1,10-10 0,8-2 1,7 0 1,9-11-3,0-3-1,4 2-1,22 1 1,4 5 13,6 6 5,4 0 2,0 0 6,-2 5-10,-5 7-4,-9 3-11,-8-3-1,-6-4-3,-6 0-22,0-5-33,-1-3-61,5 0-95,4-7-153</inkml:trace>
  <inkml:trace contextRef="#ctx0" brushRef="#br0" timeOffset="120385.0477">21390 7814 665,'0'0'340,"0"0"-275,0 0 26,0 0-60,0 0-25,114-104 2,-89 58-2,-8-8-1,-5 0 0,-10 8 6,-2 11-2,-2 13-8,-23 13 2,-4 9-3,-7 0-8,5 5-17,7 16-8,7 1-10,17-1-8,0 2-2,8-6 18,27 2 6,12-5 26,9-1-1,-3 3 4,-4 2 15,-11 1 4,-16 6 6,-12 1-13,-10 0 7,0 9-7,-27-1-9,-5-2-3,-5-2-3,8-12-59,8-6-37,13-12-58,8 0 1,0-13-37,13-22-51</inkml:trace>
  <inkml:trace contextRef="#ctx0" brushRef="#br0" timeOffset="120894.1224">21814 7521 450,'0'0'132,"0"0"17,0 0 22,0 0-92,0 0-67,0 0-4,0 0-6,16 20 26,-16 9-4,0 0-6,0 0-2,2 0-3,4-3-6,1-3 0,3-5-7,1-7 1,1-6 1,4-5-2,-1 0 2,4 0 13,-1-14-3,2-9 2,2-3 8,-5-11-10,-1-1-2,-3-3-3,-6 8 1,-2 8-7,-4 12 7,-1 8 3,0 5-10,0 0-1,0 7-7,0 12 7,-1 2 1,-4-3 1,0-8-2,3-5 0,2-5-6,0 0-15,0 0 8,10-5-3,12-17 15,6-1-2,-1 3 3,-2 6 5,-4 8-4,2 5 5,2 1 0,-1 1 6,1 17 4,-5 4-2,-4 1-6,-9 0-4,-7 2-4,0 0 0,-5 2-38,-24-1-59,-5-7-164,-1-8-165</inkml:trace>
  <inkml:trace contextRef="#ctx0" brushRef="#br0" timeOffset="121040.0374">21954 7190 1122,'0'0'18,"0"0"10,0 0-28,0 0-101,0 0-329</inkml:trace>
  <inkml:trace contextRef="#ctx0" brushRef="#br0" timeOffset="121464.9287">22553 7316 971,'0'0'55,"0"0"-16,130 0 48,-108 24-72,-18 5-9,-4 2-5,-15 4 7,-23-3-2,-1-4 0,0-6-2,9-7 0,9-6-2,12-4-2,4-5 2,5 0-2,0 0 0,3 0 0,19 0 0,3 0 21,8 0-2,3 4-3,-3 7-3,0 3 3,-8 3 4,-7-3 3,-11 2-6,-7 0-6,0 3 2,-9 2 3,-22-1-10,-3 2-2,-4-4-4,0-7-9,7-2-25,4-9-20,7 0-50,7-14-128,7-22-243</inkml:trace>
  <inkml:trace contextRef="#ctx0" brushRef="#br0" timeOffset="121915.2004">22825 7078 1102,'0'0'21,"126"-14"-12,-42 10 66,3 1-56,-2 0-12,-11-1-3,-14-1 2,-20 0 3,-21 3 21,-11 2 7,-8 0-10,0 0-8,0 0-13,0 22-2,0 13 18,0 9-1,-2 6-10,-4 14 0,6 6-5,0 10 5,0 7-5,0 5 0,0 6-5,3 3 3,6-4-1,1-1 0,-3-1-1,-7-7 3,0 4 11,-31-4-6,-26-7 21,-13-7-18,-12-9 8,-4-12-1,-4-11-7,5-16 0,5-11 5,7-13-11,6-2-4,2-2-3,6-20-62,4 0-78,4-12-104</inkml:trace>
  <inkml:trace contextRef="#ctx0" brushRef="#br0" timeOffset="122973.6982">9231 10839 791,'0'0'139,"0"0"-116,0 0 59,0 0-3,0 0-45,0 0 3,0 0 15,122 17-26,-62-17-19,3 0-5,-5 0-2,-12 0-19,-11-5-100,-16 2-73,-19 3-160,0 0-46</inkml:trace>
  <inkml:trace contextRef="#ctx0" brushRef="#br0" timeOffset="123152.0471">9231 11143 761,'0'0'118,"0"0"-57,0 0 46,0 0-9,115 4-21,-41-15-37,5 0-23,-4 1-13,-11 5-4,-15 5-25,-11 0-73,-15 0-114,-13 0-151</inkml:trace>
  <inkml:trace contextRef="#ctx0" brushRef="#br0" timeOffset="125077.3996">17840 7432 420,'0'0'180,"0"0"-80,0 0 48,0 0-36,0 0-22,0 0-34,0 0-22,0-12-1,0 1 1,0-1-10,0-2-5,0 0 0,-10-2-4,-4 2-5,-2-2-4,-1 0 0,-6 2-1,0-2 0,-2 2-5,-2 4 2,-2-3-2,-4 8 1,-1-3 0,-1 0-1,-4 0 5,2 0-5,-1 4 3,-3-3-3,0 4 3,5-1 2,-4 0-4,5 1 6,-2 3 0,4 0-4,-1 0-2,1 0 0,0 3-1,-1 6 1,1 1-1,2-1 0,-1 1 1,4 0 0,-4-3 0,-3 6 0,-2-1-1,0 4 0,-3 2 0,0 2 0,4 4 0,-1-2 0,9 0 0,1-2 0,6 0 0,0 2 0,1 0-2,3 3 2,3-4-1,-3 5 1,0 0 0,-2 6 2,1 2-2,2 3 0,0-2 0,3 2 0,2-3 0,2-4 2,1 2-2,-1 0 1,6 0-1,-1 0 0,4 1 0,0-1 0,0-4 0,0 4 1,0 0 0,0-2 2,6 2-3,4-1 1,5-2 1,5 3-2,2-1 6,7-2-2,4-4 0,0 1-3,2-4 6,0-3-6,-1 0 1,-1-3-2,7-2 2,3 2 0,1-6-1,7 2 3,3-4-3,2-1 0,-1-5 3,-1-2-2,2 0 0,-7 0-2,-3 0 1,1 0 0,-2 0 1,0-14-2,1-1 2,-1-2-1,-1-4 0,-2-1-1,1-5 4,-5-7-2,5-8 0,-3-4-1,-3 0-1,1 1 0,-7-1 2,-2 0 1,-4 5-1,-3-2-1,-7 6-1,2-4 5,-9 6 0,1-4-5,0 1 2,0 2-2,-3-3 2,1 1 0,-2-1-1,0-2-1,-3 5 1,-2 2 2,0 4 1,0 7 4,0 2-4,0 6 1,0 4-1,0 5-3,0 4-1,0 1-1,0 1-1,0 0-5,-5 0-21,-4 0-28,-2 0-23,-2 0-57,-5 7-187,-3-1-137</inkml:trace>
  <inkml:trace contextRef="#ctx0" brushRef="#br0" timeOffset="128443.3031">1742 10912 595,'0'0'392,"0"0"-310,0 0 56,0 0-39,0 0-50,0 0-19,0 0-21,-37 18-6,37 35-3,0 5 2,0 6-1,12-1 0,0 8-1,-5 4-22,-1-1-48,-1-8-93,-5-14-187,0-18-183</inkml:trace>
  <inkml:trace contextRef="#ctx0" brushRef="#br0" timeOffset="128862.9667">1604 10979 919,'0'0'28,"22"-116"-27,26 72 59,7 15 1,7 17-36,-4 12-5,-9 6-20,-20 28-2,-20 13 2,-9 10 1,-19 2 9,-24 1 0,1-8-9,1-10-1,7-6-3,14-13-6,5-6-12,9-9 13,6-8 0,0 0 4,1 0-16,24 0 14,9 0 6,10-2 27,3 2-6,-5 0 3,-9 0-5,-10 12-15,-13 10 0,-10 6 10,0 8 4,-10 3 25,-21 0-22,-7-2-3,-2-3-12,-3-6-1,4-9 1,2-4-3,7-5-3,12-6-8,11-4-34,7 0-45,7-20-85,24-18-276</inkml:trace>
  <inkml:trace contextRef="#ctx0" brushRef="#br0" timeOffset="129245.5332">2154 11148 812,'0'0'48,"0"0"-36,0 0 28,0 107-6,0-69 1,14-6-22,9-10-5,5-8-7,2-14 6,3 0 1,3-10 2,-5-18 4,-6-10-5,-10 0-3,-11-2 4,-4 4-3,0 8 9,0 14 20,0 12 18,0 2-18,0 2-36,0 34-8,2 25 8,13 23 11,7 16 15,-1 16 2,0 2-4,-11-4 7,-8-15-7,-2-21 4,-12-20 8,-13-17-4,-4-16-8,-2-16-3,-3-9-6,-3-11-14,-6-33-1,5-22-59,9-14-43,18-2-82,11 9-288</inkml:trace>
  <inkml:trace contextRef="#ctx0" brushRef="#br0" timeOffset="131578.867">2795 11339 935,'0'0'19,"46"-136"28,-25 66 12,-12 1-48,-9-2-4,0 4 8,-1 12-8,-19 8 7,2 19 20,-3 12-2,5 10-3,0 6-1,-2 4-28,0 23-1,2 12 1,8 11 0,6 6 1,2 5-1,2 1 1,20-2-1,5-6 1,2-10-1,0-14-2,7-14-1,1-16-2,3 0-9,3-26 8,-3-14-8,-5-8-16,-8-2 3,-11 1 5,-14 0 21,-2 9 1,0 13 11,-2 14 23,-6 10-12,5 3 3,-2 0-25,1 12-11,0 16 11,-1 11-5,5-3 1,0 0 4,0-4-5,18-8 1,4-2 2,7-10-5,2-10 6,3-2-6,-6 0-5,0-22 1,-6-6 6,-9-1 4,-2-3 1,-6 3 3,-3 9 2,-2 6 3,0 12 0,0 2-8,0 0-3,0 9-11,0 13 5,0 9 9,0-5 2,0-6-2,0-8-7,0-9-14,2-3 0,3 0 9,-1-17-2,7-15 5,-3-9-32,9 3 27,-1 8-6,-1 10 15,-1 11 3,-4 9-3,3 0-4,-1 11-30,1 22 26,-1 5 11,-4 2 2,1-4 4,1-4-4,0-12 0,6-10 0,6-10-4,7 0-6,9-28 10,7-9 5,-3-4-2,-7-5-2,-6-2-1,-8 3 6,-13 9 18,-5 6 27,-3 14 26,0 7 6,0 8-37,-6 1-25,-4 0-5,-3 16-16,-5 13-6,2 5 3,3 4 1,7-2 1,6-3-2,0-5 1,4-5-17,21-14-13,8-4 9,9-5-6,3-2 4,2-21-1,2-6 9,-7-7 17,-2-4 0,-2 0 4,-4 1 2,-7 9 21,-8 5 17,-9 13-2,-8 7 1,-2 5 5,0 0-29,-5 0-11,-17 8-8,-3 20-5,-3 8 3,2 6-2,7 2-1,4-5-3,10-6-11,5-8-13,0-9-6,15-8-22,12-8 25,4 0-13,0-20 20,-4-10 28,-7-4 5,-7-6 2,-5 1 36,-8 3 19,0 7 2,0 12-9,0 9-14,0 6-6,0 2-25,0 0-10,0 0-10,0 18-5,0 10 15,0 6 1,4 0-1,11-2-1,8-5 0,3-8-2,3-8-7,0-8 2,-2-3-6,0 0 3,-7-17 11,-5-16 0,-4-7 3,-8-6-6,-3-2-4,0 4 0,-11 10-15,-3 13 12,4 10-17,5 7-1,1 4-31,4 0-6,0 0 7,0 0-44,8 0 76,14 15 26,2 2 2,3 7 0,0 5 0,-2 2 1,-3 1-1,-4-1 1,-1-8 1,-5-6-1,-1-10-2,0-5-1,0-2 0,3 0 1,3-23 35,1-10-16,-5-8-3,1 4 12,-7 3 10,-7 12 22,0 11 21,0 6-20,0 5-25,0 0-32,0 0-5,0 12-14,0 12 14,6 5 0,6 0 0,1-5-6,7-7-7,2-9-6,5-7 2,2-1 1,5-8 8,-3-19 7,-3-10 1,-5-3 2,-7-8 1,-7-9 0,-9-6 0,0-8 5,-7-3-4,-15-1 1,1 12 2,2 10 9,3 18 8,4 17-4,3 11-7,5 7-8,0 0-5,-1 14-14,1 20 11,-2 13 3,6 8-3,0 10 3,0 3 4,8 4-3,13 1-1,0-10 0,10-8 0,4-15-1,0-17-6,3-10-2,-1-13-5,0 0-5,1-18 11,-5-16 2,-6 1 1,-12 8 5,-5 9 0,-10 11 2,0 5 1,0 0-3,0 0-6,0 17-7,2 5 13,2-1 3,7-2-2,-3-9-1,11-7-2,3-3-3,5 0 5,6-7 10,-1-18-5,-1-1-3,-10-9 3,-5-1-1,-7 1 1,-7 5 4,-2 11 0,0 8 27,0 10-6,0 1-13,0 3-17,0 36-13,0 19 13,0 23 4,12 16 3,3 12-4,-1 5 2,1 2 1,-1-8-2,-5-15 1,-6-19 5,-3-17 20,0-19-4,-10-15-2,-10-12-9,-5-10 2,-8-1 6,-9-8-13,-3-16-4,1-8-6,1 0 0,1-4-2,0 0-19,-1-7-24,-6-4-28,-5-4-68,-6-7-264,-6-2-185</inkml:trace>
  <inkml:trace contextRef="#ctx0" brushRef="#br0" timeOffset="131872.7293">4436 10299 334,'0'0'655,"0"0"-654,0 0 14,146-34 28,-112 34-29,-17 5-14,-12 12-16,-5 3 16,-5-1 4,-24 0 13,-2-7-10,2-6 10,7-6 1,7 0 28,4-3-2,5-6-9,6-2-14,0-1-18,0-2-2,6-1-2,15-5-50,6-1-90,-3 7-207</inkml:trace>
  <inkml:trace contextRef="#ctx0" brushRef="#br0" timeOffset="132065.9441">4939 10510 992,'0'0'15,"0"0"76,170-43-4,-120 20-51,-11 2-11,-20 9-16,-13 6-9,-6 4-18,-37 2-76,-25 0-252,-20 12-252</inkml:trace>
  <inkml:trace contextRef="#ctx0" brushRef="#br0" timeOffset="132353.2048">3512 10432 959,'0'0'18,"0"0"-9,0 0 40,0 0-43,0 0-6,0 0 3,47-14 7,-65 26 23,-2-5 9,0 0-14,6-7 11,8 0 6,6 0-7,0 0-3,0 0-28,0 0-5,12-12-4,16 7-18,13 3-79,3 2-197,-7 2-354</inkml:trace>
  <inkml:trace contextRef="#ctx0" brushRef="#br0" timeOffset="132721.3616">3429 11965 802,'0'0'278,"0"0"-254,0 0-15,21 115 47,-5-52 7,-1 10-14,1 4-17,-3 1-19,-2-6-6,1-2-6,-8-8-1,-4-15-42,0-8-60,0-20-155,-9-19-91,-18-5-114</inkml:trace>
  <inkml:trace contextRef="#ctx0" brushRef="#br0" timeOffset="132915.2804">3350 12119 562,'0'0'235,"0"0"-180,0 0 60,0 0-39,0 0-33,127-84-8,-110 108-24,1 6 0,-9 7 7,-9 5-3,0-2-5,0-1-2,-9-7-8,-10-6-10,-6-9-72,-2-5-59,0-12-111,3 0-86</inkml:trace>
  <inkml:trace contextRef="#ctx0" brushRef="#br0" timeOffset="133288.912">3506 12085 639,'0'0'51,"0"0"124,139-12-59,-89 21-35,-7 24-39,-14 7-18,-12 3-2,-10-6-6,-7-5-7,0-11 1,0-11-7,0-10 8,0 0-1,-11-14 11,2-12-21,2-4-6,7 3 6,0 6 1,5 3-1,17 6-5,2 2-3,6 6 3,5 4-4,-4 0 3,-2 0-1,-3 0-1,0 0 8,-6 0 4,-7-8-3,-4-6 5,-4 0 22,-5-3 4,0 3-7,0 2-10,-8 2-15,-7 6-5,-3 2-13,3 2-36,3 0-103,7 0-125,5-4-95</inkml:trace>
  <inkml:trace contextRef="#ctx0" brushRef="#br0" timeOffset="133610.9829">4186 11973 136,'0'0'515,"0"0"-371,0 0 76,78 120-90,-56-51-25,-1 16-37,-1 7-25,-1 5-22,-4 2-4,-6-13-14,-6-14 1,-1-19-1,-2-24-2,0-15-1,0-14-27,-9-12 15,-6-36-23,-4-26-36,2-24 23,3-18 34,6-3 7,8 13 7,0 26 3,26 26 42,8 19-4,-3 17-15,-4 11-6,-8 7-20,-9 0-2,-6 24 2,-4 8 3,0 9-3,-2 8-17,-18 1-77,-3-4-150,4-14-313</inkml:trace>
  <inkml:trace contextRef="#ctx0" brushRef="#br0" timeOffset="134376.1865">4683 12083 852,'0'0'32,"0"0"91,38-104-39,-36 84-59,-2 8 14,0 6-6,0 6-4,-2 0-10,-10 2 1,-1 20-20,-2 6 0,5 4 0,4 0-1,6 0 1,0-6-2,3-3-1,20-7-4,9-10-11,4-6 7,13 0-6,-3-27 9,1-5 8,-9 0 1,-11 4-1,-13 9 4,-8 7-1,-4 3 17,-2 9 19,0 0-5,0 0-12,0 0-22,0 0-1,5 12-7,5 6 6,9 5 1,3-8 1,7-6 0,2-9 1,9 0 1,4-17-2,1-19-4,-5-10-5,-13-6 4,-11-3 1,-12-12 4,-4-5 0,-6 1 1,-17 10-1,3 26 11,7 19 12,3 12 2,2 4-11,1 6-14,-1 31-5,2 16-2,4 15 5,2 1 2,0-5-2,21-10 0,8-18-2,8-12-14,10-14 0,3-10 0,3-5 4,-2-24 5,-9-6 9,-8 2 0,-13 7 4,-9 10-2,-10 10-2,-2 6 16,0 0-11,0 17-3,14 21-2,4 20 14,6 11 4,3 3-6,-3 3-4,-1-9-3,-10-8 6,-4-12 10,-9-11-3,0-12 0,-5-9-8,-21-7-7,-10-7-3,-8 0-3,-8-12-40,-6-20-29,-11-9-99,-4-11-290</inkml:trace>
  <inkml:trace contextRef="#ctx0" brushRef="#br0" timeOffset="134532.4736">5217 11863 462,'0'0'509,"0"0"-428,141-124 17,-58 74-29,1-1-19,-4 7-8,-11 12-26,-22 10-16,-18 12-9,-13 6-61,-16 1-203,0 0-702</inkml:trace>
  <inkml:trace contextRef="#ctx0" brushRef="#br0" timeOffset="135404.9351">11339 10793 57,'0'0'48,"0"0"-30,0 0 18,0 0-36,0 0-10,0 0-105</inkml:trace>
  <inkml:trace contextRef="#ctx0" brushRef="#br0" timeOffset="136588.2039">11332 10573 804,'0'0'127,"0"0"-52,0 0 69,0 0-73,0 0-45,0 0-14,-89 10-8,56 38-1,2 5 2,4 1-2,9-6-2,11-6-1,7-5 0,0-8-2,16-6-1,15-12-6,7-11-4,8 0-5,6-16-3,-1-14-6,-7-1-4,-12-2 13,-12 8 3,-13 4 15,-7 10 9,0 8 16,0 3-5,0 0-6,-7 14-14,-9 19 0,5 2-2,6 2 2,5-5-1,0-6 1,23-11-8,9-8 8,3-7 2,3 0 8,-7-25 12,-6-5 3,-10-4-2,-10-2 3,-5-3-5,0 6-11,-23 1-7,-5 10-3,-4 10-5,1 12-26,4 0-53,4 26-172,11 6-125</inkml:trace>
  <inkml:trace contextRef="#ctx0" brushRef="#br0" timeOffset="136940.2396">11700 11032 42,'0'0'968,"0"0"-934,98-107 25,-55 59 22,-5-3-57,-12 3-5,-11 5-13,-15 2-4,0 9 0,-6 12-3,-17 9 1,-6 8-3,3 3-2,2 0-16,6 0 4,7 10 4,11 4 0,0 3-26,2 6 14,25-1 18,11-1 7,3 2 0,2-5 2,-3 2 5,-9 0 17,-10 0-1,-6 2 2,-9 0-10,-3 0-5,-3 1-2,0-2-7,-3 1-1,-10-4-41,-5-1-120,3-9-158,-3-6-268</inkml:trace>
  <inkml:trace contextRef="#ctx0" brushRef="#br0" timeOffset="137333.1543">12198 10580 794,'0'0'303,"0"0"-297,0 0 4,144-63 35,-111 63-21,-12 5-24,-18 21-11,-3 8 11,-8 3 4,-21-1-4,-2-2-5,4-8 5,5-6-2,7-8-2,5-5-4,8-5 3,2-2 5,0 0-5,8 0-5,17 0 10,5 0 21,5 0-2,-4 0 2,-6 14-3,-9 4-2,-12-1-5,-4 8 10,0 3 3,-23 2 4,-8 4-15,-9-3-6,3-3-4,-6-6 1,3-4-4,2-4-4,7-6-44,11-7-84,16-1-217,4-14-266</inkml:trace>
  <inkml:trace contextRef="#ctx0" brushRef="#br0" timeOffset="137945.195">12870 10479 957,'0'0'84,"0"0"-59,0 0-2,0 0-3,0 0 26,121 14-8,-59-14-23,1 0-6,-8 0 1,-8-8-2,-20 4-5,-16 4-3,-9 0-6,-2 9 6,-7 23 4,-22 7 3,-11 8 1,-4 0-5,-2-2 1,2-3 3,9-6 0,8-9 3,8-8 4,9-9-4,6-4-1,4 2-9,0 0 1,14-1 3,15 1 6,8-8-2,9 0-2,6 0-4,4 0-2,-4-13-12,-2-1-58,-6-4-73,-7-3-266</inkml:trace>
  <inkml:trace contextRef="#ctx0" brushRef="#br0" timeOffset="138156.0708">13590 10411 343,'0'0'820,"0"0"-819,0 0 9,170-54 19,-101 37-15,-4 5-5,-10 5-9,-19 5-10,-18 2-69,-18 0-75,0 0-102,-23 4-13,-19 6-189</inkml:trace>
  <inkml:trace contextRef="#ctx0" brushRef="#br0" timeOffset="138454.9577">13630 10405 597,'0'0'130,"0"0"-26,0 0 56,-56 122-82,55-71-4,1 4-14,0 10-19,0 5-4,-8 6-5,0 5-7,-3 2-1,-5 2-7,1 2 1,1-6-3,6-5-1,8-8-3,0-15-1,0-11-6,18-19-1,13-8 4,6-13-6,14-2 9,9 0-2,4-20-3,-12 2-4,-13 4-1,-15 6-33,-15 4-45,-9 4-47,0-5-189,-7-10-496</inkml:trace>
  <inkml:trace contextRef="#ctx0" brushRef="#br0" timeOffset="139084.9411">14310 10669 962,'0'0'81,"0"0"-73,0 0 58,0 0-27,117-126-17,-77 76 2,-1 1-17,-12 0 0,-13 5 2,-14 9-6,0 13-3,-14 9 2,-19 13-5,-11 0-5,1 4-19,3 18 6,15-3 12,14 4-9,11 0-26,0 2 2,29 3 12,18-2 23,6-1 0,3-4 6,-4 1 1,-19 1 5,-13-5-1,-13 4 6,-7 0-3,-7 3 4,-17 1-5,-8 1-6,4-8 0,2-5-35,13-5-78,6-9-58,7 0-50,0-14-134</inkml:trace>
  <inkml:trace contextRef="#ctx0" brushRef="#br0" timeOffset="139603.375">14790 10349 769,'0'0'114,"0"0"-50,0 0-13,0 0-32,0 0-19,0 0 13,-16 74-1,14-40-7,2-1 0,0 1 0,0-7-4,0-3-1,14-5 2,3-5-3,1-7 1,1-3-3,4-4 3,2 0 16,-1-1 5,3-18-1,-7-5-2,2-5 3,-4-4-4,-5 1-8,-6 8-3,-3 11 2,-4 8 6,0 3-13,0 2-1,0 0-5,0 14-1,-8 11 6,-3 1 1,1-6-1,4-11-14,4-5-2,2-2-15,0-2 1,0-6 29,6-18-9,10-4-17,5 2 21,-4 5 6,3 7 14,0 9 15,2 5-23,5 0 5,-2 0 13,-5 17-1,-5-3-15,-8 7-5,-7 2 2,0 2 0,-13 5-5,-16-2-37,-7-2-90,-5-8-157,2-7-157</inkml:trace>
  <inkml:trace contextRef="#ctx0" brushRef="#br0" timeOffset="139865.298">14971 10046 889,'0'0'94,"0"0"-92,0 0-2,0 0 17,0 0 5,-14 104-8,-18-72-8,-3-7 0,3-15 0,6-10-1,5 0 7,8-12 19,11-12 12,2-7-22,0 3-17,21 4-1,11 4-3,11 8-6,4 6-49,3 6-108,-2 0-187</inkml:trace>
  <inkml:trace contextRef="#ctx0" brushRef="#br0" timeOffset="140189.5859">15416 10244 863,'0'0'40,"0"0"79,0 0-12,31 133-73,-28-95-10,6-4-7,-9-7-10,0-10-1,0-8-3,0-8 1,0-1 1,0 0 7,2-27 6,4-12-18,3-3-2,5 7 2,-1 6 0,-1 12 0,0 8 7,1 9 3,3 0-2,-1 0-6,4 9 2,-6 14-3,-4 0 1,-2 3-1,-3 1-1,-4 1-33,0 0-55,0-7-103,0-8-222</inkml:trace>
  <inkml:trace contextRef="#ctx0" brushRef="#br0" timeOffset="140370.5462">15824 10229 778,'0'0'232,"0"0"-146,0 0-37,0 0-39,0 0 2,0 0 3,20 114-7,-20-71-8,0 1 0,0-9-50,0-10-83,0-5-90,0-17-86</inkml:trace>
  <inkml:trace contextRef="#ctx0" brushRef="#br0" timeOffset="140548.8823">15983 10233 796,'0'0'171,"0"0"-22,0 0-65,0 0-72,0 0-11,0 0 19,24 92-17,-24-52 0,2 0 0,-2-1-3,0-4-55,0-3-60,0-9-169,-2-14-142</inkml:trace>
  <inkml:trace contextRef="#ctx0" brushRef="#br0" timeOffset="140752.2146">15820 10147 997,'0'0'82,"0"0"-66,0 0 44,162-55-32,-75 37-11,-2 4-13,-16 2-4,-21 7-4,-23 5-65,-23 0-54,-2 26-107,-37 13 12,-19 5-335</inkml:trace>
  <inkml:trace contextRef="#ctx0" brushRef="#br0" timeOffset="140969.585">15559 10784 959,'0'0'106,"0"0"-81,118-17 59,-31-6-14,11-1-32,4-4 2,3 2-18,-7 0 0,-13 0-7,-23 6-11,-26 4-4,-21 9-15,-15 7-30,-9 0-102,-35 9-235,-18 12-307</inkml:trace>
  <inkml:trace contextRef="#ctx0" brushRef="#br0" timeOffset="141485.3031">16063 10926 772,'0'0'114,"0"0"-106,0 0 54,0 0-10,-97 115-39,76-97-7,-2-8-1,7-10 2,7 0 1,4-10 9,5-17-3,0 1 7,0 3 5,17 0-5,5 6-15,2 4 11,3 4-4,4 6-3,3 3 0,-5 0-7,0 8 2,-7 14-3,-4 6 3,-11 4 5,-7 11 2,0 2 3,-19-2 2,-14 0-8,-2-2-1,-2-9-5,6-8 1,7-7-1,4-12-1,9-5 1,6 0 1,3 0 2,2-9-2,0-11-4,18-3 2,9 0 5,4 6 3,5 8 11,-3 6-10,0 3 2,-6 0-7,-2 0-1,-2 17-5,-6 4 0,1-1 0,-5 2-3,-1-2-22,-4-3-19,5-6-20,-1-8-70,5-3-104,2 0-71,1-24-203</inkml:trace>
  <inkml:trace contextRef="#ctx0" brushRef="#br0" timeOffset="141929.2122">16715 10207 1070,'0'0'55,"0"0"-52,131-43 13,-56 29 15,2 0-24,0 0 1,-11 5-4,-12 0 7,-12-1 12,-17 8 8,-11-1-8,-10 3-6,-4 0-1,0 0-2,0 3-6,0 27-6,0 19 28,0 13-9,0 12-7,0 14 5,0 10-4,2 8 1,4 1-6,5-1-1,-2-6-2,-4-8 3,-5-6 3,0-8-1,-29-7 2,-11-10-7,-7-11 0,0-12-4,1-14 0,-2-9-1,4-8 1,-3-7-3,5 0-13,4 0-20,3 0-23,0 0-22,2 0-91,0 0-317</inkml:trace>
  <inkml:trace contextRef="#ctx0" brushRef="#br0" timeOffset="142766.8749">17840 10208 576,'0'0'490,"0"0"-453,0 0 4,0 0 13,0 0-31,0 0 23,0 129-20,0-81-17,0-3 0,8-2-5,-1-6-3,0-4-1,-5-5-5,-2-3-43,0-3-63,0-7-163,-19-5-88</inkml:trace>
  <inkml:trace contextRef="#ctx0" brushRef="#br0" timeOffset="142923.8444">17674 10596 950,'0'0'125,"0"0"-63,0 0 14,107-103-39,-22 61-20,6 2-4,-4 6-13,-6 4-25,-17-1-160,-15 0-265</inkml:trace>
  <inkml:trace contextRef="#ctx0" brushRef="#br0" timeOffset="144340.8304">22833 7235 491,'0'0'89,"0"0"-23,0 0-9,0 0-30,0 0 16,0 0 24,-21-28-19,15 18 20,-6-5-32,-3-1 30,-3-1-34,-4-1-1,-2 0-5,-6 1-8,-1 1-13,-2 2-1,-6 5 6,4-2-6,-4 2 2,-1 0 0,3 1 3,-6 4 2,0-1-6,-2 2 1,0 3-2,2-2-3,2 2 1,-2 0 0,3 0 0,-1 0-2,4 0 1,-4 0 0,4 0-1,-1 2 1,-1 1 0,2 4-1,-3-1 1,-5 2-1,1 2 1,-6 0-1,2 4 0,1 2 0,5-2-2,5 0 2,5 3 0,3 1 0,-2 3 0,0 5 1,-4 4-1,0 5 0,-1 4 3,-1 5-3,3 2 3,1-3 0,6 2-2,7-2 2,1 1-2,9-1-1,1-2 3,5 0 0,4-1 3,0 2-1,0 0 1,0 1-5,8 1 5,7-5-3,8-1-2,0-1 0,6-5 1,3-4-1,0 0 2,8-3 0,1 0-2,5-3-1,8 1 4,-1-6 1,8 1-2,3 0-3,7-4 0,8-5 3,0-7-3,4-2 0,-3 0 0,0 0 1,3-19 2,0-1-1,-1-8 0,-4-6 0,-7-1 6,-6-11-4,-7-1 4,-7-6-1,-6-6-4,-12-7 8,-3-3-6,-11 5 2,-4 9-1,-5 9-3,-8 7-3,-2 8-2,0 8-3,-15 5-29,-12 5-51,-7 3-124,3 1-325</inkml:trace>
  <inkml:trace contextRef="#ctx0" brushRef="#br0" timeOffset="145338.1732">18421 10583 636,'0'0'214,"0"0"-199,0 0 31,0 0 51,0 0-68,0 0 15,45-58-31,-14 14-4,-2-7 1,-8-7-3,-7 2-6,-7 8 9,-7 13-10,0 9 4,-5 12-3,-16 6-1,-5 8-4,3 0-16,-2 0-11,9 9 7,6 7 0,10 3-12,0 1 23,19 4 4,15-3 5,8-1-1,7-1 0,2-1 5,-8-2 22,-8 0 2,-12-2-4,-13 4-7,-10-1-12,0 8 12,-6 1-6,-21 2 0,0-4-4,2-4-3,6-6-41,5-10-21,6-4-54,5 0-57,3-13-138</inkml:trace>
  <inkml:trace contextRef="#ctx0" brushRef="#br0" timeOffset="145907.1751">18889 10219 685,'0'0'226,"0"0"-210,0 0 28,0 0-5,0 0-16,0 0 8,-25 107-12,23-70-14,2-5 1,0 0-3,0-6 0,0-6 1,7-4-4,7-8 0,1-2 0,1-6 18,3 0-11,6 0 10,-2-15 1,1-6-6,0-5 0,-1-4-1,-3 0-4,-5 0-5,-5 7 3,-6 14-1,-4 4 0,2 5 2,-2 0-5,0 0-2,0 5-9,0 15 10,0 1 2,0-2-1,0-5 4,0-6-5,0-4-1,0-2-1,0-2-14,0 0 8,0 0 7,0-21-2,2-2-2,13-1-1,4 1 5,-3 8 1,3 5 0,2 4 0,3 3 5,-2 3 3,0 0 1,-1 0 3,-6 12-6,-3 8 1,-7 6 1,-2 3-2,-3 1-4,0 1-1,0 0-1,-14-2-20,-7 0-46,-7-6-44,-4-8-126,-9-11-108</inkml:trace>
  <inkml:trace contextRef="#ctx0" brushRef="#br0" timeOffset="146185.6649">19024 9861 936,'0'0'74,"0"0"-66,0 0 36,0 0-26,0 0-7,0 0-6,46 117 5,-73-96 0,-6-6-4,4-13 1,0-2 0,4 0 3,7-14 1,9-6 15,7 0 7,2-1-25,2 2-8,27 3-3,6 3 1,9 10-19,0 3-80,1 3-141,-1 18-140</inkml:trace>
  <inkml:trace contextRef="#ctx0" brushRef="#br0" timeOffset="146642.4755">19623 10243 859,'0'0'135,"0"0"-115,0 0 64,0 0-50,0 0-21,113-84 26,-84 74-15,-9 5-8,-4 5-4,-10 0-10,-1 16-2,-5 10 2,0 7 3,-14 1 2,-16 0-5,-7-2-2,3-6-8,11-6-9,9-11-7,6 0 6,8-9 15,0 0 1,0 0 1,17 0 1,17 0 10,10 0 14,-2 0-6,1 3-8,-12 10 7,-11 3-10,-15 8-1,-5 4 5,-7 4 0,-25 3 14,-10-4-9,-8-4-5,3-4-5,-6-5 2,10-3-5,2-1-3,3-4 1,9-5-1,5 2-4,6-2-52,5-5-84,8 0-204</inkml:trace>
  <inkml:trace contextRef="#ctx0" brushRef="#br0" timeOffset="147581.1769">20474 10208 722,'0'0'157,"0"0"-138,0 0 35,0 0-9,0 0-14,120-33 3,-66 20-10,-1 1-10,-4 0 11,-13 5-3,-14 0-2,-13 7-20,-7 0-1,-2 0-12,0 3 7,0 17 6,-6 8 11,-16 5-5,2 3-3,-7 2-2,-2 1 2,-2-3-2,-3-2 0,1-2 0,0-2 2,6-7 6,9-2 8,9-7-8,9-6-5,0 2 4,0-4 0,15-2-2,16-4 2,14 0 24,9 0-12,8-20-13,-1 0-7,-8 0 0,-2 2-26,-13 1-73,-9 3-54,-7-7-273</inkml:trace>
  <inkml:trace contextRef="#ctx0" brushRef="#br0" timeOffset="147793.1023">21207 9912 39,'0'0'958,"0"0"-946,137-51-3,-60 32 59,10 0-57,-14 6-8,-17 4-3,-25 8-63,-28 1-86,-3 0-52,-29 0-65</inkml:trace>
  <inkml:trace contextRef="#ctx0" brushRef="#br0" timeOffset="148128.4491">21230 9997 775,'0'0'106,"0"0"-70,0 0 117,-21 145-92,21-87 1,12 10-3,-3 9-24,-7 8-5,-2 10 4,0 4-12,0 3 0,-4-2-2,-11-8-5,5-9-3,-1-15 0,4-12 1,5-13-5,2-8-1,0-12-5,0-14 0,2-4-2,18-5 1,8 0 5,6 0 0,8-14-2,3-1-4,-5-3 0,-1 0-31,-8-2-31,-3-4-23,-3-4-98,-7-11-263</inkml:trace>
  <inkml:trace contextRef="#ctx0" brushRef="#br0" timeOffset="148666.1713">22034 9914 1098,'0'0'32,"0"0"-18,0 0 44,0 0-33,0 0-22,-109 126 3,80-70-3,5-2-1,5-6 0,9-7-1,7-7-1,3-13 0,0-4-8,25-14 0,6-3-8,7 0 7,2-20-5,-2-7-4,-4-4 18,-7 3 4,-10 10-3,-5 4 11,-10 11 12,-2 1 1,0 2-16,0 0-9,0 4-4,0 15 4,-2 4 1,2-5-1,0-4-1,2-7-2,22-2 0,12-5 3,2 0 3,1-21 0,-7-4 13,-5-8 8,-15-5 3,-4-2 2,-8 2-7,0 4-12,-14 10-5,-11 10-3,-6 5-2,-4 9-9,1 0-25,0 12-33,10 11-48,7 3-168,10 6-65</inkml:trace>
  <inkml:trace contextRef="#ctx0" brushRef="#br0" timeOffset="149034.3951">22376 10281 826,'0'0'29,"0"0"119,115-73-33,-74 31-87,1-4 12,-8-10-18,-8-2-14,-12 5 6,-14 7-8,0 20 6,-5 5-1,-15 8-11,-5 8 0,5 5-3,1 0-15,5 0-16,7 14-3,7 2-8,0 4 5,5-2 15,21 2 18,13-2 7,7 2 0,1 2 4,-2 2 14,-8 5 21,-10-3 24,-12 6-22,-10-1-9,-5 1-12,-7 2-9,-22-3-8,-6-4-1,-1-2-2,7-12-39,4-5-53,10-8-79,6 0-107,9-23-132</inkml:trace>
  <inkml:trace contextRef="#ctx0" brushRef="#br0" timeOffset="149394.1043">22966 9900 960,'0'0'93,"0"0"-47,0 0 33,0 0-50,81 116 2,-66-68-14,-3-4-9,-10-8-7,0-12 2,-2-10-1,0-7-1,0-7 0,2 0 1,2-11 9,5-18-5,3-16-6,1-4-1,3-2 1,-1 7 0,3 14 1,-5 16 0,1 8 23,-3 6-3,0 0-16,4 16 8,-1 8-2,0 8-4,-6 2 1,-4-2-5,-1 0-1,-3-2-2,0-2-7,-9-6-28,-5-4-42,3-10-120,7-8-139,4 0-109</inkml:trace>
  <inkml:trace contextRef="#ctx0" brushRef="#br0" timeOffset="149591.038">23437 9906 292,'0'0'788,"0"0"-748,0 0-2,0 0 8,0 0-14,51 108-14,-47-66-12,-4 0-5,0-2 0,0-7-1,-13-6-28,4-6-56,4-11-73,5-10-96,0 0-60</inkml:trace>
  <inkml:trace contextRef="#ctx0" brushRef="#br0" timeOffset="149771.9539">23604 9918 627,'0'0'165,"0"0"-3,0 0-27,0 0-90,0 0-35,0 0 36,33 100-20,-29-42-13,-3-7-4,3-3-2,-1-6-6,-1-10-1,-2-8-7,0-12-72,0-6-61,0-6-128,0 0-42</inkml:trace>
  <inkml:trace contextRef="#ctx0" brushRef="#br0" timeOffset="149983.3541">23475 9806 906,'0'0'96,"0"0"-53,0 0 40,147-50-37,-76 39-7,-1-1-10,-1 0-10,-15 5-9,-13 0-1,-19 5-9,-17 2-2,-5 0-50,-16 24-98,-26 12-13,-10 0-245</inkml:trace>
  <inkml:trace contextRef="#ctx0" brushRef="#br0" timeOffset="150214.3151">23064 10473 795,'0'0'65,"0"0"-57,0 0 140,114 10-64,-29-10-27,11-10-15,4-14-14,-3-2 4,-7-6 6,-13 6-4,-11 4-11,-19 5-16,-19 7-7,-14 5-4,-14 5-44,-7 0-113,-24 0-231</inkml:trace>
  <inkml:trace contextRef="#ctx0" brushRef="#br0" timeOffset="150783.0194">23593 10568 306,'0'0'472,"0"0"-459,0 0 89,0 0-39,-74 118-60,52-104 4,0-2-4,1-10 6,4-2-4,5 0 8,4-6 38,5-8-9,3-3-4,0 2-10,3-2-9,14 3-15,3 2-2,1 3 0,3 0 8,-1 5-2,3 3 5,-2 1-2,1 0 0,-2 0-2,-2 12-2,-5 9 0,-5 7 1,-9 11 3,-2 5 7,-4 6-7,-25 0 1,-7-2-4,3-4 0,0-9-5,8-12 0,5-12 1,7-9-1,6-2 0,2 0 4,5-13-7,0-1 1,0 0-1,12 2 1,8 6 0,0 5 2,4 1 2,5 0-3,5 0 7,1 1 4,6 12 2,1-8 4,-2 1 4,-3-6-5,-4 0-6,-8 0-7,-4 0-3,-3 0-2,-5-4-6,-2-12-32,3-6-33,-1-14-46,3-15-227,1-24-410</inkml:trace>
  <inkml:trace contextRef="#ctx0" brushRef="#br0" timeOffset="151212.0387">24077 9842 1100,'0'0'31,"0"0"-9,147-2 56,-76-1-57,-2 3-6,-5 0 0,-10 0-11,-14 0 2,-13 0 20,-11 0-2,-10 0 3,-6 0-6,0 0-1,2 5-9,1 9-2,1 11-3,-2 13 8,0 15 3,-2 13-10,2 11 10,-2 8-4,0 9-1,2 9-1,-2 2 1,0 8-3,0 0 1,-10-7 1,-17-4 6,-15-9 8,-16-12-8,-15-11 2,-10-11 6,-8-14-7,-3-18-1,0-13-8,10-7-4,7-7-5,15 0-4,12 0-66,10-11-51,5-6-40,0-10-273</inkml:trace>
  <inkml:trace contextRef="#ctx0" brushRef="#br0" timeOffset="166163.2993">4098 13948 560,'0'0'125,"0"0"-57,0 0 16,0 0-13,0 0-22,0 0 1,0 0-5,0 0-7,0 0-5,-12 0-3,12 0-10,0 0-4,30 0-3,8 0 14,9 0-4,-1-2-15,0-3-6,-9 5-1,-3 0-1,-8 0 3,-3 0-3,-9 0-1,-1 0-6,-7 0 3,-6 0 1,0 0-5,0 0 2,0 7 1,0 12 3,0 6 0,-16 5 0,-7 5 2,-6-1 0,-3 0 1,-1 0-1,2-8 1,-1 1-1,4-6 1,3-3 0,9-6 1,9-5-3,7-2 1,0-1-5,0-2 1,0 4-5,15-2 9,14-2 2,12-2 3,6 0 5,6-2-4,-4-10-5,-6 3-1,-8 0-92,-8 6-176,-9-8-196</inkml:trace>
  <inkml:trace contextRef="#ctx0" brushRef="#br0" timeOffset="166430.0097">4845 13790 821,'0'0'217,"0"0"-204,0 0 7,123-40 47,-74 30-44,-3 2-15,-5 4-8,-7 4-1,-13 0-64,-5 0-85,-9 0-96,-7 0-79</inkml:trace>
  <inkml:trace contextRef="#ctx0" brushRef="#br0" timeOffset="166754.1294">4814 13802 862,'0'0'90,"0"0"-39,0 0 0,0 0-51,0 0 5,0 0 11,-6 160 40,6-89 6,0 6-15,0 13-16,-9-6-16,-9 6-2,-1-9-6,2-16 1,1-10-6,8-23 10,3-13 1,5-5 2,0-9-8,0-5-4,0 5 0,15-5 1,13 0 0,16 0 4,5-12-7,7-6-1,4-4-51,-4-10-122,-5-5-455</inkml:trace>
  <inkml:trace contextRef="#ctx0" brushRef="#br0" timeOffset="167468.8803">5277 14193 880,'0'0'128,"0"0"-80,0 0 8,0 0-23,0 0-14,72-118-6,-38 73-5,-1-6 9,-2-2 2,-10 10-6,-8 11-13,-13 9 6,0 13-1,-9 4-5,-22 6-7,-9 0-24,4 0 6,2 13 11,9 4 2,15 1-6,10 0-4,0 8-12,15-4 12,23 5 16,13-4 6,5 0 2,2 0 2,-10 2 2,-11-1 4,-20 1-6,-14-2-1,-3 5 3,-24 2-6,-19-2-4,1 0-50,0-10-76,3-8-56,17-10-57,6 0-103</inkml:trace>
  <inkml:trace contextRef="#ctx0" brushRef="#br0" timeOffset="168009.0091">5773 13864 856,'0'0'158,"0"0"-128,0 0-5,0 0-18,0 0-4,0 0 0,-23 118 10,19-79 3,0-5-1,4-5-10,0 0 0,0-8-2,17-1 0,3-11-2,7-6 0,0-3 1,4 0 2,1-3-3,-6-19 3,-5-11 1,-4-4-2,-6-1 0,-7 2 1,-4 7-1,0 14-2,0 8 5,0 7-3,0 0-3,0 0-5,0 18-7,0 12 11,-6-2 1,-3-3 0,5-10 0,2-6-1,2-7-5,0-2-14,0 0 5,0-16-3,17-12 18,8-7-5,1 3 1,-4 9 4,3 6 0,-5 4 9,3 13 13,-1 0-4,2 0-1,1 23-6,-5 7 0,-7 0 1,-4 4-1,-6 1-6,-3 0-1,0-6-4,-21 0-41,-12-6-88,-10-7-190,-1-14-258</inkml:trace>
  <inkml:trace contextRef="#ctx0" brushRef="#br0" timeOffset="168292.9428">5987 13479 920,'0'0'37,"0"0"2,0 0 35,0 0-63,0 0-2,0 0-9,35 125 11,-82-107 5,5-11-5,7-7 15,8 0 13,9 0-5,7-15-10,7-2-12,4 3-7,0 0-2,15 2-3,15 2-3,16 10 1,4 0-7,4 0-114,-6 17-222,-11-1-403</inkml:trace>
  <inkml:trace contextRef="#ctx0" brushRef="#br0" timeOffset="168638.9914">6475 13786 1030,'0'0'98,"0"0"-90,9 136 30,-3-82 13,2-5-43,-4-10-4,-4-10-1,0-14 1,0-4 5,0-11 3,0 0 6,2 0 2,2-23 4,4-16-19,9-12-5,3 2-1,3 1-3,5 13 4,-1 12-2,-2 6 2,-1 11 5,-4 6 3,-3 0-3,1 16 1,-4 14-3,-6 8-2,-5 7 3,-3 0-3,0 0-1,0-5-44,-4-8-35,-1-17-104,5-8-176,0-7-166</inkml:trace>
  <inkml:trace contextRef="#ctx0" brushRef="#br0" timeOffset="168945.3019">6949 13784 994,'0'0'226,"0"0"-167,0 0-51,0 0-1,0 0 6,0 132 11,-8-69-12,-1 1-4,7-11-4,2-12-3,0-13 1,11-10 0,15-8 0,10-10 3,4 0-2,7-16 2,0-20 1,-7-4-3,-7-11 4,-10 0-2,-14-7 11,-9 9 1,0 5-11,-27 10 0,-10 10-6,-4 6-6,-2 5-20,4 10-28,5 3-42,5 0-155,7 0-172</inkml:trace>
  <inkml:trace contextRef="#ctx0" brushRef="#br0" timeOffset="169089.8096">6977 13953 419,'0'0'599,"0"0"-536,0 0-55,0 0 32,0 0-15,151-23-25,-116 7-95,-6 0-274</inkml:trace>
  <inkml:trace contextRef="#ctx0" brushRef="#br0" timeOffset="169492.0402">7302 13631 829,'0'0'293,"0"0"-292,145-27 6,-70 19 20,2-3-16,-6 4-5,-7-2-2,-12 6-1,-17-2-2,-12 5 0,-16 0-1,-4 0 2,-3 0 0,0 10 3,0 15 3,0 8 13,0 11 3,0 11-2,-4 8 4,0 14 1,2 3-8,2-2-12,0-3 2,0-13-4,-7-13 10,-9-10 6,-9-6-8,-8-10 0,-9-7-1,-3-2-6,-3-14-4,-2 0-2,6-4-10,5-20-24,14-10-24,14-12-63,11-4-271</inkml:trace>
  <inkml:trace contextRef="#ctx0" brushRef="#br0" timeOffset="169690.652">8298 13786 1170,'0'0'46,"0"0"-43,155-32 19,-78 10-6,-8 2-16,-10 2-14,-20 6-94,-21 3-105,-18 9-154</inkml:trace>
  <inkml:trace contextRef="#ctx0" brushRef="#br0" timeOffset="169863.0795">8378 14004 938,'0'0'188,"0"0"-172,0 0-2,115 0 57,-51-14-47,-4-1-10,-13 2-12,-17 6-1,-12 0-1,-18 7-91,0 0-234</inkml:trace>
  <inkml:trace contextRef="#ctx0" brushRef="#br0" timeOffset="170979.9496">9698 13534 975,'0'0'28,"0"0"-22,0 0-6,0 0 11,130 21 1,-69-21 6,4-12 1,-5-6 12,-12 4 12,-15 6-13,-15 6-14,-13 2-13,-5 0-1,-8 21 6,-22 12 0,-17 8-2,-7 1-1,0 0 4,1-1 4,8-6 15,5-1-1,14-8-3,11-5-5,9-7-5,6-5-6,0-1-7,31-4 4,17-4 5,12 0 2,4 0-8,1-8-4,-9-5 0,-7 6-55,-9 0-95,-7-2-300</inkml:trace>
  <inkml:trace contextRef="#ctx0" brushRef="#br0" timeOffset="171363.0258">10396 13895 1083,'0'0'57,"0"0"-43,0 0 5,120-128 15,-66 87-22,-8-10-5,-10 0-2,-9-4-1,-15 1 1,-12 12-2,0 12 2,-10 14 0,-19 14-5,-4 2-2,-3 0-11,3 22 0,8 4-6,10 2 6,11 0 7,4 4-1,4 3 0,27-5 2,9-1 3,11-2 1,-2-1 0,-4-2 1,-12 0 1,-12-1 0,-15 3-1,-6-3 0,-18 0 0,-15 2 0,-5-5-28,7-4-49,4-6-38,9-10-71,9 0-50,9-13-213</inkml:trace>
  <inkml:trace contextRef="#ctx0" brushRef="#br0" timeOffset="171879.162">10955 13578 825,'0'0'191,"0"0"-94,0 0-48,0 0-18,0 0-30,0 0 11,-27 69 2,16-41-3,5 2-2,2 3-3,4-5-4,0-3 1,0-4-3,24-8 3,2-1 0,9-12-1,2 0-1,-1 0 0,-1-12 2,-6-17-3,-4 0 5,-5-3-3,-7 1 7,-4 0-3,-2 9-1,-7 7 1,0 8-3,0 5-2,0 2 0,0 0-1,-3 13-6,-14 5 4,1-3 1,7-4 0,3-8-1,4-3-5,2 0-5,0 0-1,2-10 3,20-12 4,2 0 2,1 4 2,2 7 2,-1 8 1,4 3 4,1 0 5,-4 14 7,-6 2-1,-5 7-7,-5-2-9,-11 5 3,0 5-3,0-4 0,-22 2-14,-7-7-39,-2-7-64,-4-3-134,-2-7-85</inkml:trace>
  <inkml:trace contextRef="#ctx0" brushRef="#br0" timeOffset="172149.2577">11163 13265 819,'0'0'240,"0"0"-206,0 0-14,0 0 27,0 0-43,0 0 0,26 88 6,-68-64-5,-5-12-3,1-12 1,5 0 3,11 0 5,14-22 13,12-2 2,4-8-15,4 8-11,27 3-1,7 11 1,9 8-1,1 2-2,2 0-29,-7 9-160,-2 8-330</inkml:trace>
  <inkml:trace contextRef="#ctx0" brushRef="#br0" timeOffset="172463.4283">11678 13425 1127,'0'0'69,"0"0"-68,0 0 16,0 148 11,0-99-20,0 1-4,0-4-2,0-6-1,0-8-1,11-10 3,15-9-1,13-13 6,5 0 3,3-5 6,-5-22-5,-4-7 0,-11-7 8,-9-5 3,-14-9 12,-4 4-22,0 2-5,-27 8-5,-4 10-3,-4 13-3,-1 9-15,1 9-33,3 0-45,8 3-148,3 13-250</inkml:trace>
  <inkml:trace contextRef="#ctx0" brushRef="#br0" timeOffset="172631.0857">11706 13607 1037,'0'0'138,"0"0"-117,0 0 25,141 8 13,-81-8-49,-10 0-10,-10 0-10,-20-6-86,-11 2-164,-9 3-315</inkml:trace>
  <inkml:trace contextRef="#ctx0" brushRef="#br0" timeOffset="173183.0204">9159 14471 786,'0'0'134,"0"0"-108,0 0 117,0 0-8,0 0-85,0 0-33,153 5 35,17-5-2,46-14-18,52 2-17,35 1-5,40 2-3,31 1-1,19-1-3,3-7-3,-16 1 0,-36-10 0,-43-3 5,-43-4-4,-54-7 12,-45 6 23,-44 1-4,-38 7-17,-40 11-8,-21 1-4,-16 6-3,-9 4-31,-33 3-61,-18 0-53,-9 0-187</inkml:trace>
  <inkml:trace contextRef="#ctx0" brushRef="#br0" timeOffset="174518.199">8918 15195 938,'0'0'94,"0"0"-71,0 0 5,0 0-16,0 0 10,147 9 3,-69-9-14,-2-4-4,-12-5-1,-14 8 6,-23 1-5,-14 0-3,-13 0-4,0 19 2,-20 12 3,-19-1 1,-5 5-5,-7 6 1,-2-4-1,1 6 1,1-1 5,7-3 13,7-6-2,20-3-4,11-12-1,6-3-7,8-3-1,30-8-2,13-4 8,7 0 2,0 0-8,-5-16 0,-12 6-5,-10 4-2,-9 2-43,-8 1-47,-10-2-146,-4-5-241</inkml:trace>
  <inkml:trace contextRef="#ctx0" brushRef="#br0" timeOffset="175095.7277">9594 14708 800,'0'0'55,"0"0"-53,0 0 34,0 0-2,0 0-28,0 0 4,6 41 3,-30-33-5,-5-7 9,4-1 14,6 0-8,0 0 0,11-6-7,2-12-10,6 1-6,0-2-4,0 3 3,12 2 1,11 4-1,3 2 1,8 3 2,1 5 8,-1 0 0,-7 0-7,-8 0-3,-5 11 1,-3 7-1,-5 4 2,-4 8-2,-2-2 2,0 6 3,-2-1-2,-19 1-1,-8 2 2,-4 0-3,1-10 5,3-6-5,4-8 0,7-9 0,5-3 0,9 0-1,4 0 3,0 0-3,0-6-7,20-7 7,15-3 8,6 13 24,-2-6-3,4 9 1,-3 0-7,-9 0-8,-4 9-9,-10 0-3,-3-1-3,-5 1-1,0 3-30,0-3-88,-1 2-129,-1 1-174</inkml:trace>
  <inkml:trace contextRef="#ctx0" brushRef="#br0" timeOffset="175331.0082">9625 15490 788,'0'0'179,"0"0"-155,0 0 59,136 0 15,-65-14-72,-2-8-13,-6 0 0,-15 8-13,-12 0-5,-16 2-103,-16 3-257,-4-8-359</inkml:trace>
  <inkml:trace contextRef="#ctx0" brushRef="#br0" timeOffset="175852.7326">10265 15119 892,'0'0'81,"0"0"-77,0 0 1,0 0 0,0 0 2,0 0-4,-55 86 1,35-86 2,6 0 0,2-5 3,7-13 16,5-5-5,0 1-13,12 0 1,14 2-4,5 4 0,4 3 3,0 8 12,1 1 7,-3 4-8,-2 0 4,-8 21-5,-6 6-2,-7 1-7,-8 9 1,-2 1-1,0-1 6,-12 6-12,-15-3 2,-4-2 1,-5-4-3,2-12 1,4-8-1,3-9 1,10-5-3,3 0 7,7-11-7,7-1 0,0 3-1,0 0 1,9 4 5,14 2-1,6-1 11,4 4 6,0 0-5,1 0 0,-9 7-6,-1 13-9,-9-5 1,-5 5 0,-4 3-2,-4-2-7,0-3-33,-2-1-32,3-8-112,-1-7-211</inkml:trace>
  <inkml:trace contextRef="#ctx0" brushRef="#br0" timeOffset="176355.0505">10591 15129 795,'0'0'200,"0"0"-121,0 0-51,0 0 10,0 0 6,125-2-14,-75 2-10,1-3-1,-2-8-1,-8 5-9,-8 4-4,-10-2-5,-13 4 0,-5 0 0,-5 4 0,0 15 2,-5 8 1,-19 4 2,-10 5-4,-8-2 5,-7 0 1,-5 5-6,8-4 8,1-3 0,11-6-1,14-8 10,9-8 3,11-2-13,0 0-6,5 3 3,26-8 6,14 1 0,2-4-2,12 0-4,-1-12 0,-8-2-5,-8 1-1,-10 8-50,-8-5-57,-4 2-154,-1-1-302</inkml:trace>
  <inkml:trace contextRef="#ctx0" brushRef="#br0" timeOffset="176864.104">11417 15129 950,'0'0'138,"0"0"-79,0 0 8,0 0-36,0 0-23,0 0 3,-122 104 11,83-58-1,10-5-1,10-1-15,7-8-4,12-2-1,0-11 0,14-19-2,19 0-1,8 0 0,12-23-7,-5-9-11,-1 3 2,-9-3 11,-9 12 6,-9 9 2,-14 5 1,-6 6 6,0 0 15,0 0-3,0 6-12,-12 8-7,0 3 1,4 0-1,8-8 0,0 2-1,0-4 1,16-7-1,17 0 1,5 0 3,4-12-3,-2-15 2,-8 2 1,-11-1-3,-11-3 7,-10 5 13,0 2-2,-19 4 0,-12 4-9,-4 10-5,-3 4-3,1 0-1,10 2-4,6 14-24,5 2-35,12 4-77,4-1-227,0 4-238</inkml:trace>
  <inkml:trace contextRef="#ctx0" brushRef="#br0" timeOffset="177255.0072">11816 15458 1024,'0'0'122,"0"0"-88,0 0 30,121-112-39,-86 64-12,-2-6-5,-6-3 5,-14 7 1,-5 8 0,-8 13 1,0 6-8,-19 13-6,-12 10-1,-2 0-12,2 0-11,6 14 1,9 0 9,12 3-9,4-4 3,0 5 7,18 0 2,13 0 4,9-4 6,3 0 0,-2 3 2,-3-3 0,-4 3 15,-15 2-5,-7 3 8,-12 4-5,0 6-4,-19-1-4,-20 6-5,-6-3-2,4-6-5,4-10-23,8-6-22,12-12-69,11 0-94,6-18-67,0-15-174</inkml:trace>
  <inkml:trace contextRef="#ctx0" brushRef="#br0" timeOffset="177586.981">12423 14999 357,'0'0'759,"0"0"-673,0 0-66,0 0 22,0 0-28,-41 142-4,34-97-1,1 1 1,6-2 8,0-4-8,4-8-1,22-6-5,8-10 1,6-11-3,6-5 3,2 0-3,-1-25 0,-5-8 0,-6-2 3,-14-9 8,-10-1 14,-12 2-6,-10-3-11,-28 9-6,-6 4-4,-5 13 0,3 13-7,1 5-11,7 2-23,9 0-27,8 9-71,11 4-198,5-5-275</inkml:trace>
  <inkml:trace contextRef="#ctx0" brushRef="#br0" timeOffset="177796.0306">12389 15228 901,'0'0'199,"0"0"-132,0 0-45,0 0 34,0 0-33,144-24-21,-103 10 3,-5 6-5,-1-2-33,-4 1-137,-2-3-360</inkml:trace>
  <inkml:trace contextRef="#ctx0" brushRef="#br0" timeOffset="178043.269">13089 14950 952,'0'0'159,"0"0"-77,0 0-5,0 0-22,0 0-25,0 0 18,-4 83-14,4-33 0,0 0-16,0-1-2,0-10-14,0-2 0,0-5-1,0-10-1,2-4-2,-2-6-35,0-4-33,0 2-26,0-7-88,-2 3-258</inkml:trace>
  <inkml:trace contextRef="#ctx0" brushRef="#br0" timeOffset="178240.8009">12859 15208 911,'0'0'148,"0"0"-111,0 0-3,120-36 14,-66 23-35,2-5-12,-4-4 3,-1 0-4,-2 0-21,-10 1-109,-5 0-207</inkml:trace>
  <inkml:trace contextRef="#ctx0" brushRef="#br0" timeOffset="178486.7124">13544 14858 1170,'0'0'100,"0"0"-79,0 0-1,0 0 31,0 162-6,4-95-10,-2-3-8,-2-6 3,2-5-4,-2-10 0,3-6-8,-3-10-10,2-13-5,-2-5-2,0-6-1,0-3-25,0 0-32,0-12-29,-2-9-44,-23-7-178,-6-2-418</inkml:trace>
  <inkml:trace contextRef="#ctx0" brushRef="#br0" timeOffset="180977.917">16045 13189 911,'0'0'140,"0"0"-104,0 0 39,0 0-20,0 0-32,0 0 21,160-35-12,-77 14-20,-3 4-5,-11 5-4,-13 9-3,-21 3 0,-10 0 0,-13 12-4,-9 13-2,-3 11 3,-3 7-1,-25 6 4,-10 4 0,-6-3 5,-7 2-5,-5-4 3,2-6-2,6-6-1,9-8 4,12-10 3,14-4 8,13-2-8,0-4-3,21 3-1,21-6 2,9-2 3,5-3-6,-3 0-2,-4 0-6,-3-6-36,0-8-57,-1-8-136,-8-9-289</inkml:trace>
  <inkml:trace contextRef="#ctx0" brushRef="#br0" timeOffset="181197.9253">16874 13133 1070,'0'0'57,"0"0"-56,163-69 26,-84 48 24,-4 4-38,-13 7-13,-16 8 0,-17 2-93,-17 0-137,-12 0-170</inkml:trace>
  <inkml:trace contextRef="#ctx0" brushRef="#br0" timeOffset="181441.1481">16934 13140 808,'0'0'150,"0"0"-92,0 0 60,-65 144-37,65-82-38,0 10-14,0 1-12,0 0-4,0-13-2,0-7 10,0-14-3,0-15 1,0-8 1,0-13-11,0-3-5,12 0-1,17 0 2,8-3 0,6-7-5,0-4-22,-6 3-39,0-2-63,-1-6-177,-4-2-265</inkml:trace>
  <inkml:trace contextRef="#ctx0" brushRef="#br0" timeOffset="181926.7961">17502 13203 1105,'0'0'78,"0"0"-70,0 0 35,-118 34-2,91 9-32,-2 10 1,2 1-8,10-4 4,3-8-6,14-10 0,0-9 0,2-11-1,27-9-6,12-3-12,3-3-1,6-26-13,-2-9-22,-5-2-14,-11 2 31,-6 6 38,-13 12 2,-9 14 12,-4 6 37,0 0-8,-3 6-21,-13 16-19,0 8-1,1 2 3,7-3-3,6-6-2,2-5 0,0-6 0,25-7 0,4-5 3,4 0 22,-3-15 2,-6-14-3,-7-6 6,-11-2-6,-6-2-6,0 5-7,-17 8-6,-5 8-5,0 10-3,4 8-27,1 0-52,3 18-109,7 14-195,3 8-273</inkml:trace>
  <inkml:trace contextRef="#ctx0" brushRef="#br0" timeOffset="182256.6736">17832 13600 809,'0'0'157,"0"0"-86,136-92 31,-91 39-58,-5-1-15,-20-4-7,-15 2-12,-5 9-6,-13 10 2,-19 13-6,-6 11 2,-2 13-2,0 0-8,9 0-5,13 14 0,9 4-7,9 2 3,2 2 7,29 1 9,11-2-9,10 2 4,0-4 6,-7 4 0,-9 0 5,-13 0 7,-12 0 8,-11 4 0,0-1-9,-7 4-4,-17 0-3,0-6-4,-5-1-50,8-14-82,5-9-144,12 0-166</inkml:trace>
  <inkml:trace contextRef="#ctx0" brushRef="#br0" timeOffset="182580.9304">18322 13237 916,'0'0'184,"0"0"-158,0 0 1,0 0 32,19 134-30,-18-87-15,-1-6-2,0-12-2,0-12-4,0-9-2,0-6 1,0-2-3,0 0 3,10-26 1,6-16-6,1-8 0,6-1-3,1 3 3,3 15 1,1 8 0,-1 11 9,-4 13 13,-3 1 6,-5 0-17,-1 24-9,-10 10 2,-4 8-5,0 2-1,0-2-38,0-8-67,-2-12-142,2-13-225</inkml:trace>
  <inkml:trace contextRef="#ctx0" brushRef="#br0" timeOffset="182880.6663">18790 13198 960,'0'0'189,"0"0"-154,0 0-2,0 0 7,0 123-27,0-72-1,0-2-11,0-11 4,10-9-4,14-12 1,10-11 3,8-6 1,0 0 9,1-26-5,-8-9 3,-10-8 8,-12-6 9,-11-2-5,-2 0 5,-8 7-19,-24 12-8,-1 11-3,-2 14-5,-8 7-21,3 0-31,2 0-24,3 19-58,6 6-130,2 4-120</inkml:trace>
  <inkml:trace contextRef="#ctx0" brushRef="#br0" timeOffset="183044.4528">18744 13369 595,'0'0'231,"0"0"-40,114 8-61,-68-8-79,4-10-21,-13-8-26,-4-5-4,-10 2-64,-12 0-173,-9 2-264</inkml:trace>
  <inkml:trace contextRef="#ctx0" brushRef="#br0" timeOffset="183366.0772">18971 13070 830,'0'0'244,"0"0"-239,132-44 5,-70 32 20,3 0-22,-7 4 18,-9 2 8,-11 2 9,-13 4-3,-12 0-15,-7 10-10,-6 13 9,0 10 11,0 7-7,0 10-13,0 13 2,0 5-5,9 2-3,5 2-2,-1-6 0,-4-11 3,-6 4 4,-3-9 3,-7-6-2,-20-3 2,-10-11-7,-3-9-3,-1-9-5,-6-5-2,3-7-15,3-8-36,12-20-30,12-13-27,12-5-191,5-2-472</inkml:trace>
  <inkml:trace contextRef="#ctx0" brushRef="#br0" timeOffset="183542.8761">19778 13240 1172,'0'0'73,"125"-42"-48,-49 23 26,-16-4-39,-13 5-12,-16 6-31,-19 10-88,-12 2-143,-3 9-300</inkml:trace>
  <inkml:trace contextRef="#ctx0" brushRef="#br0" timeOffset="183707.157">19816 13508 835,'0'0'350,"0"0"-316,0 0-28,0 0 65,141-5-39,-87-15-27,-12-1 0,-13 6-5,-12 1-5,-14 2-77,-3 6-171,-7-8-638</inkml:trace>
  <inkml:trace contextRef="#ctx0" brushRef="#br0" timeOffset="184576.8305">20728 12825 369,'0'0'479,"0"0"-424,0 0 49,0 0-13,0 0-78,0 0-11,18 5 24,22-5 8,9 0-14,3 0 0,-2 0-9,-4-2-5,-13-3-4,-17 3-1,-5 2-1,-11 0 0,0 0 0,0 0 4,-25 11 0,-6 8-4,-7 6 0,0 4 0,-2 5 1,0-2 1,-1 3 0,6-5 2,3 0 2,10-2 1,7-1-2,10-8 5,5 0-5,0-7 0,27-3 1,11-5 9,7-4-2,10 0-3,-1-5-7,-5-10-3,-7 3-18,-6 0-67,-10-2-139,-3-2-303</inkml:trace>
  <inkml:trace contextRef="#ctx0" brushRef="#br0" timeOffset="184846.8881">21404 12557 1048,'0'0'55,"0"0"-35,0 0 60,0 0-55,0 0-7,-71 146 29,47-84-5,5 1-6,5-1 3,8-4-15,6-9-9,0-6-10,11-8-3,11-4-2,5-7-8,2-7-43,2-8-30,0-6-74,-4-3-209,-11-5-396</inkml:trace>
  <inkml:trace contextRef="#ctx0" brushRef="#br0" timeOffset="185241.8645">21542 12759 847,'0'0'232,"0"0"-230,0 0 11,118-26 29,-54 16-30,-1 1-7,-14-2-4,-16 5 0,-15 2 1,-9 4-1,-6 0-1,-3 0 3,0 0 1,0 0-4,0 4 0,-3 16 9,-19 4-2,-7 7 10,-10 1 0,2 3 14,-1 4-10,-2-4-6,7 3-3,2-7 0,8-5-6,14-5 7,7-7-5,2-2-5,0 1 2,13-6 1,12-2-2,8-3 0,7-2-3,-1 0-1,0-4-1,-3-10-40,-3-2-54,-4-3-119,-3-1-331</inkml:trace>
  <inkml:trace contextRef="#ctx0" brushRef="#br0" timeOffset="185431.808">22050 12858 1103,'0'0'61,"0"0"-58,127-21 19,-57 2 2,-1-2-22,-21 8-2,-15 1-54,-14 1-118,-9-1-106,0-4-323</inkml:trace>
  <inkml:trace contextRef="#ctx0" brushRef="#br0" timeOffset="185917.5102">22712 12529 1015,'0'0'103,"0"0"-73,0 0 33,0 0-29,0 0-22,0 0 6,-128 136 5,97-89-6,5 0-4,6 1-8,9-5-1,6-5-4,5-13-2,10-8 2,25-15-4,13-2 1,8-14-2,5-21-7,-8-5 1,-11 1 0,-13 5 9,-10 11 2,-14 9 3,-5 10 13,0 4 10,0 0-8,-10 6-14,-10 17-4,0 8 1,4-1-1,6 1 1,4-3 0,6-6-1,0-6-1,18-7 0,18-9 1,5 0 0,-1-7 1,-7-18 3,-6-3-1,-14-7 13,-11-4 7,-2 1-12,-4 2-10,-23 12-1,-7 11-3,3 13-35,-2 0-31,8 9-50,8 14-175,5 3-255</inkml:trace>
  <inkml:trace contextRef="#ctx0" brushRef="#br0" timeOffset="186264.9175">23037 12956 964,'0'0'87,"0"0"7,123-80-6,-83 43-68,-9-5-9,-15 0-6,-16 1 1,0 4-4,-20 11 0,-9 9-2,0 14-5,7 1-9,9 2-3,7 0-4,6 0-1,0 8-6,13 12 28,20 0 0,2 3 1,3 0 0,3 5 11,-8 0 21,-6 2-2,-12-4-13,-15 1-3,0 2-12,-23 0 3,-14-3-6,-1-1-13,7-12-46,10-5-75,15-8-106,6 0-40,0-14-156</inkml:trace>
  <inkml:trace contextRef="#ctx0" brushRef="#br0" timeOffset="186554.3852">23593 12621 915,'0'0'126,"0"0"-64,0 0 5,0 0-24,0 105-22,-2-66-10,-4-3-3,6-2-5,0-11-1,4-7-2,21-7 7,12-9 3,3 0 4,4-7-3,1-22 4,-10-4 5,-8-8 11,-14-6 9,-13 1-4,0 5-9,-27 9-21,-15 9-4,-4 14-2,-11 7-10,5 2-32,2 0-25,6 11-49,8 4-157,10 3-264</inkml:trace>
  <inkml:trace contextRef="#ctx0" brushRef="#br0" timeOffset="186710.0283">23542 12772 789,'0'0'171,"0"0"-12,149 0-74,-97-14-61,-2-3-20,-17-1-4,-15 2-87,-11-4-244,-7-2-427</inkml:trace>
  <inkml:trace contextRef="#ctx0" brushRef="#br0" timeOffset="186909.3904">24007 12293 1028,'0'0'100,"0"0"-86,174 15 65,-103 23-19,-1 11-15,-14 6 12,-18 10-4,-14 3-8,-20 3-10,-4-2-11,-18-1-18,-17-4-3,-11-3-3,2-6-39,-5-9-55,-4-5-80,-5-9-478</inkml:trace>
  <inkml:trace contextRef="#ctx0" brushRef="#br0" timeOffset="187531.9054">20684 13529 754,'0'0'168,"0"0"-158,0 0 95,0 0 64,0 0-121,0 0-33,-34-36-2,99 31 0,37-7 20,41 1-6,42-7-13,51-6 1,38-7 8,45-3 5,36-1-23,5-1 0,11 3 1,-25 1 8,-34 1 2,-40-1 3,-50-1 9,-41 3 3,-40 6 0,-39 7 9,-38 2-26,-30 7-7,-21 5-5,-10 3-2,-3 0-13,-16 0-54,-31 0-60,-24 7-58,-11 7-413</inkml:trace>
  <inkml:trace contextRef="#ctx0" brushRef="#br0" timeOffset="188566.895">19453 14488 630,'0'0'142,"0"0"-93,0 0 37,0 0-36,0 0-10,0 0 20,82-3-30,-46 1 0,2-1-8,-2-1-1,-5-1-5,-2 5-11,-9-3-1,-4 3-3,-10 0 0,-4 0-1,-2 0-1,0 0 1,0 17 2,-11 10 4,-11 1-4,-7 2-1,-2-2 0,-5 2 0,1 0 2,-4 3-1,6-7-1,2-1 3,9-1 2,8-6 10,8-2-4,6-1-2,0-1-3,8-4 2,19 2 6,9-12 5,10 0-4,3 0-3,5 0-9,-4-12-4,-11 2 0,-10 0-42,-10 2-47,-9-10-96,-3-3-202</inkml:trace>
  <inkml:trace contextRef="#ctx0" brushRef="#br0" timeOffset="189074.9718">19988 14055 374,'0'0'539,"0"0"-533,0 0-3,0 0-3,0 0 9,0 0-7,-39 46 7,18-42-2,-2-4 18,1 0 10,4 0-2,5 0-4,2-9-2,8-4-18,3-1-3,0-3-6,9-1 1,12 5 0,6-6-1,2 9 0,2 5 0,-2 5 1,-2 0 2,-4 0 0,-4 15-3,-5 5 6,-6 6-5,-8 5 1,0-2-1,-2 4 7,-23-1 1,-6-5-3,-2-2-4,-2-7 1,7-3 0,5-10-2,11-5 0,4 0 0,8 0 4,0 0 2,0 0 5,8 0 1,16 0 1,7 0 10,0 0-6,0 0-11,-6 4-7,-4 8 0,1 0-36,-3 1-61,-3-1-125,-1-5-162</inkml:trace>
  <inkml:trace contextRef="#ctx0" brushRef="#br0" timeOffset="189307.9769">20088 14592 946,'0'0'46,"0"0"28,0 0 32,132 0-64,-77-17-16,3-6-6,-8 7-8,-15 6-4,-10 4-8,-10 2-40,-8 0-85,-4-2-187,-3-3-242</inkml:trace>
  <inkml:trace contextRef="#ctx0" brushRef="#br0" timeOffset="189854.0509">20617 14297 911,'0'0'20,"0"0"-18,0 0 32,0 0-28,0 0 7,0 0-3,64-6 15,-64 6 20,0 0 5,0 0-16,-4 0-11,-8 2-10,2 2-9,1-4 1,2 0 0,2 0-3,5 0 3,0-4-4,0-10-1,0 5 0,0-3 0,10-1 2,5 9 4,5 2 3,0 2 2,2 0-5,-1 0 2,-4 2-5,-4 18-2,-4 3 2,-6 9 3,-3 2-4,0 2 7,-21 1-1,-5 2-5,-8-4 3,-1-3-5,-3-7-1,7-9 0,4-8 1,10-6-1,5 0 3,8-2-3,4 0 2,0 0-2,0 0-2,11 0 2,17 0 2,4 0 5,-1 2-6,3 10 0,-6-1-1,-3-2 0,-5 3-5,-5-4-60,-1-4-106,-1-4-176,-3 0-179</inkml:trace>
  <inkml:trace contextRef="#ctx0" brushRef="#br0" timeOffset="190218.0735">20929 14319 1041,'0'0'37,"0"0"-18,133-38 45,-77 32-48,-7-2-9,-11 4-5,-11 2 1,-7 2-3,-9 0 0,-7 0 0,-4 0 1,0 4 1,0 15 0,-4 13 10,-14-1 3,-6 8 5,-5-2 0,-2 2 1,2-6 1,4-2 0,7-9-1,12-6-2,1-5-6,5-4-6,0-2-2,2 0-1,23-3 1,6-2-2,5 0-1,4-2-2,2-15-5,-2-4-47,2-4-68,1 0-147,-5-3-311</inkml:trace>
  <inkml:trace contextRef="#ctx0" brushRef="#br0" timeOffset="190633.9187">21620 14247 622,'0'0'422,"0"0"-379,0 0 22,0 0-8,0 0-39,0 0 7,-120 112-12,101-83-1,9-4-5,4-1-7,6-7 0,0-3 2,16-6-5,9-8 2,6 0-10,5 0-6,-1-17-5,-6 2 3,-4 1 9,-9 6 7,-9 4 0,-5 4 4,-2 0-1,2 2 4,2 14 7,3-4-4,4 2-2,5-8 0,6-3 0,7-3 11,2-3 12,-2-17-2,-2-5 12,-10-3-3,-5-2-5,-7 2-2,-5 2-11,0 4-11,-14 8-6,-12 6 0,-3 8-26,0 0-24,0 8-31,6 10-69,7 5-186,10 3-244</inkml:trace>
  <inkml:trace contextRef="#ctx0" brushRef="#br0" timeOffset="190955.6826">21903 14439 729,'0'0'208,"0"0"-120,118-77 16,-74 43-59,-5-5-19,-12 1-9,-12-1 1,-14 7-11,-1 11-5,-1 7 10,-22 11-12,-1 3 1,4 0-1,4 3-4,12 11-2,4 4-3,0-2 4,18 3 4,12-5 1,4 3 1,0-2 2,-3 2 12,-8 1 3,-11 0 0,-7 3-6,-5 2-4,-5-4-2,-21 4-6,-6-7-3,3-4-40,10-7-51,5-5-85,12 0-133,2-22-134</inkml:trace>
  <inkml:trace contextRef="#ctx0" brushRef="#br0" timeOffset="193117.8989">22413 14022 80,'0'0'621,"0"0"-512,0 0 48,0 0 10,0 0-89,0 0-52,5 39-11,-16 10 14,-3 6-2,8-3-9,6-4-9,0-6-4,8-7 1,25-8-6,13-14 2,4-13 1,6 0-1,-2-17 4,-9-11-5,-12-10 1,-11-3 0,-12 0 3,-10-8-3,0 3 5,-19 3-1,-12 7-4,-4 8-2,-5 12 0,-1 11-9,-1 5-32,4 0-27,7 27-52,7 0-135,3 8-70,7 1-22</inkml:trace>
  <inkml:trace contextRef="#ctx0" brushRef="#br0" timeOffset="193302.8344">22407 14243 358,'0'0'211,"0"0"-57,0 0 54,0 0-61,0 0-60,127 15-25,-79-24-35,8-1-21,2-6-6,5 5-61,-3-1-159,0-11-349</inkml:trace>
  <inkml:trace contextRef="#ctx0" brushRef="#br0" timeOffset="193471.9203">23448 13944 926,'0'0'273,"0"0"-265,0 0 38,0 0 39,0 0-56,-9 122-11,9-85-8,0-3-6,0-3-4,0 1 0,0-6-32,-7 6-34,-4-1-63,-7-1-166,-3-2-199</inkml:trace>
  <inkml:trace contextRef="#ctx0" brushRef="#br0" timeOffset="193639.7483">23205 14328 1021,'0'0'131,"0"0"-107,0 0 62,0 0-45,158-116-35,-49 81-4,-2-5-2,-11 4-60,-14-4-149,-17 4-171,-14 3-98</inkml:trace>
  <inkml:trace contextRef="#ctx0" brushRef="#br0" timeOffset="193808.1052">23992 13864 580,'0'0'440,"0"0"-366,0 0 41,0 0-2,-48 104-45,46-61-17,0 1-22,2 2-12,0-2-13,0 6-4,0 2-2,0 2-42,0 0-48,-13-9-78,-3-9-266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0:55:41.2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2206 1191 229,'0'0'813,"0"0"-785,0 0 3,0 0-1,0 0-21,131-20 0,-42 8 3,10-1-7,-10 8-3,-16 5-4,-19 0-1,-25 2-54,-29 23-30,-6 18 50,-48 7 37,-18 6 0,-8 4 8,2-3 6,7-6 29,9-6 7,19-11-1,16-8-9,16-8-7,11-4-17,0-2-9,25-2-1,21-6 7,17-4 3,7 0-2,5-10-14,-6-4-1,-4-2-102,-12-2-185,-10-8-389</inkml:trace>
  <inkml:trace contextRef="#ctx0" brushRef="#br0" timeOffset="256.8702">3361 1018 1099,'0'0'55,"0"0"-47,122-37 10,-37 11-7,9-3 0,-3 5-11,-13 2-14,-25 8-118,-30 6-157,-23 8-131</inkml:trace>
  <inkml:trace contextRef="#ctx0" brushRef="#br0" timeOffset="525.7331">3423 1030 674,'0'0'164,"0"0"-40,0 0-11,-62 109-57,57-57-11,5 12 5,-3 8-18,2 8-4,-3 5 2,-6 3-9,-5 0-5,-1-4-4,1-8 2,1-11 2,7-11-3,7-8 0,0-8-5,0-9-4,21-6-4,12-11 0,11-1 0,14-10 0,12-1-10,12-1-74,-4-34-161,-11-22-658</inkml:trace>
  <inkml:trace contextRef="#ctx0" brushRef="#br0" timeOffset="997.6795">4121 1476 974,'0'0'109,"0"0"-43,0 0-20,74-118-26,-39 70-10,-4 1-4,-6 1-3,-8 4-3,-14 10 5,-3 13-5,-3 12-1,-28 7-25,-4 0 7,-9 18-18,3 11 25,12 4-17,12 1 11,17-1 2,0 4 10,29 1 1,19-1-1,8-1 2,2-4 4,-14 0 0,-12 0-2,-19-5 2,-13 4 0,-4 1 1,-29-3-9,-6 0 2,3-9-89,7-11-38,11-9-31,9 0-98</inkml:trace>
  <inkml:trace contextRef="#ctx0" brushRef="#br0" timeOffset="1487.0402">4568 1273 791,'0'0'184,"0"0"-176,0 0 17,0 0-23,0 0 10,-43 107-3,35-78-5,4 0 2,4-5 1,0-2-1,0-7-3,4-5-1,15-1-1,1-7 5,2-2-1,0 0 0,-1 0-1,-4-6 1,-1-12 1,-2-8 6,5-5 3,-4-3-4,-1 6 6,-7 9-5,-3 8-2,-4 8-1,0 3-4,0 0-5,0 0-15,0 14 11,0 1 4,0-5 0,-4-2 0,2-8-12,2 0-2,0 0 12,0 0 2,0-14 0,8-7-20,10 2 2,0 9 16,4 6 1,-1 4 0,3 0 1,-4 16 1,0 6 10,-5 0 1,-7 2-8,-8 3-3,0 1-1,-35 2-101,-9-8-312</inkml:trace>
  <inkml:trace contextRef="#ctx0" brushRef="#br0" timeOffset="1728.78">4638 1102 966,'0'0'130,"0"0"-111,0 0-19,0 0-9,0 0-4,0 0 13,-40 31 1,13-25 8,9-6 8,9 0 0,5 0 29,4-12-7,0-6-25,20 1-14,16 1-2,4 11-1,-3 5-122,-14 0-346</inkml:trace>
  <inkml:trace contextRef="#ctx0" brushRef="#br0" timeOffset="2362.2779">5225 1291 943,'0'0'74,"0"0"-58,0 0-16,16 135 22,-3-91-2,-7-8-13,1-10-1,-5-10-4,0-12 5,-2-4 2,2 0 18,-2-10 32,0-21-12,4-10-45,6-8-1,1 5-1,5 11 0,-5 10-1,-1 12 1,4 11-1,4 0-3,0 3 1,7 19 2,-4 6 1,-3 7 5,1-2-5,-15 3 0,0-4-49,-4-10-100,0-5-152,0-17-154</inkml:trace>
  <inkml:trace contextRef="#ctx0" brushRef="#br0" timeOffset="2530.4262">5642 1303 898,'0'0'176,"0"0"-168,0 0-6,0 0-2,17 106 5,-17-67-5,0-3-22,0-9-142,0-8-104,2-11-154</inkml:trace>
  <inkml:trace contextRef="#ctx0" brushRef="#br0" timeOffset="2716.5321">5843 1252 1056,'0'0'74,"0"0"-67,0 0-4,0 0-3,7 106 12,-7-66-8,0-3-3,0 0-2,0-7-27,0-2-68,-4-8-126,-4-8-85</inkml:trace>
  <inkml:trace contextRef="#ctx0" brushRef="#br0" timeOffset="2895.384">5607 1226 749,'0'0'325,"0"0"-290,0 0-16,150-67-12,-64 44-6,2 6 5,-15 7-6,-19 7-29,-23 3-149,-27 7-132,-4 19-116</inkml:trace>
  <inkml:trace contextRef="#ctx0" brushRef="#br0" timeOffset="3121.3268">5520 1775 859,'0'0'97,"0"0"-79,170-17 108,-65-10-60,3-4-6,-2-1-21,-8 3-5,-18 8-11,-20 4-16,-23 12-7,-20 5-31,-17 0-84,-4 2-196,-36 13-86</inkml:trace>
  <inkml:trace contextRef="#ctx0" brushRef="#br0" timeOffset="3591.5894">6012 2034 694,'0'0'45,"0"0"-31,0 0 4,0 0-12,0 0 4,-119 49 1,105-63 5,4-6 12,5-4 26,5 1-17,0 4-1,7 3-19,18 0-11,3 4-3,8 3-1,4 4 2,0 5-2,-2 0 1,-4 2-1,-11 20-2,-7 10 2,-11 10 5,-5 10 0,-2 6 7,-30 5-4,-3-7 3,-9-6-5,-1-10-3,5-12-3,4-10 6,10-8-7,9-8-1,9-2 3,6 0-1,2 0-4,0-2 1,10-8-14,17 2 15,7 2 12,5 2 13,6 4 6,0 0-1,-4 0-11,-7 0-15,-4 0-4,-5 0-5,-4 0-69,0 0-174,-7-4-224</inkml:trace>
  <inkml:trace contextRef="#ctx0" brushRef="#br0" timeOffset="3975.7171">6523 1013 967,'0'0'46,"121"-43"-42,-36 29 26,0 8-16,-8 4-7,-17 2-1,-17 0-6,-19 2 1,-10 24-3,-5 14 5,-7 13 0,1 13 24,-3 12-3,0 8 0,4 6-3,3 6-9,1 7-7,5-1 7,-1 0-2,-5-8 14,-7-3 4,0-9 1,-7-7-5,-20-12-9,-6-12-9,-3-18 0,0-18-3,4-15-3,-7-2-10,3-32-18,7-33-42,7-23-180,13-17-253</inkml:trace>
  <inkml:trace contextRef="#ctx0" brushRef="#br0" timeOffset="4149.3794">7540 1315 843,'0'0'271,"0"0"-260,134-42 8,-64 18-11,-6 1-8,-13 6-58,-22 5-302</inkml:trace>
  <inkml:trace contextRef="#ctx0" brushRef="#br0" timeOffset="4305.1997">7574 1535 1008,'0'0'79,"0"0"-38,0 0-2,129-12 4,-67-5-29,-6 0-10,-13 4-4,-16-1-34,-21 0-257</inkml:trace>
  <inkml:trace contextRef="#ctx0" brushRef="#br0" timeOffset="5048.0301">9050 950 953,'0'0'80,"0"0"-68,0 0-9,0 0 9,144-10 14,-76-4-12,1 0-2,-7-2 6,-6 6-6,-16 4-3,-18 3-8,-13 3-1,-9 0-1,0 13-11,-23 18 12,-12 8 6,-10 7-4,-5 0 4,5-1-5,-2-6 0,3-2 2,9-7 1,14-7-2,7-2 8,14-5-6,0-6-2,5-2 0,27-4 1,13-4 16,7 0 5,8-4-11,-2-13-13,5 2-2,-5-5-142,-12 2-217</inkml:trace>
  <inkml:trace contextRef="#ctx0" brushRef="#br0" timeOffset="5438.3661">9852 1194 803,'0'0'252,"0"0"-242,0 0 21,0 0-16,127-120-8,-94 74 2,-8 1 0,-9 2 0,-14 6-3,-2 11 5,-2 12 0,-21 7-4,-3 7-7,-1 0-11,-1 0-16,12 10-17,4 6 7,8 0-18,4 4 19,0 4 16,16 3 12,13 0 3,8 4 3,3-6 0,-2-1 2,-7 1 2,-6-4 0,-11 0 8,-11-1-3,-3 2 3,0-1-3,-11 2-3,-10-7-4,2-2-51,4-9-57,6-5-44,9 0-49,0-17-261</inkml:trace>
  <inkml:trace contextRef="#ctx0" brushRef="#br0" timeOffset="6090.5991">10309 930 622,'0'0'248,"0"0"-186,0 0-62,0 0 0,0 0 0,0 0 16,0 72 3,-4-47-5,0 0 1,3-1 1,1-1-8,0-5-1,0 0-1,0-2-4,1-3 1,8 0 1,1-5-2,1-2 0,0-3-2,1-3 0,-3 0 1,-1 0 4,1 0-2,1-5 9,0-11-4,4-6-3,-1-5-4,-4 2-1,3 2 0,-6-1-7,0 6 6,1 2 1,-5 4 0,0 4 1,-2 3 1,0-2 4,0 4-4,0-1-1,0 1 1,0 3-2,0 0-4,0 0-8,2 8-17,2 21 16,0 2 13,-2 6 0,0-5 3,0-9-3,1-4 0,-2-11 0,-1-4 0,3-4 0,-3 0 9,2 0 6,2-14 11,2-15-10,0-8-16,5 2-1,1 6 0,-2 8 1,-1 9-2,5 6-1,1 6-3,4 0 6,4 0 10,-3 0-6,1 17 1,-5 2-5,-3 3 1,-7 0-1,-6 4-1,0 3-60,-10-3-162,-22-7-199</inkml:trace>
  <inkml:trace contextRef="#ctx0" brushRef="#br0" timeOffset="6361.5588">10506 657 791,'0'0'173,"0"0"-173,0 0-11,0 0 11,0 0 1,0 0-1,23 74 0,-46-63 6,0-7 25,3-4-1,7 0 40,1 0-7,5-11-32,7 2-21,0 3-10,3-1-12,23 2-29,12 5-82,5 0-77,-1 0-254</inkml:trace>
  <inkml:trace contextRef="#ctx0" brushRef="#br0" timeOffset="6561.7382">11009 896 907,'0'0'41,"0"0"-22,0 0 10,0 117-19,4-84-4,-4-3-4,0-7 2,0-5-4,0-6-3,0-6-105,0-6-113,2 0-76,6-11-80</inkml:trace>
  <inkml:trace contextRef="#ctx0" brushRef="#br0" timeOffset="6744.1543">11181 863 831,'0'0'223,"0"0"-174,0 0-37,0 0-11,0 0 39,0 0 3,42 102-21,-36-69-16,-4 1 2,-2-2-8,0-4-2,0-1-64,0-10-98,-10-5-153,-1-9-113</inkml:trace>
  <inkml:trace contextRef="#ctx0" brushRef="#br0" timeOffset="6936.8041">10963 814 831,'0'0'242,"0"0"-224,0 0-16,0 0 4,180-18 7,-111 4-9,-7 0-4,-8-1-34,-18 9-136,-21 5-150</inkml:trace>
  <inkml:trace contextRef="#ctx0" brushRef="#br0" timeOffset="7179.8751">10907 1323 755,'0'0'126,"0"0"-82,151-2 93,-55-14-57,10-2-30,2 0-6,-11 1-1,-11 3-17,-24 2-11,-22 5-13,-18 3-2,-15 4-34,-7 0-66,-17 0-176,-26 0-249</inkml:trace>
  <inkml:trace contextRef="#ctx0" brushRef="#br0" timeOffset="7709.9689">11355 1477 293,'0'0'456,"0"0"-443,0 0 13,0 0-20,0 0-2,0 0 1,-120 75-4,103-75 3,7 0 10,2-14 21,8-3 16,0 2-20,0-2-29,21 4-2,2 2-1,9 4 1,2 0 1,0 5 11,3 2 2,-6 0-2,-6 0-4,-5 18-2,-9 7 4,-9 4 8,-2 10 3,-2 5-3,-29 6-5,-7 1 0,-4-8-5,3-2-6,5-16 2,10-8 5,7-10-5,5-3 2,8-4 5,4 0 3,0 0-11,0-5-3,4-8-13,9 5 13,3 5 2,7 0 8,4 3 4,10 0 0,9 0 17,0-1 23,5-10 8,1-5-2,-9-3-7,1 2-20,-16 2-20,-5 3-6,-7 5-6,-8 1-2,-1 5-28,-5-2-52,-2-1-84,-2 4-318</inkml:trace>
  <inkml:trace contextRef="#ctx0" brushRef="#br0" timeOffset="8159.055">9214 2210 1087,'0'0'73,"0"0"-58,0 0 24,0 0-38,113 0 3,30 0 23,48-2 14,33-8-10,26-3-3,20-5-13,20-6-4,11-1-1,6-4-8,-10 0 1,-28 0 0,-35 5 5,-47 2-1,-39 4 15,-43 2 10,-30 2-12,-25 2-12,-23 5-6,-15 2-2,-5 5-34,-7-6-68,-14-6-135,-37-16-686</inkml:trace>
  <inkml:trace contextRef="#ctx0" brushRef="#br0" timeOffset="8994.0533">8205 2825 553,'0'0'281,"0"0"-195,0 0-43,0 0-22,0 0 7,0 0 24,98 8 10,-48-8-13,4 0-5,-8-3-27,-11-2-13,-13 5-1,-13 0-6,-9 0-4,0 5-18,-13 14 13,-19 11 12,-6 7 2,-5 0 4,2 6-5,0-1 0,3-4 0,10-8 0,7-6 2,13-12 11,6-4 0,2-4-12,0 1-1,26-5 1,14 0 8,13 0 16,7 0-6,-3-13-19,-9 3-1,-5-1-91,-16-1-221,-18-7-229</inkml:trace>
  <inkml:trace contextRef="#ctx0" brushRef="#br0" timeOffset="9599.0085">8679 2421 897,'0'0'10,"0"0"-10,0 0 0,0 0 1,0 0 0,0 0 3,-65 46 0,45-46 1,0 0 4,5 0 3,4 0 27,4-7-17,5-7-22,2-2 0,0 0-7,0-2-3,18 2 4,2 2 5,0 2-2,7 4-4,-1 6 7,-2 2 1,1 0 5,-2 0-1,-6 10-5,-1 10 1,-7 0-1,-3 7 3,-6 2 0,0 2-2,0 4 3,-12 0 7,-9-3-7,2-2-1,0-7 1,4-8-4,5-7 3,2-8-1,2 0 8,1 0 1,3-8-11,2 2-3,0 2 3,0 4 0,5 0 4,11 0-3,12 0 5,4 2 5,7 1 7,6-1 22,-5-2 6,-2 0 0,-10 0-14,-5 0-16,-7-7-7,-8-2-4,-1 1-5,-5 1-4,8 0-78,0 6-173,-1 1-183</inkml:trace>
  <inkml:trace contextRef="#ctx0" brushRef="#br0" timeOffset="9857.2502">8971 3087 831,'0'0'171,"0"0"-163,0 0 43,143 0 20,-74-11-26,-9-3-7,-1 2-8,-13 0-8,-12 4-12,-12-1-10,-9 8-2,-6-3-64,-7-3-148,0-5-327</inkml:trace>
  <inkml:trace contextRef="#ctx0" brushRef="#br0" timeOffset="10732.5245">10050 2587 706,'0'0'50,"0"0"-46,0 0 15,0 0-11,-33 105 0,11-88 6,-5-5-4,0-7-2,0-5 10,2 0 28,5 0 1,7-11 1,6-7-3,6-2-41,1 0-4,0 2-11,20 1 11,8 4 0,4 6 1,4 7 4,-3 0 5,-6 11-10,-8 19-1,-5 7 1,-12 6 4,-2 9 4,0 3-7,-26 0 4,-3-5 3,-3-8-6,6-10 1,1-11-1,8-9 2,0-8 2,7-4 5,2 0 9,4-14-8,4 0-7,0 0-2,0 4 8,7 5-1,17 5-7,8 0 2,2 3-4,-3 17 0,-4 2 0,-6 4-1,0 1 0,-6-4-3,1-1-54,-1-4-96,-1-9-157,-6-9-235</inkml:trace>
  <inkml:trace contextRef="#ctx0" brushRef="#br0" timeOffset="11148.0618">10255 2801 821,'0'0'15,"0"0"-13,114-30 0,-62 20 5,-6 1 1,-7 2 1,-8 0-1,-12 4-5,-7 3 13,-8 0-5,-4 0 3,0 0 8,0 0-4,0 0-10,0 10 2,-11 12 18,-11 7-15,-7 10 16,-2 5-5,-7 3-6,6-3-1,-4-2 5,10-11-11,6-5 8,6-7 1,11-9-2,3-4-12,0-2-6,13-2 8,18-2 2,11 0 25,12-2-5,-3-12-14,6 0-15,-5 3-1,-5-1-56,-3 1-93,-6-5-173,-9-7-399</inkml:trace>
  <inkml:trace contextRef="#ctx0" brushRef="#br0" timeOffset="11626.2247">11056 2703 875,'0'0'156,"0"0"-154,0 0-2,0 0 10,-103 104-3,76-62 0,4-2 1,6-3-4,4-5-1,11-9-3,2-7 0,4-7-1,23-9-10,11 0 5,4-7-1,7-18 6,-5-5-11,-5 0 4,-10 4 7,-14 7 2,-6 12 7,-9 4 17,0 3 16,0 0-5,0 0-21,-3 22-14,-7 2 0,0 6 0,6-6-1,4-2-1,0-7 0,3-7-2,25-8 3,11 0 2,7-10 5,-3-19 1,-5-2 2,-14 0 14,-11-3 7,-10 2 2,-3 5-5,-13 8-13,-21 7-11,-4 10-4,-4 2-10,6 0-35,6 22-46,13 6-108,8 0-132,9 2-144</inkml:trace>
  <inkml:trace contextRef="#ctx0" brushRef="#br0" timeOffset="11958.0368">11419 2985 622,'0'0'159,"0"0"-5,0 0-62,134-123-39,-99 71-12,-4 6-19,-14 5-14,-13 10-2,-4 12 5,-9 9-3,-20 7-8,-4 3-11,-1 0 7,8 8 0,7 9-15,13 1-17,6 0-5,0-1 9,15 0 23,18-3 4,10 1 4,-1 0 1,1-1 1,-9 3 3,-13-5 14,-7 5 0,-10 3-9,-4 1 0,-4 2 0,-23 0-8,-2-6-1,0-5-90,4-7-86,12-5-94,7-3-157</inkml:trace>
  <inkml:trace contextRef="#ctx0" brushRef="#br0" timeOffset="12135.9884">11912 2659 1027,'0'0'74,"0"0"-56,0 0-11,0 0 18,0 0-1,5 125-16,-5-84-7,0-1 1,-1-2-2,-5-6-86,6-8-101,0-13-171</inkml:trace>
  <inkml:trace contextRef="#ctx0" brushRef="#br0" timeOffset="12331.6707">12117 2636 675,'0'0'429,"0"0"-406,0 0-23,0 0 5,0 0 10,0 125 1,0-83-8,1-3-2,-1-4-5,0 0-1,0-8-4,4-4-57,-4-8-134,0-8-153</inkml:trace>
  <inkml:trace contextRef="#ctx0" brushRef="#br0" timeOffset="12539.6282">11816 2643 1091,'0'0'10,"0"0"4,0 0-14,165-41 20,-79 26-4,-5-1-11,-18 4-5,-21 8-6,-15 4-105,-21 0-69,-6 19-69,-2 13-88</inkml:trace>
  <inkml:trace contextRef="#ctx0" brushRef="#br0" timeOffset="12752.1189">11778 3258 740,'0'0'141,"0"0"-113,156-14 115,-53-13-69,4-2-35,-3 0 5,-12 2-8,-21 8-13,-18 2-16,-21 11-7,-22 4-43,-10 2-108,-7 0-183,-25 4-171</inkml:trace>
  <inkml:trace contextRef="#ctx0" brushRef="#br0" timeOffset="13253.1355">12257 3427 134,'0'0'678,"0"0"-663,0 0 17,0 0-20,0 0-6,-113 58 1,101-58 9,4-17-8,2-6 8,6-5 11,0 3 8,16 0-1,11 3-8,4 5-13,3 3-1,3 6-1,-2 8 4,-4 0-5,-5 8-1,-6 23-8,-6 6 3,-12 11 6,-2 5-5,-16 5 4,-24 8-2,-7 0-5,-9-8-2,4-11 0,4-20-1,8-15-8,11-9 9,13-3 0,10 0 3,6-6-1,0-10-2,20-4 0,14 4 1,5 6 16,9 4 8,2 6 10,4 0-1,-2 0-9,-6 10-11,-5 1-11,-8-3-2,-2-1-1,-4-7 0,0 0-8,0-15-29,-1-14-46,-6-8-92,-2-9-175,-7-4-146</inkml:trace>
  <inkml:trace contextRef="#ctx0" brushRef="#br0" timeOffset="13530.2326">12850 2622 916,'0'0'178,"0"0"-156,0 0-8,0 0 12,0 0 31,63 151-27,-52-103-16,-3-1-3,0-8-5,-4-5-2,-2-5-4,-2-7-3,0-5-45,0-5-81,0-3-123,-14-7-119</inkml:trace>
  <inkml:trace contextRef="#ctx0" brushRef="#br0" timeOffset="13695.4113">12772 2879 1038,'0'0'48,"0"0"-23,0 0-9,163-60-7,-100 37-3,-8 2-6,-7-2-80,-5 4-184,-14 1-211</inkml:trace>
  <inkml:trace contextRef="#ctx0" brushRef="#br0" timeOffset="13911.6568">13407 2537 1089,'0'0'136,"0"0"-125,0 0 38,61 155 13,-37-95-35,-5-2-12,-7 0-7,-5-7-6,-7-5 0,0-5-2,0-12-9,0-7-24,-9-7-37,-1-6-52,-8-3-121,-5-6-214</inkml:trace>
  <inkml:trace contextRef="#ctx0" brushRef="#br0" timeOffset="18180.9409">11740 652 320,'0'0'134,"0"0"-40,0 0-22,0 0-12,0 0-10,0 0 1,0 0 1,-9-11 4,7 8 6,-1-2-1,2-1-16,-4 0 0,1 3-9,1-4-11,-1-1-8,1 2 0,-5-1-7,1-3-1,-2-3 2,0 1-4,1 0-4,-2 3 8,-1-4-2,3 1 0,-4 2 0,1 1-9,0 0 9,-1 1-2,2 0-2,-1 2 1,-1-4-4,1 0 0,-3 2 1,4-5-2,-7 4 2,-3-2-2,0-1-1,-2 3 0,1-1 0,-2-2 0,3-1 0,5 4 1,1 0 0,3 4-1,-3-1 0,3-2 3,-2 1-2,-1 0 0,1 3-1,-5-3-2,-1 1 1,-2 1 1,1-1 2,0 1 0,-2-1-2,2 5 0,-5-3 0,3-3-1,0 5 1,0-3 0,3 5-3,-3-2 3,2 2 1,-2 0 0,4-3-1,4 1 0,-1 2 0,-3 0 0,-4 0 0,-5 0-2,-4 0 1,2 0 0,0 5-1,0 2 2,0 2 0,2-4 0,0 1 1,1-1-2,-3-2 2,-3 5-1,3-4 1,-6 5-1,4 1-1,-5-2 0,0 0 1,-1 6 0,-4-1 0,4 2 0,-1 2 0,0-6-1,14-1 1,-5 0 1,2 2-1,2 0-1,-4 2 0,0 1-1,0 5 1,-2-1 1,2 3-3,2 0 4,2 2-2,1 3-3,-2-4 4,-1 2 0,2 1-1,2-2 3,1-2-2,5 2 0,-2-5-2,4 6-1,4-1 2,-2 2-1,2-3 1,1 3 1,2 0-1,1 1 1,1-1 0,1 4 0,0 0 0,3 0 0,2 2 0,0-1 0,0-1 0,0 2-1,0-4 1,0 2 0,0 0 0,7 0 1,0 2-1,-1 1 0,2-4 0,5 2 0,-3-1 0,1 0-1,-1 0 2,3 0-1,-5-2 0,4 2 0,-1-4 0,1 0 0,-2 1 0,0-4-1,7 5 1,-2-2 0,6 1 0,-1-1 0,0-3 0,2 2 1,-1-2-1,0 1 0,0-2-1,1-1 1,-3-4 2,2 3-2,1-5 0,1 1 0,-1 0 1,-2-2 0,5 2 0,-3-2 1,2 2-2,0-2 1,-1 2 0,2-2 0,-4 2 0,2-2-1,4-4 2,-2-1-1,4-4 2,-1-1-1,2 2 0,-3 1 3,2-4-1,-5 2-1,6-1-3,0-4 3,-1 2 1,2-2-4,0 0 2,2 0-1,2 0-1,0 0 2,2 0-1,3 0 0,-1 0 4,-3 0-5,-3 0 0,0 0-1,-3 0 1,7-6 0,-2-4 3,2-1-3,3 2 3,0-1-1,5-4-1,-3 0-1,-3-1 1,4-1 2,-3 1-2,2-2 1,-1-3 0,-3-1 1,-3 1 1,-2 1-1,1 0 0,-3-1 0,0 1 0,-2-1-3,0-2 5,0-2-4,0-2 5,0-3-2,0 0 0,-2-6 0,2 3 0,-6-3 1,-2 9-4,-2-3 6,-3 3-4,-6-2 0,2 2 0,1-4-2,-2-1 2,-2-2 4,-1-2-1,0 2-4,-7-4 7,2 3-5,-3 2 3,0-1-1,0 2-5,0 4 3,0-3 4,-4 5-2,-5-1-3,-3-2 4,1-1-6,3 0 9,-6 0-4,1 1-1,1 2-2,1-2-3,1 6 1,-2-2-1,-1 0 0,-1 4 1,3 0-1,-2 2 0,-1 0-1,1 1 1,-3-1-2,1 5 3,-1 1-1,3-2 0,-3 2 0,1-1-2,-4-1-24,-3 2-39,-6 2-60,-6-6-346</inkml:trace>
  <inkml:trace contextRef="#ctx0" brushRef="#br0" timeOffset="22097.987">12322 834 614,'0'0'112,"0"0"-40,0 0 30,0 0-39,0 0-17,0 0 11,0 0-7,0 0-11,26-28-16,-7 4-6,1-5 1,-3-2-1,4 0-5,-8 2-7,-2 2 2,-1 10-2,-5 7 1,0 3-1,-3 7 0,-2-2 4,0 2-2,0 0-7,0 0-3,0 10-6,4 12 1,2 11 8,2 5 1,2 4 1,3-4 1,-6-1-3,5-2 2,-3-5 0,-2 0-1,-2-6-1,-3 0-2,-2 0-12,0-4-28,0 1-33,0-6-43,0-1-116,0-4-116</inkml:trace>
  <inkml:trace contextRef="#ctx0" brushRef="#br0" timeOffset="22331.761">12438 1129 526,'0'0'196,"0"0"-134,0 0 42,0 0-43,0 0-32,0 0 41,80-8 14,-28-11-30,3 0 0,3-1-15,-9 1-15,-5 2-6,-7 3-9,-14 6-5,-9 1-4,-7 5-1,-7 2-37,0 0-76,0 0-236,-25 0-284</inkml:trace>
  <inkml:trace contextRef="#ctx0" brushRef="#br0" timeOffset="24813.5952">12483 2504 607,'0'0'145,"0"0"-83,0 0 41,0 0-30,0 0-25,0 0-20,0 0 0,0 0 11,0-6 0,-5 1-11,-2-2-2,-5 0-5,5-5-6,-7 1-10,1-1 3,-3-2 1,1 0 0,-4 0-2,3 4-1,-1 0 3,-1 2-4,0 2-3,-2 1-1,1 2 3,-6-3-3,1 3-1,1-2 5,-2 1-1,1 0 0,2 2 2,-1-3 0,1 2 2,0-3 2,-3 1-10,-4 4 2,0-1 1,0 2-2,0 0-2,0 0 4,0 0-1,2 0-2,0 0-2,4 0 2,-2 0 2,0 2-2,-4-1 0,2 6 4,3-3-4,-3 2 1,5 0-1,-5 2 0,5 0 0,-3-1 0,2-2 0,2 1 0,1-3 0,-3 4 1,6-2-1,-4 2 2,1-1-2,1 1 0,-2-2-2,6 2 2,-3-4 3,0 3-3,2-1-3,-2 0 2,-1 1 1,1 3 0,-5-2 1,4 3-2,-2 0 1,1 1 0,3 0-2,-4-1 2,1 2 0,3 1 0,0-4-1,-2 2 0,1 1 1,-3 2 0,0 2-2,0 2 2,-3-1-1,4 2 1,0-1-3,0 0 3,4-4 0,0 2 0,1 1-2,-1 0 1,5 5 1,-3-3-1,8 4-2,-3 0 1,5 4 2,0 4-2,-2-1 2,2 2 1,0 0-1,2-3 0,-1 3 0,3 0 0,0 1 0,0 3 0,0-1 1,3 0-1,7-1 2,0 2-5,1 5 3,3-1 0,-6 1 4,5 3-4,-1-9 0,1 2 0,1-4 1,-3-3-1,2 0 0,5 2 0,0 0 0,-3 1 1,3-5-1,0 0 0,0-3 0,1 0 0,0 1 0,3 0 0,-2-4 1,0-2-1,0 0 0,0 0-1,2 0 1,1 2 0,4-3 1,-2-2-1,0 1 0,2-2-3,2 0 3,5-2 3,2 1-3,-3-2 1,5-5 0,-1 3-1,1-5-2,3-1 2,0-1 4,-1 1-4,4-3 1,-4-2-3,3 0 5,-1 0-4,0 0 1,-2 0 0,0 0 4,-2-7-4,-1 2 1,0-5 0,-2-1-1,1 1 2,-1-1-2,-1 0 0,-1 1 1,-4 2 1,-1 0-2,-2 0 0,-2 0 0,1-3 1,0-1 0,-1-3 1,0 1-1,1-3-1,0-2 0,0-1 1,-2-5-1,-2 2 0,1-7 1,-4-1 0,-2-3 0,-3 1 1,-4-8-1,0 1-1,-3-1 1,1 3-1,-2 1 1,-1 3-1,-2 2 0,-2-1 2,0-4-1,0 0-1,0 4 2,3-3-1,1 4 2,2-1-2,1 1 6,0 4-4,-2 2 1,-3-4 0,0 2-3,-2-4 5,2 0-5,-2 3 1,0 2 6,0 3-8,0 2 1,0 1 0,0 2 2,0 1-3,-4-3 3,-3-1-1,0 0-1,3-2 3,-5 0-2,2 0-2,1 1 2,-1 4 1,-4-1 1,2 1-1,-3 0-2,2-1 0,-1-3 0,-3 1-1,3 2 3,-3 1-3,6-1 2,-1 3-1,-1 6 3,4 2 3,2 3-5,1 2-2,1 2 0,2 1 1,0 1-1,-2 0-1,2 0-2,0 0-9,0 0-27,-2-5-26,-5 3-31,-4 2-208,-7 0-384</inkml:trace>
  <inkml:trace contextRef="#ctx0" brushRef="#br0" timeOffset="27116.6429">12099 4226 586,'0'0'120,"0"0"-108,0 0 72,0 0 24,0 0-65,0 0-27,0 0-10,-15-15 2,15 42 28,8 8 51,5 5-28,-3 2-8,-1-4-16,-1-4-11,-1-5-9,2-5-4,0-7-6,0-3 0,-7-5-5,0-4 0,-2 2-33,0-1-31,0 4-46,-13 4-52,-20 4-77,-5 0-76</inkml:trace>
  <inkml:trace contextRef="#ctx0" brushRef="#br0" timeOffset="27385.6984">11903 4659 244,'0'0'217,"0"0"-134,0 0 10,0 0-22,0 0-3,0 0 57,42 71-64,-17-49-10,2-4 6,0 3-11,-1-7-6,-2-3-11,1-4-8,0-7 6,-1 0 4,3-2-3,1-23 2,1-8 1,0-6-13,-2 1-7,-4 4-3,-3 7-5,-9 10-3,-2 7-1,-5 5-9,-4 5-36,0 0-70,0 7-162,0 13-269</inkml:trace>
  <inkml:trace contextRef="#ctx0" brushRef="#br0" timeOffset="27700.3452">12394 5209 781,'0'0'117,"0"0"-110,-5 135 14,27-111 48,11-10-26,10-14-13,1 0-5,10-28-2,-7-16 17,-7-9-3,-9-5-10,-18 4 4,-11 10 5,-2 10 6,-13 13-10,-24 14 1,-13 7-8,-6 0-12,-2 7-9,8 13-3,9 1 1,10-1-2,13-3-8,7-5-31,9-9-34,2-3-96,0-10-325</inkml:trace>
  <inkml:trace contextRef="#ctx0" brushRef="#br0" timeOffset="28746.8879">14645 1532 873,'0'0'196,"0"0"-174,0 0 18,0 0 29,0 0-44,0 0-16,35 0 3,17-2 1,2-8 0,-4-1-4,-9 4-9,-13 4-8,-10 1-61,-11 2-109,-7 0-164,-11 5-131</inkml:trace>
  <inkml:trace contextRef="#ctx0" brushRef="#br0" timeOffset="28900.0131">14543 1798 795,'0'0'171,"0"0"-154,0 0 66,0 0-4,131 3-31,-52-13-9,6-1-35,-4 4-4,-8 4-32,-11-3-199,-12-7-387</inkml:trace>
  <inkml:trace contextRef="#ctx0" brushRef="#br0" timeOffset="29786.6453">16740 1060 50,'0'0'560,"0"0"-431,0 0-29,0 0-19,0 0-53,0 0-10,25 0-7,15 3 20,9-2 12,2-1-13,-2 0-5,-2 0-3,-7 0-10,-11 0-4,-6 0-7,-12 2-1,-8 1 0,0-1-1,-3 1-1,0 4-7,0 2 3,0 7 5,-9 2 1,-13 6 7,-5 3-4,-6 3 4,-9 3-5,-6 0 2,2 3-2,3-4-1,8-3 0,8-8-1,10-7 0,7-3 1,5-4 3,5-1-4,0 1 0,0 3 0,20-1 2,12 3 4,10-5 6,10-3 13,8-4 6,2 0-5,3 0-2,-5-13-10,-15 3-11,-14 5-3,-16 3-1,-10 2-34,-5 0-59,-2 0-87,-30 5-139,-11 9-284</inkml:trace>
  <inkml:trace contextRef="#ctx0" brushRef="#br0" timeOffset="30219.4742">16290 1764 417,'0'0'421,"0"0"-379,0 0 10,0 0 42,0 0-68,0 0-26,69 37 14,20-24 40,33 4-9,23-6-6,25 2-9,17 1-5,13-2-7,4-2-9,3-3-4,3 0 0,-7-7 3,-5 0 0,-16 0-4,-18 0 5,-24 0 10,-29-4 1,-28-2-1,-24-3 3,-20 6-8,-20-1-3,-7 4-7,-10-2-3,-2 2-1,0 0-28,-2 0-54,-39-3-107,-25-4-519</inkml:trace>
  <inkml:trace contextRef="#ctx0" brushRef="#br0" timeOffset="31008.8094">15844 2705 716,'0'0'96,"0"0"-66,0 0 49,0 0-54,0 0-18,0 0-2,24 12 7,12-12 33,7 0 7,3 0-14,3 0-10,-2 0-10,-9 0-8,-6 0-7,-11 0-2,-7 4-1,-8 1 2,-3-2-2,-3 1-1,0 3-1,0 3 2,-13 7 2,-14 3-2,-6 2 1,-5 6-1,-7 4 0,-2 2 3,-2 1-2,4-1-1,5-2 0,9-6 2,8-6-1,10-6 0,9-4-1,4 0 0,0-2 0,4 1 1,23 0 6,9-6 0,11-3 27,8 0-2,7 0-8,6-12-1,-13 3-10,-8 4-6,-16-1-7,-15 6 0,-7 0-2,-9 0-32,0 0-16,0-1-50,0-5-97,-9-6-173</inkml:trace>
  <inkml:trace contextRef="#ctx0" brushRef="#br0" timeOffset="31736.9263">16417 2194 737,'0'0'52,"0"0"-52,0 0 0,0 0 12,0 0-9,0 0-3,-22 7 2,4-5 6,2-2 2,1 0 16,-1 0 4,9-5 14,-2-5-1,7-1-23,2-2-18,0-1-2,0-1 0,5-2-2,11 6 0,1-1 1,3 6-2,0 4 1,0 2 1,3 0 1,-1 0 0,-5 0 0,2 8-4,-5 8 7,-1 3-3,-6 1 0,-1 3 0,-6 3 1,0 2 5,0 4 2,-6 1 1,-11 1-2,-8-2-2,-1-2-1,-3 0-1,0-6-1,4-4-2,7-12 5,8-6 2,3-2 0,5 0 8,2 0 11,0-12-14,0-2-12,13 0-4,5 6 4,-2 8 0,6 0 3,3 0-3,4 18 3,2 2 0,2 0 2,0-1 4,5-7 0,0-7 29,-2-5 4,1 0 9,-5-4-8,-5-9-16,-8-2-3,-3 1-10,-5-3-8,-1 2-1,-5-1-5,1 4-20,4 0-65,2 0-178,3 0-410</inkml:trace>
  <inkml:trace contextRef="#ctx0" brushRef="#br0" timeOffset="34147.2268">17195 2671 581,'0'0'246,"0"0"-160,0 0-8,0 0-31,0 0-41,0 0 3,0 0 24,9 125 16,-7-88-14,-1-2-6,2-5-7,-1-5-16,1 1-2,-1-1-1,1-5-3,-3 2-30,0-4-70,0 0-85,0-3-132,-16-4-237</inkml:trace>
  <inkml:trace contextRef="#ctx0" brushRef="#br0" timeOffset="34330.6386">16938 3012 830,'0'0'153,"0"0"-142,0 0 22,0 0 21,114-68-51,-31 51 3,12-3-3,3 1-3,-2-4-2,-9 0-111,-17 2-159,-17 1-242</inkml:trace>
  <inkml:trace contextRef="#ctx0" brushRef="#br0" timeOffset="34518.5338">17888 2657 860,'0'0'194,"0"0"-169,0 0 18,0 0-17,0 0 17,-9 130 0,9-86-25,0-2-12,0 1-2,0-3-4,0 1-4,0 4-56,0-3-91,-20-2-192</inkml:trace>
  <inkml:trace contextRef="#ctx0" brushRef="#br0" timeOffset="35957.9222">1838 6236 970,'0'0'74,"0"0"-58,0 0 17,0 0-9,120-14-8,-39 0 5,1 4-14,-6 0-3,-9 2-2,-18 8-2,-15 0 0,-15 0-4,-11 0-6,-8 2-3,0 19 13,-17 2 3,-14 9-1,-9 5 0,-2 2 0,-5 1 1,-2 0-1,3 3 0,2-5 3,7-4-3,10-8 5,10-6 6,8-6-1,9 1-9,0-6-3,10 3 0,22-6 2,12-4 5,14-2-2,9 0-5,7-6-7,4-12-85,-4-4-220,-12-4-278</inkml:trace>
  <inkml:trace contextRef="#ctx0" brushRef="#br0" timeOffset="36207.4756">2875 6110 1176,'0'0'5,"0"0"0,129-36-5,-53 12 6,-4-1-1,-9 9-5,-15 6-14,-21 8-117,-19 2-118,-8 0-74,-5 2-13</inkml:trace>
  <inkml:trace contextRef="#ctx0" brushRef="#br0" timeOffset="36505.8843">2848 6166 769,'0'0'65,"0"0"-11,0 0 22,-16 109-6,16-46-7,0 15 2,7 9-23,-5 7-9,-2 6-13,0 1-4,0-4-5,-6-16 1,-6-17 4,3-16 7,3-12-1,4-11-10,2-11-4,0-6-2,0-2-3,0 2-3,13-3 0,14 0 0,13-5 0,11 0-3,16-8-17,11-20-64,3-14-190,-11-16-480</inkml:trace>
  <inkml:trace contextRef="#ctx0" brushRef="#br0" timeOffset="37253.8467">3599 6275 931,'0'0'53,"0"0"-8,0 0 28,-115 70-50,87-19-4,1 3-3,6-1-12,6-7-1,12-8-3,3-6-2,0-8 2,18-5 0,11-11-2,11-8-7,4 0-25,5-20-13,1-6 15,-8-11 17,-9 3 15,-11 1 4,-11 10 1,-9 7 13,-2 7 38,0 8-21,0 1 3,0 0-37,-13 17-1,-3 15-8,0 3 5,6-3-2,10-4 4,0-7 1,0-7 0,22-2 0,9-9 0,3-3 3,2 0 4,0-24-5,-3-6 6,-8-3 21,-12-6 13,-7 3-12,-6 0-4,0 8-17,-9 12-6,-18 7-3,-4 9-21,-4 0-40,1 27-102,12 3-129,11 2-144</inkml:trace>
  <inkml:trace contextRef="#ctx0" brushRef="#br0" timeOffset="37608.0446">4045 6711 732,'0'0'132,"0"0"-21,0 0 17,105-128-86,-74 79-21,-11 0 0,-11 1-9,-9 7 0,0 12-6,-17 11-6,-10 5-3,-2 11-21,4 2-16,5 0 2,9 0-18,4 15 27,7 1-23,0 1 14,9 5 18,22 1 6,9-1 8,9 0 1,3-3 5,-4 2 1,-10-3-1,-12-2 9,-11-2 6,-10 5 0,-5 7-2,-5 6 16,-26 9-24,-10 2-5,1-6-46,7-5-110,12-14-82,12-18-137</inkml:trace>
  <inkml:trace contextRef="#ctx0" brushRef="#br0" timeOffset="37966.1056">4575 6411 547,'0'0'549,"0"0"-543,0 0-3,0 0-3,0 0 7,0 0-4,0 118-1,3-101-1,-3-4 2,2-7-1,2-2 1,-4-4-2,5 0 0,2 0 0,5-26 8,8-12 3,1-2-9,3 2-3,-6 10 3,-1 10-2,-4 7 4,-7 8 16,4 3 1,-2 0-21,1 12-1,2 13 1,0 10 6,-6 0 0,-3 6-7,-2 1-13,0-4-63,0-6-130,0-16-146,0-16-216</inkml:trace>
  <inkml:trace contextRef="#ctx0" brushRef="#br0" timeOffset="38132.3556">4974 6367 702,'0'0'453,"0"0"-420,0 0-33,0 0-4,0 0 4,0 0 1,10 128-1,-10-92-8,0-6-73,0-8-104,0-10-96,11-12-48</inkml:trace>
  <inkml:trace contextRef="#ctx0" brushRef="#br0" timeOffset="38319.5898">5148 6345 616,'0'0'450,"0"0"-399,0 0-39,0 0-12,0 0 0,0 0 10,0 127-5,0-86 2,0 1-7,0-5-12,0-2-108,0-9-114,0-14-58,-6-12-201</inkml:trace>
  <inkml:trace contextRef="#ctx0" brushRef="#br0" timeOffset="38499.5435">4966 6291 987,'0'0'129,"0"0"-127,0 0-1,116-23 13,-41 11 4,1 0-11,-8 0-3,-11 4-4,-15 6-93,-22 2-128,-20 0-125</inkml:trace>
  <inkml:trace contextRef="#ctx0" brushRef="#br0" timeOffset="38694.5748">4901 6828 787,'0'0'134,"0"0"-125,125-4 134,-42-18-72,8-5-38,3 1-4,-5 1-6,-11 4-5,-16 7-18,-26 10-17,-25 4-155,-11 0-240</inkml:trace>
  <inkml:trace contextRef="#ctx0" brushRef="#br0" timeOffset="39152.4497">5229 7113 515,'0'0'151,"0"0"-132,0 0 63,0 0-52,-81 114-21,59-103-3,0-4 7,4-7 6,5 0 1,6-12 4,7-4 17,0-2-23,0 1-15,20 1-3,7 3 3,2 2 7,4 5 5,3 6-3,1 0 4,-5 6 10,-6 16-4,-9 11-12,-13 10-1,-4 10 3,-7 5 6,-26 0-9,-10-3-6,0-12 4,9-9-6,2-14 5,12-11-1,2-9 6,9 0 0,7 0-3,2-17-5,0 2 1,7 1-4,15 1 3,5 5 8,4 4 4,0 4 4,3 0-16,1 3-1,-2 12-2,6 6-18,-3-3-56,-3-4-116,-5-12-164</inkml:trace>
  <inkml:trace contextRef="#ctx0" brushRef="#br0" timeOffset="39593.8796">5835 6057 1113,'0'0'47,"0"0"-40,132-51-7,-56 38 7,3 5-6,-8 6-1,-9 2 1,-20 0-1,-16 0 0,-10 0-1,-9 5-5,-3 4 1,-4 11-3,2 11 8,-2 11 5,0 13-5,3 12 5,-1 17 0,2 11 10,5 14 1,5 15-11,1 6 10,-1-1 0,-10-4 2,-4-16 1,0-15 3,-25-12 12,-6-14-8,-5-12-3,-1-16 2,-2-14-15,2-14-3,-5-10 0,-1-2-6,-1-9-23,5-26-43,15-12-58,18-19-222</inkml:trace>
  <inkml:trace contextRef="#ctx0" brushRef="#br0" timeOffset="39838.8893">7171 6275 1140,'0'0'32,"0"0"-24,151-23 33,-88 7-35,-8 4-6,-17 2-93,-18 6-224,-20 4-201</inkml:trace>
  <inkml:trace contextRef="#ctx0" brushRef="#br0" timeOffset="40037.9407">7199 6587 733,'0'0'38,"0"0"101,152-14-32,-93-2-63,-3 0-4,-12 2-25,-11 7-9,-11 0-6,-13 2-89,-9 5-158,0-1-278</inkml:trace>
  <inkml:trace contextRef="#ctx0" brushRef="#br0" timeOffset="41887.6778">9011 6198 402,'0'0'166,"0"0"-97,0 0 43,0 0-24,0 0-43,0 0-21,0 0-9,25-4 9,13 4 9,9 0 8,-2 0-18,8 0-1,0 0-6,-6 0-2,-2 0-6,-10 0-5,-10 0-3,-10 0 1,-10 0 0,-5 0 1,0 0 2,0 0 3,0 6-4,-7 8 7,-17 8-10,-5 8 2,-7 6 0,-6 4-1,2 2 1,-3-1-2,1-5 4,7-7-3,3-4 1,10-6 0,5-4 3,11-5-4,2-4 0,2-2-1,2-4 0,0 2 1,0 2-1,8-1 8,15-3 3,8 0 16,9 0-2,7 0-6,3 0 7,-5 0-9,-4 0-4,-10-7-11,-11 7 0,-9-2 1,-4 2-2,-4 0-1,-3 0-7,0 0-27,2-3-68,2-8-200,5-10-336</inkml:trace>
  <inkml:trace contextRef="#ctx0" brushRef="#br0" timeOffset="42389.3471">9933 6048 600,'0'0'125,"0"0"-4,0 0 28,0 0-54,0 0-27,0 0-17,-16-19-23,-16 54-19,-7 12 14,-7 16 11,7 9-3,3 4-5,11 1-6,15-5-8,10-12-8,0-13-3,18-14-1,20-8 0,1-11 0,3-5-14,0-9-43,-3 0-54,-8-18-195,-14-14-375</inkml:trace>
  <inkml:trace contextRef="#ctx0" brushRef="#br0" timeOffset="42809.1668">10020 6217 859,'0'0'43,"0"0"-34,0 0-3,170-14 15,-107 2 5,-7 1-8,-11-1-7,-14 3 4,-16 6-1,-8-1 7,-7 4-2,0 0 14,0 0-3,0 0-23,0 19-5,-16 4 9,-10 9 0,-5 0-2,-5 6 7,-5 0 1,-1 2-4,5-1-3,1-3 2,9-6-1,9-9 0,7-1 0,9-9-3,2-1-4,0-2 0,2 0 0,22-2 1,13-6-1,2 0 2,5 0 0,-3 0-6,-2-6-3,-2-5-56,-2 2-64,-6-8-186,-9 2-184</inkml:trace>
  <inkml:trace contextRef="#ctx0" brushRef="#br0" timeOffset="43059.9495">10599 6372 1002,'0'0'17,"0"0"-8,0 0 1,0 0 48,115 9-1,-72-9-33,-3 0-1,-11-7 10,-9 1-22,-9 3-1,-9 1-10,-2 2 0,0-5-34,0 1-101,3-8-216</inkml:trace>
  <inkml:trace contextRef="#ctx0" brushRef="#br0" timeOffset="53073.7141">11461 6188 239,'0'0'137,"0"0"-30,0 0 53,0 0-20,0 0-21,0 0-11,0 0-27,0 0-29,34-56 10,-44 56-24,-22 0-22,-13 16-11,-6 20-1,0 9 0,5 8-2,13-2 4,12-2-6,9-6-1,12-9-1,0-8 2,22-11-3,18-8 1,12-7 2,4 0-8,-1-17 0,-2-4-6,-10-7-3,-7 1-1,-14 5 11,-7 9 2,-10 6 5,-5 7 2,0 0-2,0 7-31,-18 18 21,0 10 10,3-2 5,8-5-5,4-5 0,3-5-6,3-8 6,19-8 5,11-2 1,2-2 0,2-20-1,-3-7 1,-10-2 7,-8-8 12,-10-2-6,-6-3-7,0 3-8,0 9 5,-13 10-8,-7 8 4,0 10-5,-4 4-7,1 0-4,-2 6-46,6 17-67,6 0-129,10 2-99</inkml:trace>
  <inkml:trace contextRef="#ctx0" brushRef="#br0" timeOffset="53479.443">11856 6636 658,'0'0'273,"0"0"-251,0 0 53,0 0-14,94-136-29,-68 90-9,-1 1-3,-12 1-4,-6 3-7,-7 8 6,0 3 1,-9 9-9,-8 10-6,-6 6-1,1 5 0,-3 0-6,3 18-20,6 4 1,8 5-1,8-4-19,0 1 10,10 1 15,21-6 2,6-1 13,9 0 3,-2-1 2,-5-3 6,-8 2 8,-11-2 16,-9 0-10,-8 1-4,-3 4 8,-5 3 0,-24 0-13,-4 4-7,-4-4-4,6 0-3,4-6-57,10-10-94,11-6-147</inkml:trace>
  <inkml:trace contextRef="#ctx0" brushRef="#br0" timeOffset="54161.3181">12387 6284 218,'0'0'208,"0"0"-76,0 0 20,0 0-22,0 0-4,0 0-14,-5-50-52,5 54-40,0 22-7,0 12 27,0 6 2,0 1-25,0-6-9,0 0-5,0-3-3,0-9 0,0-4-8,0-5-37,2-8-74,5-6-118,1-4-111</inkml:trace>
  <inkml:trace contextRef="#ctx0" brushRef="#br0" timeOffset="54379.2738">12565 6280 938,'0'0'25,"0"0"-7,0 0-12,0 0 4,0 0 21,22 106-18,-15-67-7,-3-5 0,-2-5-6,-2 0 0,3-5-3,-3-4-56,0-3-84,0-8-64,0-6-126</inkml:trace>
  <inkml:trace contextRef="#ctx0" brushRef="#br0" timeOffset="54603.7484">12327 6138 669,'0'0'27,"0"0"-9,0 0 45,119-20 30,-40 18-21,3-3-16,0 2-23,-8 1-13,-16 2-7,-19 0-13,-18 0-5,-14 0-73,-7 16-118,-11 7-30,-30 3-133</inkml:trace>
  <inkml:trace contextRef="#ctx0" brushRef="#br0" timeOffset="54844.3916">12246 6861 764,'0'0'84,"0"0"-78,0 0 89,136 0 17,-45-19-41,12-11-21,4-4-15,-2-2 7,-14 2-13,-17 8-6,-21 6-19,-21 8-4,-20 9-2,-12 1-40,0 2-59,-25 0-136,-19 2-215</inkml:trace>
  <inkml:trace contextRef="#ctx0" brushRef="#br0" timeOffset="55399.3376">12772 6960 813,'0'0'41,"0"0"-34,0 0 28,0 0-30,0 0 4,0 0-6,-77 78 4,65-78 14,3 0 53,1-10-20,2-7-35,4-6 14,2 5-19,0 1-11,14 2-3,11 5 0,4 2 0,2 4 0,0 4 1,-2 0 0,-7 2-1,-6 18-2,-8 4 1,-5 6 2,-3 3-1,0 4 7,-18 1 2,-11 3 0,-4-4-1,-8 2-7,1-6 8,3-6-8,3-5 1,10-10-2,3-4 1,13-6 0,5 0 1,3 0-2,0-2-1,0 0-1,9 0 2,16 0 3,8 0 4,2 0 9,3 0 8,3 0 2,-3 0-7,-1 0-1,-1 0-1,-2 0-2,-6-9-5,-1 1-4,-7-1-3,-8 1 1,-3-2-3,-5-4-1,3-4-19,-1-10-52,-2-8-119,-4-13-358</inkml:trace>
  <inkml:trace contextRef="#ctx0" brushRef="#br0" timeOffset="55662.12">13356 6176 1174,'0'0'19,"0"0"-16,157-5 29,-78 44 15,-2 17-1,-12 14-14,-14 10-13,-25 7-9,-17 2 1,-9 1-1,-16-6-8,-19-6 3,-10-4-5,0-10 0,6-8-17,3-14-43,3-5-52,-8-13-174,-17-8-323</inkml:trace>
  <inkml:trace contextRef="#ctx0" brushRef="#br0" timeOffset="56246.0139">8679 7989 881,'0'0'32,"0"0"-25,0 0 24,0 0 19,0 0 6,152-6 4,-30 2-7,41-3-19,43 2 2,34-1-8,39 3-9,27 2-6,32-2-3,26-1 0,22-3 0,23-9-9,4-7 2,-6-7 1,-5 0 7,-23-2-9,-36-2 5,-48 2 3,-55-2 7,-57 4 10,-56 2-3,-44 7-7,-42 8-12,-24 3-5,-17 2 0,-7-2-46,-50 1-50,-31 0-210,-30-5-450</inkml:trace>
  <inkml:trace contextRef="#ctx0" brushRef="#br0" timeOffset="57192.3137">8845 8886 486,'0'0'150,"0"0"-108,0 0 65,0 0-3,0 0-35,0 0-34,0 0-21,-12 21 11,53-17 8,9-4 2,14 0-9,7 0-6,0-8-5,-5-4 2,-14 4-11,-17 6-2,-16 2-4,-15 0-3,-4 5-8,-7 22 11,-28 9 12,-15 5-10,-8 1 5,-2 4 0,-2 0-5,2-1 1,4-4-2,9-7 2,16-12 0,15-6 9,16-8 0,0-2-3,16-4-1,28-2 5,17 0 22,9 0-6,3-5-17,-9-6-3,-10 1-8,-12 4-2,-11 1 1,-6 2-28,-7-1-58,1-3-86,-3-10-179,0-5-98</inkml:trace>
  <inkml:trace contextRef="#ctx0" brushRef="#br0" timeOffset="57884.1998">9627 8261 38,'0'0'722,"0"0"-711,0 0 1,0 0 24,0 0-26,0 0 8,-19 32-4,-3-15-7,1-5-1,-2-2 9,5-6 5,1-4 7,3 0-6,5 0-4,3-4 1,2-10-13,4-1-4,0-2 4,2-2-5,21 1 0,4 0 0,4 2 0,6 0 1,-6 6 1,-3 3-2,-3 2 1,-7 5 0,-1 0 1,-3 0-2,-1 17 3,-1 6 2,-6 7 7,-3 9-3,-3 0 8,0 5-9,-9 1 7,-16-3-9,-2-4 6,-2-6 2,0-8-10,2-8-1,6-4-2,3-8 0,4-4 6,3 0 1,7-2-4,4-9-1,0 0 0,0 3-3,18 4-1,11 4 1,4 0 1,11 0 7,4 0 6,1 0 4,6 0 29,-9 0-11,-6-3 0,-10-8-11,-10 3-7,-11-2 1,-2 2-3,-7-6 2,0-2-8,0 0-10,0 0-3,0 5-9,0 5-43,0 6-40,4 0-207,14 0-232</inkml:trace>
  <inkml:trace contextRef="#ctx0" brushRef="#br0" timeOffset="58927.1728">9825 9106 818,'0'0'119,"0"0"-106,0 0 7,0 0 39,0 0 1,162 12-15,-106-12-28,-2 0-3,-7-7-11,-11 0-3,-7 0-31,-12-3-97,-5-8-129,-8-5-209</inkml:trace>
  <inkml:trace contextRef="#ctx0" brushRef="#br0" timeOffset="59412.6102">10483 8782 883,'0'0'57,"0"0"-48,0 0-5,0 0 5,0 0-7,0 0 3,-49 63-4,36-63 4,1 0 5,3-5-3,0-12-5,8-4 0,1 0-2,0-2 0,11 4 0,11 4-1,3 6 1,0 4-1,2 5 1,2 0 3,3 5 6,-6 16-1,-3 10 0,-10 4 3,-6 8 9,-7 7-3,0 8-6,-24 4-3,-8-4-4,3-9-4,5-19 0,3-13 0,8-10 2,3-7 6,0 0 5,6-12-10,-1-4 1,5 4-1,0 4 9,0 4 17,0 4-14,15 0-12,12 0 7,0 0 1,0 12-9,0 6-2,-7 0-1,-2 4-42,0 4-67,-7 3-105,0-6-106</inkml:trace>
  <inkml:trace contextRef="#ctx0" brushRef="#br0" timeOffset="59794.7102">10878 8877 941,'0'0'34,"0"0"-32,0 0 10,0 0 2,168-62 1,-107 48-5,-8 2-9,-10 4 7,-15 2-4,-9 4-1,-15 2-3,-2 0 0,-2 8 1,0 16 22,-17 8 10,-14 5-15,-3 8-2,-6 1-4,2 2 3,0-4-2,7-5-2,6-9 10,11-11-3,14-4-7,0-9-7,0-3-1,21-3 7,12 0-4,12 0 9,4-12-15,2-3 0,1-5-7,-4-1-79,4-5-121,-3-6-246</inkml:trace>
  <inkml:trace contextRef="#ctx0" brushRef="#br0" timeOffset="60213.8048">11691 8781 949,'0'0'115,"0"0"-98,0 0 32,-118 66-11,87-24-7,6 1-14,9 3-11,8-9-6,8-11-2,0-6 1,12-8-23,18-12-5,6 0 10,6-9 7,0-19-3,-3-1 8,-13 5 6,-8 8 1,-10 8 4,-4 6 7,-4 2 10,0 0 3,0 0-24,0 19 2,-4 4-2,2 2 1,2-6-2,0-5-5,12-7-7,19-7 13,7 0 3,9-16 3,-5-13 3,-11-2 6,-10-4 10,-17 0 5,-4 3-2,-3 6-14,-30 13-13,-7 11-1,-7 2-15,0 12-46,7 17-77,11 0-165,11 3-238</inkml:trace>
  <inkml:trace contextRef="#ctx0" brushRef="#br0" timeOffset="60553.2566">12050 9080 739,'0'0'215,"0"0"-185,94-129 60,-63 77-33,-9 2-39,-11 10-4,-8 8-7,-3 13-3,-3 8 2,-21 4-2,-5 7-4,-4 0-4,3 3-2,12 10 0,11 1-8,7 3-22,7-2-15,26 2 23,13-1 14,2-2 13,6 2 1,-7 0 2,-5 4 5,-11 4 24,-15 0-2,-11 5-13,-5 3-2,-7-1-1,-15-1-7,-5-4-6,2-8-58,6-7-94,5-11-72,7-4-122</inkml:trace>
  <inkml:trace contextRef="#ctx0" brushRef="#br0" timeOffset="60749.641">12570 8715 1001,'0'0'135,"0"0"-113,0 0-6,0 0 24,0 0-14,13 125-16,-11-84-8,-2-1 1,0-6-3,0-8-51,6-8-72,6-11-121,10-7-72,2-14-35</inkml:trace>
  <inkml:trace contextRef="#ctx0" brushRef="#br0" timeOffset="60911.7135">12780 8744 649,'0'0'243,"0"0"-113,0 0-45,0 0-48,0 0-19,0 0 32,4 109-27,-4-67-15,4-2-5,0 3-3,-1-10-12,-1-1-62,0-6-114,-2-13-129,0-13-57</inkml:trace>
  <inkml:trace contextRef="#ctx0" brushRef="#br0" timeOffset="61100.8827">12489 8698 1016,'0'0'96,"0"0"-69,114-71 8,-28 42-11,5 5-6,-8 5-9,-18 7-9,-18 3-4,-18 9-53,-16 0-85,-13 23-91,0 10-36</inkml:trace>
  <inkml:trace contextRef="#ctx0" brushRef="#br0" timeOffset="61318.7167">12402 9288 891,'0'0'99,"0"0"-94,0 0 82,163-18 14,-60-5-42,9-10-18,-6 3-19,-6 2 6,-13 3-10,-22 4-9,-18 8-9,-28 8-3,-11 5-39,-8 0-65,-10 0-133,-23 4-162</inkml:trace>
  <inkml:trace contextRef="#ctx0" brushRef="#br0" timeOffset="61849.2867">12763 9581 741,'0'0'62,"0"0"-47,0 0 70,0 0-45,0 0-26,0 0 3,-118 41 6,112-58-12,1-3 16,5-4 3,0 4-1,5 2-8,14 3 2,6 1-13,8 5 6,-2 7-3,2 2-2,0 0-6,-10 23-4,-6 12 0,-11 5 1,-6 3 3,0 6 3,-15-3-1,-12-2 2,-2-7-5,-2-12-1,0-6 1,5-7-3,6-12 5,6 0-3,6 0 2,6 0-2,2 0-1,0 0-1,0 0 5,24-2-1,10 2 0,9 0 16,10-3 1,5-6-2,4-5 9,4-4-2,-14-1 1,-9 5-16,-14 2-4,-14 4 1,-10 4-3,-5 0-4,0-2-2,0-4-39,0-4-53,-15-8-85,-9-7-265</inkml:trace>
  <inkml:trace contextRef="#ctx0" brushRef="#br0" timeOffset="65236.6178">13619 8819 932,'0'0'119,"0"0"-49,0 0 48,0 0-60,0 0-25,0 0-14,0 0-17,-2 6 0,2 29 3,0 4 8,0 6-3,0-6-5,0 2-1,0-5-4,0-2 0,0-2-11,0-4-35,0-5-42,0 0-84,0-8-194,0-6-161</inkml:trace>
  <inkml:trace contextRef="#ctx0" brushRef="#br0" timeOffset="65410.7156">13392 9191 941,'0'0'97,"0"0"-96,0 0 47,0 0-35,160-116-10,-79 84 0,-8 6-3,-8 2-84,-12 4-140,-15-2-92</inkml:trace>
  <inkml:trace contextRef="#ctx0" brushRef="#br0" timeOffset="65617.7371">14009 8756 884,'0'0'237,"0"0"-195,0 0 20,0 0-25,0 0-24,0 0 29,0 123-23,0-79-14,0 4-4,-4 3-1,0-4-4,-4 2-46,2-7-50,-1-8-118,-3-10-143,-9-14-210</inkml:trace>
  <inkml:trace contextRef="#ctx0" brushRef="#br0" timeOffset="69737.2981">15831 6485 824,'0'0'196,"0"0"-146,0 0 23,0 0-28,0 0-29,0 0 15,0 0 6,142 8-14,-83-8-6,-4 0-12,-12 0-5,-19-3-14,-11 3-50,-13 0-116,0 0-146,-25 17-24</inkml:trace>
  <inkml:trace contextRef="#ctx0" brushRef="#br0" timeOffset="69902.1316">15757 6820 671,'0'0'164,"0"0"-49,0 0 5,0 0-86,0 0 2,0 0 22,174-45-25,-110 29-29,-6 4-4,-11 5-29,-15 0-129,-15 2-119,-14-2-194</inkml:trace>
  <inkml:trace contextRef="#ctx0" brushRef="#br0" timeOffset="72863.6372">13147 6122 794,'0'0'141,"0"0"-126,0 0 89,0 0-39,0 0-37,0 0-4,-51-36-9,40 22-2,-1-1 4,-1-1 2,-6-1 0,3-1 1,-8 0 1,0 1-1,-3 4-3,-6 1-9,2 0-4,-2 1 0,-1 1 0,1 4 3,-4-1-4,4 2-2,0-1 0,2 0 2,-3 0-1,3-2-2,-2 2 0,4 0 1,-2 0-1,-1 2 1,3-1-1,-5 5 0,4 0 2,-1 0-1,-1 0 0,3 0-1,5-3 2,-1 1 1,3-2-2,2-1 1,-3 2 5,-1-1-7,0 2 1,-5 0-1,0 2-1,-2 0 1,0 0 1,-1 0-1,1 0-1,2 0 0,2 0 1,1 0 0,1 0 1,-2 2-1,2 4 0,4 0 0,-5 0-1,0-1 1,-3 7 0,0-5 0,0 3 1,1-2-1,2-1 0,-1 7-1,0-5 1,2 5 0,-2 0 0,-1 4 0,2 2-2,-1 2 1,-1 2 1,2 1-1,-3 3 1,4-1 0,0 4 0,2-1-1,3 2 1,3 3-1,-2-3 0,9 5 1,0 1 0,4 5-1,1 1 0,3 2 1,-1 5 0,3-2 0,0 6-1,0 0 1,14 6 0,0-3-2,5 0 2,2-5 0,-1-2 0,3 0 0,0 2 0,2 0 0,4 3 0,0 0-2,4 0 3,1-1-2,-1-4 2,6-5-1,-4-8 3,5-2-3,-2-6 0,0-1-1,0-2 1,-1 0 1,1 1-1,-1-3 0,-2-4 3,1-4-3,-1 0 0,5-5 0,5-2 0,0 0 0,8-4 2,-5 2-1,0-4-1,-1 0 0,-7-2 0,0-2 1,-2 0 0,0 0-1,2 0 0,3 0 2,4-13-1,10-1 0,1-1 0,-4-2 0,2 2-1,-8-3-2,-1 0 2,-3-4 0,-1-1 1,-5-2 0,-1-5-1,-1-2 0,0-7 1,-2-1-1,-3-7 0,-2-10 0,-7-1 4,0-4-4,-9 0 0,-1-2-1,-3 1 4,-3 1-2,-2-6-1,0 0 1,-4-4-1,0-3 2,0 2 1,0 2 1,0 3-2,-8 3 2,-3 12 2,-2 8 5,-3 11-7,1 9-1,-1 4-3,0 5 0,1 2-10,2 2-34,3 3-25,4 0-59,6-1-164,0-3-236</inkml:trace>
  <inkml:trace contextRef="#ctx0" brushRef="#br0" timeOffset="73352.2037">13212 6053 850,'0'0'111,"0"0"-106,0 0 21,0 0 0,127-128-16,-79 94-6,-5 2-1,-8 6 0,-7 4 1,-10 7 4,-8 0-2,-8 4 4,-2-2-1,0 1-1,0 0-6,0 0-1,-6 3-1,-4 1-6,2 7-2,2 1 4,5 0-9,1 0 0,0 0-13,0 0 4,0 6 18,0 2 1,19-1 3,0 4 0,3 1 2,3-1 3,-5 4 2,-4 1 6,-3 2-6,-6 3 10,-3-2-14,-4 3 0,0 4 6,-11-1-9,-7-6-45,2-3-110,10-12-90,3-4-159</inkml:trace>
  <inkml:trace contextRef="#ctx0" brushRef="#br0" timeOffset="73651.0347">13789 5671 717,'0'0'142,"0"0"-127,0 0 48,0 0-28,0 0-26,-2 122-1,15-104-2,14-8-4,8-8 9,5-2-3,3-2 9,-5-20 5,-7-7-4,-11 0 21,-9-1 3,-11-3 2,0 5-5,-11 7-1,-20 9-7,-2 5-21,-6 7-8,6 0-2,-1 12-1,7 5-2,8 3-16,3-1-64,3-2-131,-2-3-357</inkml:trace>
  <inkml:trace contextRef="#ctx0" brushRef="#br0" timeOffset="75435.4051">13200 8636 717,'0'0'99,"0"0"-94,0 0 93,0 0-19,0 0-60,0 0 3,-46-104 9,36 80-7,-3-4-3,-2 1-6,-1 1-2,-3 3 5,2 2-4,-1 6 13,1 1-16,-4 2-2,-1 2 2,-3 1-2,2 1-9,-7 0 9,1 1-7,-4-2 1,-8 4 1,-1 1 0,-7 1 0,-5 3-2,4 0 3,-4 0-2,-3 0-3,10 0 3,1 4-3,9 2-1,3 1 1,3 3 2,2 2-1,2-1-1,1 4-1,-1 1 1,0 0 0,0 3 1,1-4-1,-1 1 0,-4 2 0,2 2 0,-2 1 0,-3-2 3,3 3-3,0 0 0,-4 0-1,10 0 1,-2 3 0,4 0-1,3-1 1,3 3 0,-1-1 0,2-1 0,0 1 0,1-2 0,1 1 0,-1 1 2,-1 3-1,3 3-1,-1 1 1,6 4-2,1 2 1,3 3-1,1 0 1,3 3 0,0 0 0,0-2 0,0 1-1,0-1 1,11 3 0,0 0 1,5 1-1,2 1 0,2 1 1,3-1-1,-1 0 0,6 0-1,-1 2 1,0-1 1,-2-1-1,2-4-1,-5 0 1,2-2 1,-3 2 1,5-4-4,1 1 2,2 2 0,2-2 0,2-2 1,1 0-1,-1-3 3,0-2-6,2-4 7,2-2-7,1-4 5,0-2-2,-1-6 0,6-2 0,-3-5 2,2-6-1,1-1-1,0-2 1,1 0-1,-7 0 0,1 0 0,-2 0 0,3 0 0,-4-5-1,3-6 0,-4 1 1,1-4 1,-2-2-1,-4-4 1,2 0 0,-4-2-1,-1-2 1,4-4 0,-5-4 0,-1-7 0,-3-3 0,2-6-1,0-1 1,-3-4-1,-2 2 1,-1 7-1,-1 5 1,0 3-1,-3 0 0,-1 0 1,-6-5 1,1-3 0,-5 0-1,2-2-1,-2 0 0,0 0 1,1 1 0,0 4-1,-3-1 3,0-1-1,0 1 2,0-6-2,-8-8 1,-2-4-1,-4-1-1,3 3 0,0 8 0,1 14 1,6 9-1,0 8 4,2 7 0,-1 6-5,1-1 2,2 4-2,-2-3-4,0 1-34,-1-2-62,2-5-175,-1-1-209</inkml:trace>
  <inkml:trace contextRef="#ctx0" brushRef="#br0" timeOffset="75796.7157">13207 8631 432,'0'0'117,"0"0"-110,0 0 17,0 0 14,0 0-25,0 0 16,0 0 10,5-4 10,3 4 24,4-5 28,10 0-51,2-8-2,5-5-15,6-6-12,3-2 1,-4 1-13,-7 4-9,-9 5 0,-9 2-27,-7 0-58,-2 0-63,0 0-59,-9 0-133</inkml:trace>
  <inkml:trace contextRef="#ctx0" brushRef="#br0" timeOffset="75997.5263">13393 8322 492,'0'0'139,"0"0"-96,0 0 8,0 0 16,0 0-4,0 0-19,124-22-15,-109 29-21,-8 9-4,-2 1 4,-5 4-3,0 0 0,-5-1-5,-8-4-85,2-7-49,7-6-46,0-3-103</inkml:trace>
  <inkml:trace contextRef="#ctx0" brushRef="#br0" timeOffset="76292.2726">13648 8219 527,'0'0'114,"0"0"-111,0 0 45,0 0 16,0 0-22,0 0-20,31 113-12,-12-101-2,2-9-1,4-3 10,2 0 5,2-14 23,-2-12-10,-7-2 4,-9-2-4,-9-2 9,-2 2-1,-4 4-7,-21 8 2,-4 8-16,-2 8-9,0 2-13,4 0 1,7 5-3,4 4-6,5 2-60,9-4-95,2 1-159,0-6-237</inkml:trace>
  <inkml:trace contextRef="#ctx0" brushRef="#br0" timeOffset="78480.257">17402 6295 349,'0'0'337,"0"0"-287,0 0 39,0 0 26,0 0-87,0 0-12,-29 12-11,54-3 14,11 1 31,3-2-19,9-1-6,0-3-5,-1-3-7,-4 3-5,-6 2-8,-10 1 1,-7-2 0,-9-1 2,-5-2-3,-6-2-2,0 0 2,0 0 0,0 0 0,0 5-3,0 2 0,-4 7-1,-17 9 4,-6 1 0,-2 5-12,-2 2-6,-3-1 4,-1 2 1,-2-2 7,3-2 0,6-2 6,6-4 0,8-2 0,6-6 0,3-2-3,5-2 2,0 1-4,7-1 5,20-5 3,10-1 9,10-4 12,3 0-6,7 0 3,1 0-8,-4-9 3,0-1-5,-10-3-8,-10 5 1,-8 2-4,-13 2 0,-6 4-7,-4 0-33,-3-2-21,0 1-52,0-8-109,0-5-190</inkml:trace>
  <inkml:trace contextRef="#ctx0" brushRef="#br0" timeOffset="79245.6071">18207 5661 271,'0'0'136,"0"0"-93,0 0 51,0 0-30,0 0-35,0 0 3,-66 77-13,54-72-6,-2-1 12,3-2 12,3-2 5,-2 0 10,4 0-6,-1-6-11,3-8-21,4 2-7,0-5-3,0-1-3,0 2-1,4 0 4,14 2-4,0 2 1,4 5-1,3 0-1,0 1 0,1 5 1,-2-2-1,-1 3-2,-4 0 3,-3 0 0,-1 15-3,-3 9-1,-6 5 1,-1 3 3,-5 6-1,0-6 2,0 3 0,-9 2 1,-13-4 1,-5-1-2,-6 2 0,-2-4 1,-1-4 2,2-2-2,3-7-2,11-7 1,9-5-1,4-5 5,7 0 5,0 0 1,0 0 6,0 0-17,18-5-1,2-2-1,5 7 2,3 0 6,6 2-1,8 12 0,2-1 13,4-5 5,-4-7 17,-1-1 5,-9 0-6,-6 0-6,-8-4-3,-7-5 1,-4-5-4,-5-2 2,2-4-17,-5 1-10,-1 3-2,0 9-11,0 3-48,0 4-87,0 0-266</inkml:trace>
  <inkml:trace contextRef="#ctx0" brushRef="#br0" timeOffset="80048.6217">16846 7406 801,'0'0'101,"0"0"-94,0 0 80,0 0 6,0 0-66,0 0-20,86 0 23,34 0 11,35-7-6,29-9-12,23-2-7,25 0 4,13 4-7,22 4-2,13 2-4,-4 4 25,-13-2-25,-28 3-4,-29-4 1,-32 1 1,-31-4-2,-30-2 4,-30-5 4,-21 0-8,-17-4 5,-18 4 1,-12 3-3,-6 6-3,-9 1-3,0 7-28,-29 0-62,-19 0-151,-17 15-439</inkml:trace>
  <inkml:trace contextRef="#ctx0" brushRef="#br0" timeOffset="81069.574">17035 8426 760,'0'0'153,"0"0"-135,0 0-6,0 0 31,0 0-28,0 0 5,172-28 2,-107 20-7,-7 1 7,-10 5-8,-15-1-11,-15 3-3,-11 0 0,-5 0-2,-2 0 2,0 0 1,0 0-1,-4 20 1,-15 12 7,-8 6 3,-3 8-7,-2 2 1,-3 0-2,-1-1-3,3-9 2,6-9 0,7-6-1,9-9 1,5-5 0,5-2 4,1 1-1,0 0-2,13 0 0,18-4 10,9-4 2,7 0 12,9 0-11,-1-8-3,-1-7-3,-9 6-7,-12 3-3,-12 0-9,-10 3-48,-7 1-85,-2-7-120,-2-3-111</inkml:trace>
  <inkml:trace contextRef="#ctx0" brushRef="#br0" timeOffset="81719.7507">17752 7827 372,'0'0'384,"0"0"-376,0 0-4,0 0 33,0 0-31,0 0-3,-82 22-1,66-18 1,2-4 3,3 0 5,1 0-2,1-7 15,4-9 0,5-4-6,0 3-2,0-6-14,3 2 0,14 1 0,7 1 0,4 7 1,1 4 5,-3 4-1,-4 4-3,1 0-2,-5 14-2,-3 6 0,-3 2 0,-8 2 1,-2 3 2,-2 0-2,0 6 3,0-1-1,-18 4 3,-9 1 1,-4 4-7,0-5 2,-1-6-1,2-8-1,14-12 0,2-8 0,8-2 5,4 0 8,2-14-4,0-2-9,0 0 2,19 4-2,4 8 13,3 4 1,4 0-2,3 0 4,0 6-7,1 6 0,4-2 3,-5-4 19,1-2-2,-5-4 4,-4 0 9,-6-2-8,-3-14-10,-5 0-5,-5 4-11,0 3-6,-4 6-2,-2 3-26,3 0-84,5 0-199,0 0-274</inkml:trace>
  <inkml:trace contextRef="#ctx0" brushRef="#br0" timeOffset="82117.6431">18149 8272 758,'0'0'71,"0"0"47,0 0 17,0 0-103,0 0-25,0 0-3,0 64 21,0-19 24,2 1-22,0 1-13,3-5-2,0-1-2,-3-8-7,2-3-2,-4-3 0,2-8-1,-2 0-22,0-6-36,0 1-45,0-2-70,-4-5-76,-10-3-119</inkml:trace>
  <inkml:trace contextRef="#ctx0" brushRef="#br0" timeOffset="82358.1868">17928 8586 712,'0'0'170,"0"0"-160,0 0 40,0 0 39,152-72-54,-91 55-10,5 0-3,-13 2-18,-5 3-4,-11 0-57,-6 3-105,-4-5-187</inkml:trace>
  <inkml:trace contextRef="#ctx0" brushRef="#br0" timeOffset="82748.2454">18904 8185 957,'0'0'148,"0"0"-137,0 0 16,0 0 42,14 111-3,-9-51-23,-1-2-14,0 0-10,-2-10-6,1-8-5,-1-6-6,-2-4 0,0-5-2,0-6-41,0-1-65,0-9-200,-9-9-429</inkml:trace>
  <inkml:trace contextRef="#ctx0" brushRef="#br0" timeOffset="96365.4607">1093 12034 729,'0'0'163,"0"0"-140,0 0 101,0 0-19,0 0-58,0 0-13,0 0-23,0 0-7,137-104 1,-73 89 2,-4 7-7,-6 8 0,-14 0 0,-13 4-1,-11 18-6,-16 10 3,0 13 4,-31 11 1,-19 9 2,-10 2 0,2-1 0,6-10-1,13-10-2,16-12 2,14-12 4,9-5-3,6-8-1,36-4-2,15-5 6,10 0 3,7-7-9,-6-9-2,-7 0-108,-12-3-237,-16-12-251</inkml:trace>
  <inkml:trace contextRef="#ctx0" brushRef="#br0" timeOffset="96539.581">1861 11979 1032,'0'0'0,"0"0"0,191-100 2,-106 67 8,-4 8-7,-13 9-3,-14 12-110,-28 4-205,-22 0-203</inkml:trace>
  <inkml:trace contextRef="#ctx0" brushRef="#br0" timeOffset="96794.7637">1892 11930 26,'0'0'808,"0"0"-797,0 0 57,-98 107 13,93-47-14,3 23 9,2 10-20,0 10-13,-5-3-11,0-10-6,-1-11-7,4-17 4,2-16 0,0-15-8,0-11-2,0-10-7,18-10-4,11 0 1,18-5 2,11-20-5,4-8-3,5 1-68,-3-7-83,-9 0-346</inkml:trace>
  <inkml:trace contextRef="#ctx0" brushRef="#br0" timeOffset="97138.2454">2607 12138 1082,'0'0'8,"47"-149"-3,-18 78 19,-2 4-20,-14 13 8,-11 18-3,-2 14-3,-14 13-6,-20 9-2,-9 0-6,-4 24-28,5 9 7,10-3 6,15 0 3,17 0 7,0-3-9,36-1 17,17-5 5,10 1 11,-3-2 0,-10 0 0,-17 4-7,-16 3-4,-15 5-4,-2 3 4,-15 6 1,-14-4-1,-5-6-48,10-9-143,6-18-69,9-4-93</inkml:trace>
  <inkml:trace contextRef="#ctx0" brushRef="#br0" timeOffset="97596.4817">2970 11826 942,'0'0'119,"0"0"-73,0 0-3,0 0-43,0 0 0,0 0 4,-23 131-1,19-97 0,4-6-3,0-4 2,0-8 0,12-4 0,11-5 9,0-7-5,6 0-4,0-3 3,1-18 1,-7-8 2,1-3 1,-8-4-5,-1 9-2,-9 6 0,-6 10-1,0 11 1,0 0-2,0 0-9,0 7-3,-4 11 9,-8 3 1,4-6 2,6-7 2,2-8-2,0 0-1,0-3 1,2-20-3,16-9-6,1 4 8,6 4 0,0 10-1,0 8 2,1 6-1,-4 0 1,0 12 1,-9 11-1,-5 3-8,-8 3-2,0 3 10,-11 2-48,-21-5-151,-6-14-171</inkml:trace>
  <inkml:trace contextRef="#ctx0" brushRef="#br0" timeOffset="97850.0083">3229 11422 854,'0'0'97,"0"0"-97,0 0 57,0 0-44,0 0-7,27 112 19,-60-82-11,-8-8-1,-1-14-3,2-8 2,9-8 6,9-23 10,15-6 17,7-1-22,7 4-23,26 6 0,11 6-2,8 9-28,5 13-68,0 0-141,-11 13-236</inkml:trace>
  <inkml:trace contextRef="#ctx0" brushRef="#br0" timeOffset="98173.3387">3844 11650 1002,'0'0'73,"0"0"-61,16 108 20,-9-54-2,-3-6-7,-4-4-11,0-15-8,0-12 0,0-10-2,0-7 1,0 0 9,0-22 15,0-24-19,7-12-8,7-6-1,-1 7 0,7 15 1,-1 14 1,6 12 4,4 10 2,-1 6-2,-2 0-2,-4 22-3,-4 17-2,-9 4-1,-2 10-1,-7-3 0,0-8-83,0-11-86,0-14-116,0-17-162</inkml:trace>
  <inkml:trace contextRef="#ctx0" brushRef="#br0" timeOffset="98331.4919">4286 11635 1070,'0'0'0,"0"0"24,0 0-24,21 105 15,-15-60-10,-4-4-3,0-4-2,3-13-101,0-10-121,7-14-91</inkml:trace>
  <inkml:trace contextRef="#ctx0" brushRef="#br0" timeOffset="98505.9872">4468 11572 918,'0'0'165,"0"0"-131,0 0-24,0 0-7,0 0 14,20 145 2,-20-97-14,2-4-1,-2-4-4,3-6-41,0-6-102,-3-14-101,0-9-95</inkml:trace>
  <inkml:trace contextRef="#ctx0" brushRef="#br0" timeOffset="98683.5269">4287 11548 958,'0'0'73,"0"0"-57,0 0 12,164-63-9,-93 42-6,-11 3-8,-15 8-5,-12 6-59,-20 4-156,-13 0-41,0 22-232</inkml:trace>
  <inkml:trace contextRef="#ctx0" brushRef="#br0" timeOffset="98919.0361">3986 12150 63,'0'0'836,"0"0"-823,0 0-13,0 0 109,197 10-12,-96-32-35,1-6-15,-2-2-9,-21 4-13,-21 7-16,-19 6-8,-20 6-2,-13 7-31,-6 0-72,-4 0-258,-27 2-191</inkml:trace>
  <inkml:trace contextRef="#ctx0" brushRef="#br0" timeOffset="99349.5113">4451 12351 731,'0'0'56,"0"0"-50,0 0 47,0 0-35,-121 113-7,104-105-2,1-8 0,3 0 13,8-22 23,3-7-8,2-2-7,0 5 7,13 2-13,16 6-1,7 4-1,4 6-15,3 8 0,-6 0-3,-5 14-4,-11 16-11,-7 9 9,-12 8 2,-2 8 8,-6 1-4,-24-1 2,-7-2-4,-4-7 0,-3-8 1,4-10 2,4-12 3,12-9-1,5-7 0,13 0 14,6-3 24,0-17-23,5 0-9,22 0-3,4 2 4,2 6 3,0 1-11,-1 8-6,-6 3 0,-1 0-1,-5 0-48,-2 6-77,-2 2-180,-5-8-175</inkml:trace>
  <inkml:trace contextRef="#ctx0" brushRef="#br0" timeOffset="99577.5255">4926 11690 1215,'0'0'44,"0"0"-40,0 0 12,0 0-7,0 0 19,64 136-16,-54-90-5,-2 0-5,-3 1 2,-3-1-4,0 0-24,-2-2-65,0-5-67,-2-11-151,-23-12-140</inkml:trace>
  <inkml:trace contextRef="#ctx0" brushRef="#br0" timeOffset="99729.1217">4827 12035 580,'0'0'539,"0"0"-524,0 0-2,133-85 0,-61 53-9,-7-1-4,-14 5-22,-17 5-276,-16 10-322</inkml:trace>
  <inkml:trace contextRef="#ctx0" brushRef="#br0" timeOffset="100099.1046">5282 11667 1101,'0'0'47,"0"0"-35,0 0 6,119-32-5,-87 32-1,-11 0-10,-7 3-2,-12 18-8,-2 6 7,0 9 1,-28 0 4,2-1 0,-3-7-4,11-9-15,7-6-12,7-6 1,4-7 9,0 0 17,0 0 4,13 0 6,14 0 8,10 3 14,2 3-13,-7 2 6,-4 4 0,-11 3-11,-7-1 5,-10 7-6,0 2-4,-10 4 2,-19 1 2,-2 1-10,-9-4-3,-6-9-1,1-6-52,-5-10-55,5-1-218,9-34-470</inkml:trace>
  <inkml:trace contextRef="#ctx0" brushRef="#br0" timeOffset="100309.4671">5528 11458 1144,'0'0'12,"140"10"23,-55 28 29,-5 24-28,-10 14-5,-11 17-11,-19 13-5,-26 2-6,-14 9 0,-20-8-5,-26-4-4,-6-13 0,-11-13-46,-15-7-109,-17-16-234</inkml:trace>
  <inkml:trace contextRef="#ctx0" brushRef="#br0" timeOffset="100669.3404">3817 11240 947,'0'0'47,"0"0"-43,-124 121 66,86-4-36,3 27 37,12 17 18,14-1-26,9-14-10,9-13-25,31-18-17,18-13-9,9-19 1,11-12-3,5-17-32,10-21-74,-1-30-187,-5-9-501</inkml:trace>
  <inkml:trace contextRef="#ctx0" brushRef="#br0" timeOffset="101127.3438">5975 11223 1109,'0'0'27,"0"0"-26,179-55 17,-113 46 12,-11 3-23,-11 6-4,-17 0-2,-12 0-1,-6 0-5,-7 4-2,-2 21 7,0 16 2,0 15 3,0 20 2,-2 19 10,2 10 10,0 11-4,0 0 2,22-2 1,3 0-10,0-3 3,-8-5 1,-7-10-5,-10-8-3,-8-10 6,-23-10 2,-11-11-6,0-13 2,-5-12-6,3-13-6,-1-7 2,0-12-5,4 0-1,4 0-45,6-7-42,9-23-134,15-10-507</inkml:trace>
  <inkml:trace contextRef="#ctx0" brushRef="#br0" timeOffset="101338.4581">7077 11855 1193,'0'0'59,"0"0"-50,133-43 25,-59 18-14,-5-1-20,-18 9-19,-22 12-106,-29 5-297</inkml:trace>
  <inkml:trace contextRef="#ctx0" brushRef="#br0" timeOffset="101503.4971">7110 12177 1061,'0'0'34,"0"0"51,123 3 21,-54-17-76,-2-5-19,-20 3-11,-20 7 0,-21 1-62,-6-2-161,-22-5-552</inkml:trace>
  <inkml:trace contextRef="#ctx0" brushRef="#br0" timeOffset="103701.1236">8593 11546 419,'0'0'143,"0"0"-10,41-104 56,-38 84-48,-3 10-35,-4 10-26,-23 0-52,-13 30-21,-9 25-5,-1 17 3,4 1-2,13-3 3,12-14 0,17-10-2,4-11-4,15-9-3,26-12 3,14-14 4,5 0-4,-1-12-2,-6-22 1,-10-8-1,-14-3 2,-14 10 0,-11 12 0,-4 9 1,0 14-1,0 0-4,0 6-3,-6 25 0,-3 6 3,5-1 4,4-1 0,0-13 0,19-10 0,10-10 5,7-2-1,-5-16 4,-2-14 5,-9-9 3,-13 2 0,-7-3 1,0-3-13,-11 9-3,-14 9-1,-4 14-3,2 11-32,3 14-68,6 29-146,4 8-152,10 5-126</inkml:trace>
  <inkml:trace contextRef="#ctx0" brushRef="#br0" timeOffset="104023.172">8947 11999 689,'0'0'146,"0"0"4,0 0-21,154-116-72,-109 64-12,-8 0-11,-12-2-22,-14 0-8,-11 4-1,0 7-3,-23 13 0,-3 14-4,-3 13-3,2 3-17,5 0-5,4 14-1,11 7 4,7 9-4,2 2 14,27 4 14,14-5 2,4-7 4,-2-4 5,-3-4 11,-11-4 12,-11 2 2,-9 0-7,-11 4-13,0 4-5,0 2-6,-13 4-1,-12 5-2,-2 0-73,3-3-142,2-8-236</inkml:trace>
  <inkml:trace contextRef="#ctx0" brushRef="#br0" timeOffset="104390.5709">9555 11446 925,'0'0'16,"0"0"-8,148-45 76,-113 45-51,-19 25-21,-14 13-7,-2 4 0,-20 2 4,-18-4-6,1-6 1,4-8-3,10-9 1,14-11 2,9-3-4,0 0 0,22-3 1,18 0 5,9 0 5,2 3 20,-4 11-7,-4 4 14,-14 3 0,-14 2-12,-15 10-11,-5 1 3,-30 4 2,-14-3-6,0-3-8,2-9-3,11-9-3,7-10-1,12-4-4,10 0-45,7-27-54,2-12-207,25-11-375</inkml:trace>
  <inkml:trace contextRef="#ctx0" brushRef="#br0" timeOffset="104743.8385">10263 11508 1118,'0'0'24,"0"0"-21,144-58 7,-74 45 7,-6 3-11,-8 6-4,-14 4 1,-13 0-3,-16 0-7,-13 3-1,0 13 1,-4 7 7,-23 16 4,-9 7 1,-4 8-1,-5 4 10,1-3 3,-1-1-2,5-8 4,9-6 2,9-8-1,13-8-4,9-7-6,0-6 2,31-8 3,14-3 3,12-1 0,11-24-12,1 2-6,-9 0-1,-4 6-80,-14 1-124,-11-2-356</inkml:trace>
  <inkml:trace contextRef="#ctx0" brushRef="#br0" timeOffset="104919.2626">11102 11404 1010,'0'0'9,"150"-50"-8,-52 21 21,-5 1-14,-17 6-8,-26 7-46,-31 8-174,-19 3-92</inkml:trace>
  <inkml:trace contextRef="#ctx0" brushRef="#br0" timeOffset="105178.9741">11171 11379 662,'0'0'292,"0"0"-227,-57 106 39,52-43-20,5 7-45,0 5 5,-2 0-17,-5 0-9,1-3 10,-1-11-1,3-12-15,4-10 9,0-16 1,0-6-8,1-9-11,20-3 4,10-5 2,12 0-2,1-5-6,9-15-1,-1-4-35,-1-3-64,-5 1-87,-10 2-366</inkml:trace>
  <inkml:trace contextRef="#ctx0" brushRef="#br0" timeOffset="105501.6202">11678 11785 1022,'0'0'12,"42"-105"9,-8 43 4,-3-1-16,-6 8-5,-18 9-1,-7 15 3,0 13 3,-26 14 9,-7 4-18,-2 0-4,3 15-1,10 6-2,13 0-22,9 6-10,0-2 16,31 3 8,9 2 15,7-2 1,-2 0 1,-3-2 7,-16-3 25,-12 4-6,-14 2-13,0-2 3,-20 6-15,-13-5-3,-2-2-36,5-12-82,8-11-165,11-3-141</inkml:trace>
  <inkml:trace contextRef="#ctx0" brushRef="#br0" timeOffset="105989.6186">12014 11508 959,'0'0'122,"0"0"-70,0 0-47,0 0 0,0 0 3,0 0 2,0 116-7,0-81-1,0-5 0,0-2 1,0-6-2,10-5 0,5-2 0,9-10 1,3-5 4,5 0-2,-1-3 2,0-22-2,-2-5 3,-7-8-5,-4-4 0,-8-2 3,0 5-3,-6 4 3,1 17 2,-5 6 5,0 12 4,0 0-12,0 7-4,0 16-4,-5 0 4,-1 0 0,2-11 1,0-8-2,4-4 2,0 0-2,0-2-1,17-20 0,2-6-6,4 4 4,-5 3 3,0 10 1,-1 9 0,4 2 1,-4 0 2,1 13 8,-5 8-6,-3 7-2,-8 4-1,-2 3-2,-2-1-2,-27-2-66,-7-10-120,-7-13-227</inkml:trace>
  <inkml:trace contextRef="#ctx0" brushRef="#br0" timeOffset="106223.3692">12218 11203 938,'0'0'78,"0"0"-41,0 0 16,0 0-33,0 0-17,0 0 6,-3 70-4,-24-70-1,2 0 2,10-6 1,6-14-1,9-1-1,0 0-3,5 5-2,19 7-20,6 9-114,4 0-144,3 0-195</inkml:trace>
  <inkml:trace contextRef="#ctx0" brushRef="#br0" timeOffset="106529.4429">12656 11339 932,'0'0'69,"0"0"47,0 0-49,54 135-26,-48-92-13,-4-5-14,-2-9-10,0-9 6,0-11-3,0-9-1,0 0 3,0-29 18,8-12-3,6-10-24,12 3 0,0 9 1,3 12 1,3 7 2,-1 12 4,0 8 1,-5 0-3,-3 4 2,-8 20-8,-8 5 0,-7 12 0,0 8-2,-7-3-25,-11 0-54,3-13-120,7-19-162,5-14-139</inkml:trace>
  <inkml:trace contextRef="#ctx0" brushRef="#br0" timeOffset="106694.4751">13108 11335 722,'0'0'323,"0"0"-218,0 0-82,0 0 10,0 0-12,0 0-11,59 147-6,-59-99-4,-3-6-31,-1-13-93,4-15-138,0-14-116</inkml:trace>
  <inkml:trace contextRef="#ctx0" brushRef="#br0" timeOffset="106867.5267">13328 11284 875,'0'0'170,"0"0"-52,0 0-99,0 0 19,0 0-10,40 104-19,-40-58-3,0 0-5,0-4-1,0-4-43,0-9-80,-17-12-163,-2-10-151</inkml:trace>
  <inkml:trace contextRef="#ctx0" brushRef="#br0" timeOffset="107049.7859">13079 11185 952,'0'0'104,"0"0"-44,133-40-19,-49 22-7,0 4-23,-5-2-7,-19 6-4,-18 8 0,-24 2-46,-18 14-151,-6 14-165</inkml:trace>
  <inkml:trace contextRef="#ctx0" brushRef="#br0" timeOffset="107258.6494">12759 11879 954,'0'0'20,"0"0"88,162 12-4,-62-16-54,6-23-15,-6-10-10,-9-3 6,-16 4 2,-21 6-14,-18 9-16,-22 11-3,-14 8-31,0 2-114,-32 0-307</inkml:trace>
  <inkml:trace contextRef="#ctx0" brushRef="#br0" timeOffset="107691.1222">13218 11996 682,'0'0'85,"0"0"-56,0 0 21,0 0-22,-77 105-19,56-96-1,2-7 0,7-2 5,10-2 16,2-19-2,0 0 6,4-4-13,21 5-7,0 5-1,7 3-5,-1 5 0,0 7-1,-2 0 0,-2 12 9,-8 16-1,-13 11 6,-6 7-14,-4 3 4,-32 6-3,-8-3-1,-3-4 0,-3-8-5,13-10 2,6-9-3,10-12 3,13-5-2,3-4 7,5 0 6,0 0 36,0 0 2,17-4-33,12-5-4,8-2-5,-2 8-2,-1-2-6,-5 5-2,-8 0-11,2-4-96,-3-4-220,1-10-385</inkml:trace>
  <inkml:trace contextRef="#ctx0" brushRef="#br0" timeOffset="108035.4019">13827 11318 1128,'0'0'12,"0"0"-1,169-53 33,-111 45-15,-9 4-17,-17 4-8,-6 0-3,-12 4-1,-1 18-2,-7 13 2,1 15 2,-3 13 1,-1 16 1,4 4-2,-3 4 3,5-2-2,-5-6 7,0-1 7,-4-5 0,0 0 6,-26-4-2,-19-1-1,-11-5-7,-4-11-3,-4-10-9,3-14-1,3-12-8,7-14-49,5-2-98,6-26-365</inkml:trace>
  <inkml:trace contextRef="#ctx0" brushRef="#br0" timeOffset="108583.4561">15575 10985 972,'0'0'55,"0"0"24,0 0-3,0 0-46,0 0-4,-54 112 13,54-54-15,0-6-7,0 1-1,0-8-14,2 0 3,0-2-5,-2-4-1,0-3-51,0 0-73,-16-11-174,-8-8-165</inkml:trace>
  <inkml:trace contextRef="#ctx0" brushRef="#br0" timeOffset="108737.1623">15276 11482 1051,'0'0'45,"0"0"-1,77-106-16,6 67-3,12 3-21,-5 10-4,-9 8-47,-23 4-302,-23 9-263</inkml:trace>
  <inkml:trace contextRef="#ctx0" brushRef="#br0" timeOffset="109070.4138">15920 11506 1014,'0'0'26,"0"0"2,0 0 18,118-134-37,-69 80-3,-6-4-1,-14 1-3,-15 5 5,-14 11-4,-2 20-3,-29 10 0,-6 11 0,-3 0-4,9 19 4,8 6-6,17 1-7,6 3-8,10-3 8,28-3 9,11-2 4,5 1 1,-3-4 4,-6 2 2,-16 1 15,-12 2-5,-17-1 3,0 6-8,-25 7-5,-16 1-7,-6-2-4,2-4-75,12-11-72,6-14-104,18-5-98</inkml:trace>
  <inkml:trace contextRef="#ctx0" brushRef="#br0" timeOffset="109543.715">16452 11143 319,'0'0'633,"0"0"-533,0 0-32,0 0-30,0 0-31,0 0 9,-27 68-3,23-36-3,2-6 0,2 1 1,0-5-6,0-3-3,14-1 2,10-5 0,4-5 1,1-8-2,4 0 4,-4 0-5,0-22 2,1-4 0,-3-5-3,-5 3 0,-6-1 4,-7 10-3,-5 7 9,-4 4 3,0 7-8,0 1-6,0 0-4,-10 11 3,-8 7 1,6-7 1,4-4-1,8-5 0,0-2 0,0 0-6,6-10 2,14-8-4,4-2 4,3 8 4,0 5 0,2 7-1,-2 0 1,-6 5 0,-2 11 1,-10 7-1,-9 2-5,0 5 5,-28 3-15,-13-4-86,-13-4-211,1-12-158</inkml:trace>
  <inkml:trace contextRef="#ctx0" brushRef="#br0" timeOffset="109790.8778">16541 10912 1012,'0'0'58,"0"0"-40,0 0 22,0 0-30,0 0-4,0 0-2,-19 74 1,-14-74 2,6 0 0,8-5 2,9-18 21,8 0-2,2 2-15,8 4-13,23 6-1,9 10-3,7 1-69,-2 0-157,2 3-303</inkml:trace>
  <inkml:trace contextRef="#ctx0" brushRef="#br0" timeOffset="110173.1058">17195 11085 1079,'0'0'15,"113"-41"20,-48 34 24,-16 7-31,-16 0-17,-29 18-11,-4 12-1,-23 2 1,-22-2 6,-2 0-4,4-10 1,14-6-1,12-8-2,10-4 3,7-2-3,0 0 1,14 0 0,17 0 5,9 0-6,0 0 4,-2 10 6,-9 7 11,-11 0-2,-13 4-1,-5 2-2,-19 3 3,-26 5 4,-10-3-9,-5-2-5,4-8-8,7-6 1,13-6 0,17-6-2,11 0-15,8-12-48,21-23-87,26-8-498</inkml:trace>
  <inkml:trace contextRef="#ctx0" brushRef="#br0" timeOffset="110571.8557">18156 10886 828,'0'0'202,"0"0"-195,175 0 37,-84 0 23,-3-9-54,-15-4-4,-24 3 2,-22 4 12,-25 6-2,-2 0-16,-19 29 6,-28 11 29,-9 7-18,-9 7-4,5 4-8,8-3 0,11-6 3,12-8 1,10-15-2,17-6 8,2-10-12,14-3 5,32-2 18,15-5-12,13 0-11,1 0-4,-3-14-4,-14 0 0,-16 4-12,-17-2-77,-23-1-67,-2-8-491</inkml:trace>
  <inkml:trace contextRef="#ctx0" brushRef="#br0" timeOffset="111052.3649">19181 10735 1107,'0'0'35,"0"0"-20,0 0 24,195-7-2,-100-1-6,-14 3-15,-21 5-16,-27 0-3,-26 0-80,-7 0-107,-40 7-75,-20 3 31,-8-2-87</inkml:trace>
  <inkml:trace contextRef="#ctx0" brushRef="#br0" timeOffset="111277.2052">19241 10768 184,'0'0'212,"0"0"7,0 0-30,0 0-29,-96 141-22,94-79-29,2 11-27,-6 14-20,-8 8-20,-1 11-10,-4 8-4,2-5-12,3-5-4,6-19-5,5-24 0,3-15-5,0-16 3,3-10-4,19-12-1,11-6 2,7-2 3,12 0-5,2-18-51,4-12-56,-1-10-129,-8-16-474</inkml:trace>
  <inkml:trace contextRef="#ctx0" brushRef="#br0" timeOffset="111719.4277">19955 10826 1064,'0'0'109,"0"0"-101,0 0 3,-135 25 14,112 10-21,0 5 3,3 2-4,4-6-3,14-8 0,2-3-7,11-7 5,31-10-5,14-8 1,4 0 1,1-16-24,-8-12-6,-11-3 22,-8 4 13,-16 8 3,-14 10 13,-4 4 29,0 5-8,0 0-29,-13 12-8,-5 9-1,5 1 0,9-7 1,4-1-3,0-5-1,19-9 4,12 0 6,5-2 13,-5-24 11,-6-2 2,-11-4-5,-14 0-8,0 3-13,-8 5-6,-16 10 0,-5 11-14,0 3-57,2 14-93,3 15-185,9 3-216</inkml:trace>
  <inkml:trace contextRef="#ctx0" brushRef="#br0" timeOffset="112025.47">20260 11135 732,'0'0'281,"0"0"-215,154-105 13,-88 56-33,-7-6-30,-20 3-7,-20 0-4,-19 12-4,-7 10-1,-33 13-2,-3 14 2,-1 3 0,1 0-3,13 17-5,16 6-25,12-2-18,2-2 20,19 1-3,19-1 27,14-5 7,1 6 3,1-3 4,-13 2 34,-9 0-7,-16 1-16,-9 3-10,-7-2-4,-2 4-4,-25-3 0,-2-4-102,2-9-165,10-9-135</inkml:trace>
  <inkml:trace contextRef="#ctx0" brushRef="#br0" timeOffset="112347.2118">20850 10747 990,'0'0'84,"0"0"-82,0 0 29,0 0 6,0 0-18,41 135-9,-41-108-3,0-8-1,0-11-1,0-4 1,0-4-1,1 0 6,11-15 24,6-16-24,4-3-10,3 2 2,1 4-3,-1 8 4,-2 8 12,-2 5 8,-5 7 1,-4 0-17,-3 7-8,-7 15-3,-2 10 1,0 2 0,-12 2-53,1-2-103,3-10-191,8-12-146</inkml:trace>
  <inkml:trace contextRef="#ctx0" brushRef="#br0" timeOffset="112521.4073">21370 10689 819,'0'0'198,"0"0"-96,0 0-49,0 0-48,0 0-2,0 0 2,3 109-5,-17-73-7,5-2-59,7-8-77,2-8-62,0-9-52,17-9-134</inkml:trace>
  <inkml:trace contextRef="#ctx0" brushRef="#br0" timeOffset="112694.3727">21529 10712 768,'0'0'178,"0"0"-36,0 0-85,0 0-54,0 0 15,0 0-9,0 122-1,0-84-8,0-1 1,0-3-2,0-5-54,0-8-89,0-10-180,-10-9-112</inkml:trace>
  <inkml:trace contextRef="#ctx0" brushRef="#br0" timeOffset="112858.8893">21357 10628 699,'0'0'319,"0"0"-254,0 0 1,167-78-34,-73 62-26,-10 4-4,-21 5-2,-19 7-5,-29 0-81,-15 22-139,-9 12-87</inkml:trace>
  <inkml:trace contextRef="#ctx0" brushRef="#br0" timeOffset="113071.0692">20879 11311 1122,'0'0'58,"0"0"-52,177-14 47,-53-4-12,13-4-12,-2-4-4,-8-2 0,-17 5 6,-27 0-22,-33 9-9,-23 7-8,-21 7-74,-6 0-217,-15 0-440</inkml:trace>
  <inkml:trace contextRef="#ctx0" brushRef="#br0" timeOffset="113489.9056">21448 11558 911,'0'0'18,"0"0"-10,0 0 19,0 0-17,-74 102-6,63-102 2,0-4 7,7-26 4,2-12 12,2 1 26,0 2-8,21 13-4,6 10-26,5 8-9,3 8 1,4 0-6,-6 22 2,-4 12 5,-6 11-6,-15 6-2,-8 7 3,-6 4-4,-35-1 3,-8-2 1,-6-10-3,5-11 0,8-16 0,11-12 1,13-10 1,9 0 4,7 0 1,2-6 12,0-6 2,17 0-2,14 2-5,15 3-5,0 2 0,3 1-9,-1 4-2,-4 0 0,-2 0-50,-2 0-97,-8-12-298</inkml:trace>
  <inkml:trace contextRef="#ctx0" brushRef="#br0" timeOffset="113832.9101">22107 10767 1122,'0'0'15,"159"-45"-13,-61 37 21,-7 6-5,-12 2-15,-24 0 0,-21 0 2,-14 16-1,-14 14 13,-6 14 10,0 14-2,0 14 4,0 14-8,5 9-6,13 6-8,6 0 4,-1 0 3,-10-7 6,-13-10 7,-9-7 4,-42-11-1,-23-2-6,-13-5-10,-6-6-8,1-9-6,7-12-1,6-8-43,5-10-55,1-12-168,-6-2-624</inkml:trace>
  <inkml:trace contextRef="#ctx0" brushRef="#br0" timeOffset="114585.842">7897 13543 1031,'0'0'85,"0"0"-65,0 0 26,0 0-12,0 0-12,129-12-6,-68-2-13,-10 10-3,-13 4-122,-22 0-203,-16 18-244</inkml:trace>
  <inkml:trace contextRef="#ctx0" brushRef="#br0" timeOffset="114725.4699">7810 13872 833,'0'0'158,"0"0"-94,0 0 27,0 0-13,0 0-51,131-26-6,-28-2-21,-2 3 0,-8 2-217,-20-3-510</inkml:trace>
  <inkml:trace contextRef="#ctx0" brushRef="#br0" timeOffset="115379.6594">8882 13409 742,'0'0'179,"0"0"-45,0 0-28,0 0-29,0 0-44,0 0-20,-91 64-7,47-12-1,3 3 10,5-4-5,12-2-7,12-3 1,12-13-1,0-4-3,28-12-2,9-17 0,9 0-5,2-12-5,-1-15-5,-3-9 6,-6 2 5,-13 6 6,-9 3 1,-10 13 2,-6 7-2,0 5 1,0 0-2,0 12 0,0 18-2,-4 6 2,4-2 0,0 2-1,10-8-1,22-10 2,6-10 4,2-8 1,-4 0 0,-1-26 9,-10-10 9,-8-4-1,-7-6 4,-10-3-8,0 5-11,-27 4-6,-6 10-1,-8 16 0,-1 12-10,3 2-37,7 16-38,12 16-100,13 2-193,7 2-66</inkml:trace>
  <inkml:trace contextRef="#ctx0" brushRef="#br0" timeOffset="115723.3566">9196 13890 565,'0'0'152,"0"0"72,0 0-81,159-62-69,-108 16-25,-4-4-24,-11-7-13,-18 1 2,-17 1-7,-1-1-2,-22 15-4,-9 9-2,-4 18-4,6 11 5,4 3-5,5 5-5,13 13-19,7 3 1,0 2 8,11 0 2,21 3 18,8-5 0,8 2 0,8-4 1,2-1 7,-6 3 19,-10-2 12,-13 1-16,-11 3-11,-15 5 0,-3 0-2,0 6-4,-15 3-3,-11-4-3,-3-3-62,-1-6-104,5-10-166,0-14-226</inkml:trace>
  <inkml:trace contextRef="#ctx0" brushRef="#br0" timeOffset="116105.3229">9808 13360 1097,'0'0'29,"0"0"-17,156-73 32,-103 69-6,-13 4-23,-20 17-15,-20 17-5,0 9-1,-27 1 6,-15 0 0,-4-4-10,1-6-7,9-4-22,7-10-15,9-8-9,11-6-25,7-4 0,2-2 66,6 0 22,23-13 10,7-3 0,7 5 29,1 8 25,-1 3 11,-3 0-13,-14 16-14,-6 9-13,-13 6 1,-7 3 1,0 2-16,-27 0-13,-6-1-3,-8-6-2,2-7-3,-3-4-37,5-2-67,6-14-90,12-2-181</inkml:trace>
  <inkml:trace contextRef="#ctx0" brushRef="#br0" timeOffset="116302.209">10481 13762 1127,'0'0'50,"0"0"-10,0 0 1,0 0-15,0 0-15,0 0-7,10 0-4,-10 0 0,0 0-22,0 0-88,0-10-204,-6-2-314</inkml:trace>
  <inkml:trace contextRef="#ctx0" brushRef="#br0" timeOffset="120071.3183">18187 1185 404,'0'0'220,"0"0"-122,0 0-14,0 0-30,0 0-6,0 0 14,0 0 2,26 113-29,-18-88 11,0-6-8,-1-5-6,1-7 2,0-2 3,7-5-9,14 0 11,29-10 12,35-23-11,36-15-25,31-10-10,6-6-5,-3 6-35,-27 13-67,-40 20-191,-47 13-685</inkml:trace>
  <inkml:trace contextRef="#ctx0" brushRef="#br0" timeOffset="121563.3362">10846 13395 793,'0'0'168,"0"0"-146,0 0 10,0 0 26,0 0 2,0 0 9,175-18-38,-116 6-23,-3 2 3,-11 8-7,-14 2 1,-14 0-5,-7 4-4,-10 14-1,0 11 1,-27 6 4,-18 9 4,-6 0-1,-5 4-3,-1 1 1,7-3 3,12-7-2,11-10-1,21-11-1,6-7 1,18-4 0,31-7 6,13 0 2,11-2-3,3-16-2,-5-3-4,-7 4-2,-18 5-40,-15 4-99,-18 3-194,-13 5-165</inkml:trace>
  <inkml:trace contextRef="#ctx0" brushRef="#br0" timeOffset="121816.5294">10606 14075 915,'0'0'67,"0"0"-66,0 0 58,186 21 65,-56-21-63,15 0-26,11-12-12,2-11 5,7-5 8,-2-3-5,-16 4-5,-18 2-18,-28 7-3,-34 8-5,-32 6-7,-25 4-45,-10 0-68,-40 0-116,-28 18-247</inkml:trace>
  <inkml:trace contextRef="#ctx0" brushRef="#br0" timeOffset="122229.0091">10356 14680 1098,'0'0'35,"0"0"-32,0 0 51,171 4 3,-75-6-36,7-16-6,-7 4-2,-9-3-2,-23 8-5,-24 7-6,-22 0 0,-18 2-4,0 2-7,-28 26 11,-20 13 1,-12 2 0,-7 11 1,-2-1-2,5 5 0,1 5-1,10-5 1,13-7 0,13-13 5,11-6 5,16-10-4,0-3 3,23-7 1,21-6 3,16-6 6,9 0-1,7-9-15,-4-10-3,-15 1-1,-14 0-61,-14-5-86,-18-1-286</inkml:trace>
  <inkml:trace contextRef="#ctx0" brushRef="#br0" timeOffset="122709.5127">11147 14391 1040,'0'0'49,"0"0"-44,0 0-4,0 0 5,0 0-5,0 0 3,0 41 5,-16-41-3,3 0-2,4-7 6,2-14-9,7-4 2,0 1-3,0 2-1,14 5-4,13-2 5,1 3 0,7 5 2,0 11 0,0 0 6,-3 0 0,-3 5 1,-7 17-1,-9 6-2,-11 6 3,-2 2 2,-4 6 1,-27-1-5,-5-3-5,-2-6 1,4-5-1,6-18 0,8-9-1,6 0 2,8 0 3,3 0-3,3-6 4,0-2-4,16 2 0,16 3 2,7 0 9,1 3-5,1 0-7,-5 0-2,-7 17-25,-5 2-88,-11 3-211,-6 0-282</inkml:trace>
  <inkml:trace contextRef="#ctx0" brushRef="#br0" timeOffset="122914.3553">11600 14740 1136,'0'0'91,"0"0"-78,0 0 22,-12 103 12,14-65-26,10 4-13,-5-3-5,-3-2-2,-4 4 3,0-6-4,0-1-21,0-2-61,-9-1-115,-10-8-213</inkml:trace>
  <inkml:trace contextRef="#ctx0" brushRef="#br0" timeOffset="123079.0667">11403 15093 643,'0'0'523,"0"0"-459,0 0-26,0 0-6,177-138-25,-88 92-7,-6-2-27,-9 8-63,-11 9-128,-15 3-103,-11 6-78</inkml:trace>
  <inkml:trace contextRef="#ctx0" brushRef="#br0" timeOffset="123215.2719">12037 14708 589,'0'0'302,"0"0"-156,0 0-25,0 0-7,0 0-40,0 103-35,0-57-17,0 8-13,0 6-9,2-2 0,-2-4-54,0-13-101,0-24-322</inkml:trace>
  <inkml:trace contextRef="#ctx0" brushRef="#br0" timeOffset="123546.0607">13376 13391 739,'0'0'506,"0"0"-466,0 0-31,0 0 8,0 0 23,6 138-21,-1-82-8,-2-5-8,0-10-1,3 0-2,-6-7-3,0-4-39,0-4-51,-14-2-102,-15-5-207</inkml:trace>
  <inkml:trace contextRef="#ctx0" brushRef="#br0" timeOffset="123709.3294">13062 13758 1104,'0'0'74,"0"0"-47,130-44 9,-40 24 8,0-2-33,-10 0-8,-17 1-3,-21 6-30,-25-2-121,-17 3-278</inkml:trace>
  <inkml:trace contextRef="#ctx0" brushRef="#br0" timeOffset="124405.7454">14047 13527 920,'0'0'65,"0"0"-29,0 0 10,0 0-28,112-155 1,-61 83 8,-6-2 10,-16 7-3,-17 12-9,-12 17-1,0 12-14,-10 15-10,-20 11-1,-3 0-8,2 14 2,4 15-5,7 0-3,13 3 1,7-3-1,3 3 1,30 0 11,12-2 3,9-2 0,1-3 3,-7 0 8,-11-2 12,-13 1-11,-15 2-12,-9 0-3,-2 3 3,-27 5-3,-5-3-30,3-7-72,4-6-58,10-14-104,7-4-128</inkml:trace>
  <inkml:trace contextRef="#ctx0" brushRef="#br0" timeOffset="124947.2834">14529 13126 878,'0'0'91,"0"0"-83,0 0-6,0 0 22,0 118-10,2-79 4,4-6 6,0 0 0,0-5-5,2-6-15,1-3 5,1-7-3,1-5-1,2-3 2,4-4-5,4 0 8,3-14-2,1-16-5,-1-9 8,-5-3-11,-6-2 7,-5 4-1,-2 11 6,-6 8-2,0 13-6,0 6 6,0 2-7,0 0-3,0 0-9,0 7 4,-9 12 5,-1 4 2,0-5-2,0-6-2,6-7 1,1-5-6,3 0-6,0 0 12,0 0 1,0-17 1,7-4-1,9-1-4,1 6 4,4 8 10,1 8 2,3 0 5,2 2-1,-3 18 12,-6 7-14,-3-1-14,-6 2 2,-6-3-2,-3 4 0,0-3-4,-19 2-60,-10-2-79,-2-8-167,-2-8-173</inkml:trace>
  <inkml:trace contextRef="#ctx0" brushRef="#br0" timeOffset="125192.8733">14696 12854 843,'0'0'82,"0"0"-55,0 0 47,0 0-57,0 0-15,0 0 10,22 62 7,-58-53 2,3-7 2,6-2 22,8 0-5,5-15-7,10-7 1,4-9-18,8 5-15,26 4-1,6 12-6,1 10-58,-1 3-130,0 21-280</inkml:trace>
  <inkml:trace contextRef="#ctx0" brushRef="#br0" timeOffset="125597.0711">15208 13087 1088,'0'0'103,"0"0"-94,157-49 17,-88 49 27,-13 0-44,-21 12-9,-26 13-2,-9 10 0,-13 5 2,-25 1 4,-5-6-1,1-5-2,9-10-1,11-8 5,9-3-5,12-9 1,1 0-1,0 0 1,9 0 2,18 0 4,9 0 21,3 0-3,-3 0-10,-7 15-5,-11 4-3,-16 3-6,-2 8 2,-16 5 2,-26 2 7,-11 1 5,-8-6-11,1-8-2,4-4-1,12-9 1,15-6-4,13-5-8,16 0-34,0-16-29,32-30-207,6-15-484</inkml:trace>
  <inkml:trace contextRef="#ctx0" brushRef="#br0" timeOffset="127989.9754">19134 6120 697,'0'0'100,"0"0"-19,0 0-27,0 0-23,0 0 44,0 0 7,7 136-24,-1-108-12,6-5-16,1-10-10,12-7-1,17-6 5,20-7 19,27-30-21,17-9-7,7-6-11,3-4 0,-9 6-4,-18 4 1,-24 11-2,-30 17-39,-24 13-40,-11 5-89,-37 5-311</inkml:trace>
  <inkml:trace contextRef="#ctx0" brushRef="#br0" timeOffset="129627.3159">16055 13515 989,'0'0'38,"0"0"-7,0 0 44,0 0-21,0 0-49,0 0-5,-29 0-8,29 0-92,0 0-67,12 0-100,11 0-51</inkml:trace>
  <inkml:trace contextRef="#ctx0" brushRef="#br0" timeOffset="130045.7794">16464 13212 450,'0'0'495,"0"0"-487,0 0 7,0 0 30,0 0-19,174-58 7,-103 37-10,-2 1-14,-5-1 4,-12 4-8,-14 6-1,-14 7 1,-11 4-5,-3 0-4,-8 10-1,-2 21 4,0 6 1,-15 5 5,-15 7 9,-10 1-5,-10-3 3,-2 4-7,-2-10 5,5-6 3,13-7 3,14-13 3,13-6 2,9-1-10,0-1-5,25 0 11,21 0 3,14-4-1,11-3-5,1 0-12,-5-3 0,-9-6-2,-11-3-21,-13 2-102,-12-8-191,-15-10-288</inkml:trace>
  <inkml:trace contextRef="#ctx0" brushRef="#br0" timeOffset="130569.2467">17393 12596 966,'0'0'12,"0"0"-7,0 0 2,0 0 6,0 0-12,0 0 3,5 21 1,-25-17 12,-5-4-10,5 0 4,5-8 6,4-9-6,9 0 0,2-1-4,0 2-6,13 0 0,13 5-2,3 6 1,5 5-1,1 0 1,-1 0 0,-2 17 0,-6 5 2,-6 10 1,-15 1 4,-5 4 3,0 2-1,-21 6-2,-19-2-4,-3-3-2,-1-7 2,2-11 0,11-10 0,6-9-2,9-3 1,7 0 4,7 0 3,2 0-1,0 0-4,15 0-1,20 0 1,11 0 11,6 0 7,10 2 4,5-2 4,-1 0-4,-6 0-10,-10 0-8,-15 0-4,-16-2-4,-13 2-3,-6 0-66,0 0-112,-6 0-257</inkml:trace>
  <inkml:trace contextRef="#ctx0" brushRef="#br0" timeOffset="130869.4651">16263 13968 659,'0'0'349,"0"0"-328,197-10 18,-60-7 55,27 2-50,11-5 2,8-3-5,-5-4-7,-12-1 2,-21-4-12,-21 2-10,-30 2-7,-30 4-5,-28 8-2,-27 7-3,-9 9-34,-35 0-60,-22 0-141,-16 16-262</inkml:trace>
  <inkml:trace contextRef="#ctx0" brushRef="#br0" timeOffset="131237.1191">16642 14379 775,'0'0'249,"0"0"-223,0 0-12,152-29 38,-81 16-25,-10 9-7,-18 4-13,-18 0-6,-13 9-1,-12 14-8,0 9 8,-27 10 4,-16 4 0,-10 5-3,-7 5 5,0-3-4,6 0 1,7-7-2,10-10 14,14-9 13,12-9-3,5-4-12,6-2-5,6-6 1,28 2 11,19-8 14,11 0-7,13-24-16,-6-5-7,-11-3-4,-12 6-23,-17-2-112,-17-12-228</inkml:trace>
  <inkml:trace contextRef="#ctx0" brushRef="#br0" timeOffset="131720.3128">17311 14159 468,'0'0'617,"0"0"-606,0 0-7,0 0-2,0 0-2,0 0 0,25 21 0,-43-16 10,-5-5 0,6 0-2,1-2-2,5-18 1,11-1-1,0 1 1,0 3-6,11 3-1,11 6 1,2 1-1,6 7-1,-1 0 1,0 0 5,-7 3-5,-2 14-2,-7 6 2,-6 5 1,-7 4 5,0 1 1,-10 8 3,-20 3-9,-10-4 4,-5-3-3,0-10-1,8-8 1,10-9 0,13-4 3,10-6 5,4 0 26,0 0 11,4-4-13,23-8-21,6 1-3,8 2 1,-1 6-8,-5 3 0,-1 0-3,-6 0-5,2 11-89,-6 3-139,-1-9-344</inkml:trace>
  <inkml:trace contextRef="#ctx0" brushRef="#br0" timeOffset="131928.294">17816 14343 148,'0'0'1091,"0"0"-1068,0 0-18,0 0 22,0 0 2,0 123-11,0-83-8,0 2-7,0 2-1,0-3-1,0 5-1,0-8-6,-4-3-35,-5-3-74,-1-5-107,-4-5-162</inkml:trace>
  <inkml:trace contextRef="#ctx0" brushRef="#br0" timeOffset="132213.8783">17482 14691 870,'0'0'154,"0"0"-118,147-73 36,-76 42-8,1-2-48,-4 1-12,-8 5-1,-11 8-3,-8 7-76,-7 2-210,-3-8-264</inkml:trace>
  <inkml:trace contextRef="#ctx0" brushRef="#br0" timeOffset="132418.9778">18374 14270 1128,'0'0'99,"0"0"-95,0 0 52,-9 143 3,9-88-36,0 3-5,3-2-5,-1 2-7,-2-4-4,0-6-2,0-10-5,0-11-58,0-9-62,0-14-199,0-4-243</inkml:trace>
  <inkml:trace contextRef="#ctx0" brushRef="#br0" timeOffset="133578.3295">7485 16575 909,'0'0'132,"0"0"-100,0 0 55,0 0-48,0 0-19,145-35-5,-83 15-12,-4 8-3,-12 3-68,-19 9-186,-22 0-255</inkml:trace>
  <inkml:trace contextRef="#ctx0" brushRef="#br0" timeOffset="133740.1889">7478 16874 911,'0'0'174,"0"0"-145,0 0 15,0 0-7,0 0-10,131 9 4,-50-23-21,-6 1-10,1-1-36,-13-6-230,-9-8-333</inkml:trace>
  <inkml:trace contextRef="#ctx0" brushRef="#br0" timeOffset="135077.4456">10043 16401 302,'0'0'57,"0"0"-46,0 0 16,0 0 6,0 0 9,0 0 69,-15 3 30,15-3 31,-2 0-46,0 0-29,2 0-38,0 0-21,0 0-19,0 0-14,0 0-2,0 0-3,6 0 1,21 0 0,13 0 11,10-14 5,0-1-7,2-4-1,-11 9-4,-4 7-3,-8 3-1,-7 0 0,-2 3-1,-9 4-4,-1-4 0,-6 6-5,-2-9 3,-2 0 1,0 10 4,0 2 1,-9 10 4,-11 2-4,-9 5 0,-7 4 1,-5-1 0,-2 7-1,-5 0 1,4-3 0,4 0-1,7-4 0,10-5 0,12-10 0,6-7 0,5-1 1,0-5 0,19-1-1,16-3 8,15 0 5,10-7 1,0-12-12,-2 6-2,-7-1-10,-8 6-87,-8-1-198,-6-1-272</inkml:trace>
  <inkml:trace contextRef="#ctx0" brushRef="#br0" timeOffset="135607.8143">11043 16281 870,'0'0'122,"0"0"-53,0 0 33,0 0-65,0 0-33,0 0 5,-146 116 7,111-68 9,1-4 0,7 2-16,12-6-7,12-3 0,3-12-2,8-6 0,25-12-7,7-7 2,7 0-1,2-12-11,-2-15-5,-5-4-5,-7-1 3,-7 2 20,-16 7 4,-5 4 7,-7 11 21,0 8 9,0 0-14,0 0-17,-4 8-6,-9 23-2,-3 3 2,7-2-1,7-3 0,2-7-1,2-3 0,23-12 0,8 0 2,3-7 2,-3-5-1,-2-15 5,-6-10-2,-10 1 4,-5-8 16,-10 1-6,0 8-5,-14 5-6,-13 11-7,-5 12-11,0 0-30,-4 5-63,9 17-164,10 0-264</inkml:trace>
  <inkml:trace contextRef="#ctx0" brushRef="#br0" timeOffset="136029.4559">11457 16682 651,'0'0'182,"0"0"-70,91-116 33,-57 67-43,-7-6-48,-11 2-5,-8 5-16,-8 3-11,0 17-10,-8 10-1,-11 2-11,-2 12-2,-3 4-6,7 0-17,1 0-8,7 12 8,9 2-4,0 3 6,6 2 5,22-1 5,9 3-2,9-7 6,4-4 5,2-2 4,-3-1 1,-10 4-1,-9-3 18,-10 2 10,-11-2 2,-5 10-1,-4-1-3,0 6 1,-8 5-11,-13 2-11,-3-7-3,0 4 0,3-8-2,1-7-16,5 1-28,5-5-32,4-8-88,4 0-144,2 0-229</inkml:trace>
  <inkml:trace contextRef="#ctx0" brushRef="#br0" timeOffset="136449.2581">12053 16138 1139,'0'0'91,"0"0"-80,122-40 15,-62 40 5,-9 0-25,-15 4-6,-18 22-2,-16 6-3,-2 2 4,-18 7 1,-18-4 2,-1 2-2,3-11-2,7-11-5,12-4-9,8-12 4,7 4 3,0-5 3,0 0 6,22 0 2,10-6 11,1 6 1,2 0 0,-7 0 1,0 6 0,-7 7-2,-8 10-2,-4-1-4,-9 4 3,0 0-3,-5 2 2,-21-1 0,-5-6-5,-8 1 0,-1-4-3,3-4 1,-2 4-2,8-10-10,7 2-40,12-5-58,10-5-221,2 0-502</inkml:trace>
  <inkml:trace contextRef="#ctx0" brushRef="#br0" timeOffset="137148.403">12932 16066 697,'0'0'244,"0"0"-79,0 0-79,0 0-52,0 0-28,0 0 30,8 99 0,-2-56-11,1 7-11,-1-6-9,2-3-3,-4-1-1,2-8-1,-6-2-36,0-2-46,0-2-72,0-8-138,0-8-98</inkml:trace>
  <inkml:trace contextRef="#ctx0" brushRef="#br0" timeOffset="137342.4413">12774 16346 1060,'0'0'45,"0"0"-43,0 0 24,158-39-20,-92 22-6,-8 3-86,-14 0-246,-6-8-321</inkml:trace>
  <inkml:trace contextRef="#ctx0" brushRef="#br0" timeOffset="137687.6826">13356 16113 1088,'0'0'21,"0"0"-14,147-33 27,-76 23-21,-5 2-12,-18 0 2,-15 6-3,-17 2 0,-9 0 0,-5 0-2,-2 0-2,0 10 4,0 15 3,-12 8 3,-8 3-2,-6 2-1,-5 8 1,-3-2 12,1 1 0,2 1 5,5-12 3,12-7-4,8-8-7,6-7-7,0-2-4,13 0 3,18-2 5,11 0 2,9-3 0,10-5-1,-1 0-9,2-23 1,-8 5-3,-10-8-29,-17 0-115,-15-6-240</inkml:trace>
  <inkml:trace contextRef="#ctx0" brushRef="#br0" timeOffset="138205.5964">13972 15575 996,'0'0'10,"0"0"-4,0 0 6,0 0-12,0 0 2,0 0 5,2 36 1,-25-32-5,1 0 3,5-4-2,5 0 1,3 0 3,5-14-1,4 2-7,0-6 0,4 4 0,14 1 0,4 3 4,1 10-3,6 0 3,0 0 0,-3 0 7,-1 19 7,-8 4-4,-7 12-4,-8 1-1,-2 8-2,-7-4 0,-23 2-3,-3-3-1,-2-4 0,2-9-3,8-8 2,8-7-1,10-11 1,4 0 2,3 0 20,0 0 16,0-15-17,16 1-15,11 6 27,3 8-9,9 0-8,-2 0-8,2 0-1,-6 6-9,-1 6 0,-8 0-2,-2 2-55,-4-4-103,-5 3-312</inkml:trace>
  <inkml:trace contextRef="#ctx0" brushRef="#br0" timeOffset="138595.4615">14424 16334 1150,'0'0'19,"0"0"-3,129-104 27,-77 60-35,-10-4-3,-13 2 2,-16-2 7,-11 4 7,-2 3-8,-2 14-6,-22 4 0,-5 11-7,-4 12-5,-3 0-5,12 9-6,3 8-3,9 1 2,12 4 1,0 1 0,7-6 8,25 6 4,10-5 3,7 0 1,0-2 1,-4 2-1,-7 2 4,-14 2 1,-13 5-1,-11-1-3,0 6 1,-27 3 2,-15 2-4,-5-3-15,7-7-60,5-13-52,14-9-112,17-5-81</inkml:trace>
  <inkml:trace contextRef="#ctx0" brushRef="#br0" timeOffset="139119.5509">14939 15990 14,'0'0'996,"0"0"-880,0 0-47,0 0-23,0 0-40,0 0-5,3 32 8,-3-2 2,-5-4-2,5 6-4,0-4-2,0-1 0,11-1-3,14-9 0,8-7 2,0-2 3,3-8-2,-5 0-1,-4 0 2,-2-18 1,-3-11-1,-5-5 0,0-1-1,-5 0 0,-3-4-1,-5 6 0,0 16-2,-4 7 2,0 7 3,0 3-1,0 0-4,0 0-3,0 0-2,0 7 4,0 7 1,-4-8 0,2-6 1,2 0-1,0 0 0,0 0-2,0 0 2,0 0-3,13-5 3,5 0 2,-2 1-2,1 4 0,0 0 0,1 8 3,-4 10-1,3 6 3,-6 2 0,-2 4-1,-6-2-4,1-3 0,-4 2 0,0-8-23,-14-2-53,-13-7-127,-8-10-286</inkml:trace>
  <inkml:trace contextRef="#ctx0" brushRef="#br0" timeOffset="139380.7033">15193 15651 1098,'0'0'21,"0"0"-21,0 0 20,0 0-14,0 0-3,0 0-2,-78 107 0,40-107 1,9 0 3,10-14 22,9-11 23,10-3-22,0 2-10,14 3-13,15 8-3,6 7-2,1 8-6,2 0-99,-5 8-158,-2 10-351</inkml:trace>
  <inkml:trace contextRef="#ctx0" brushRef="#br0" timeOffset="139771.3319">15672 15874 1149,'0'0'23,"0"0"-7,148-49 33,-100 49-38,-12 0-9,-16 4-2,-18 22 0,-2 10 3,-17 5 10,-17-5-4,-4-6-2,7-6-2,8-12-3,12-6 0,9-6-1,2 0 0,0 0 0,2 0 0,18 0-1,12-6 8,2 6 7,-1 0-2,-2 0 2,-4 4 2,-10 6 6,-5 8-3,-12 3 0,-2 5 3,-37 11 2,-11-1-17,-13 1-5,-1-8-3,6 3-11,6-9-44,12-1-38,9-8-152,0-9-530</inkml:trace>
  <inkml:trace contextRef="#ctx0" brushRef="#br0" timeOffset="140499.1564">10741 17040 599,'0'0'150,"0"0"-144,0 0 18,0 0 170,0 0-113,0 0-57,-59 18-6,59-14 25,13 4 3,29-4 32,30 1-14,30-5-18,29 0-9,37 0-8,34-13-2,39 4-8,31-8-6,31 3-2,18-8-3,20 0-2,18-6-4,9-6-1,4 2-1,-6-8 4,-16 0 5,-22-1-5,-31 2 3,-36 6 14,-40 8 9,-38-4-3,-36 7 0,-41 4-7,-37 6-16,-34 6-3,-23 6-1,-12-4-3,-8 4-43,-36 0-50,-25 0-49,-13 10-81,-8-1-412</inkml:trace>
  <inkml:trace contextRef="#ctx0" brushRef="#br0" timeOffset="141676.4499">12790 17513 863,'0'0'232,"0"0"-198,0 0-27,0 0-1,0 0 3,0 0 4,131 4 3,-75-4 6,0-5-8,-4-4-2,-10 9-5,-11 0-6,-9 0-1,-11 5-1,-10 9-4,-1 12 5,0 1 3,-23 8 1,-6 0 1,-10 2 3,2-1 1,-2 4 2,2 0 4,10-4-5,10-9-3,8-1-2,9-16 1,0-1-6,3 0 0,26-5 4,12-4 6,15 0-1,2 0-6,2-8 0,-3-11-3,-14 5-53,-5 2-100,-16-6-271</inkml:trace>
  <inkml:trace contextRef="#ctx0" brushRef="#br0" timeOffset="142185.7452">13436 17267 969,'0'0'92,"0"0"-91,0 0-1,0 0 4,0 0-2,0 0 0,34 44-1,-54-39 3,0-5-1,0 0 1,7 0 7,1 0-5,5-17 8,7 3-13,0-4 0,2-5 0,19 10-1,4-6 1,1 7-1,5 3 0,1 4 3,-1 5 6,0 0 9,-4 5-9,-5 13 3,-6 4-2,-8 5 3,-8 0-6,0 4 3,-8 4-5,-23 1 2,-6-8-6,-4-2-1,7-8-1,5-13 0,11-2 1,7-3 3,9 0 0,2 0 0,0 0-1,0 0 4,16 0 3,11 0 19,8 0-2,3 0-9,4 0-11,1 14-6,-4 4-9,-4 0-65,-1-4-109,-5 3-206,-6-11-278</inkml:trace>
  <inkml:trace contextRef="#ctx0" brushRef="#br0" timeOffset="142391.2913">14015 17455 1102,'0'0'87,"0"0"-45,0 0 1,0 0-21,0 0 17,0 0-6,23 125-15,-18-95-6,-3 2-9,0-4 1,-2 2-4,0-4-29,0 2-46,0-6-79,0-3-172,-4-12-158</inkml:trace>
  <inkml:trace contextRef="#ctx0" brushRef="#br0" timeOffset="142562.0161">13860 17732 1044,'0'0'113,"0"0"-73,0 0-8,0 0-22,172-104-10,-101 74-4,-7 4-42,-10 2-118,-10 2-205,-13-1-143</inkml:trace>
  <inkml:trace contextRef="#ctx0" brushRef="#br0" timeOffset="142759.4294">14446 17357 1118,'0'0'101,"0"0"-35,0 0-16,0 0-22,0 0 16,5 107-13,4-68-16,-3 2-8,-1-5-5,-5 3-2,0-6-4,0 1-39,-7-2-24,-6-6-50,-5-8-136,4-11-361</inkml:trace>
  <inkml:trace contextRef="#ctx0" brushRef="#br0" timeOffset="143395.2043">17710 15749 1093,'0'0'116,"0"0"-51,0 0-5,0 0-25,-21 160 25,-5-61-26,-14 6-5,-7 22-1,-10 3-3,-7 3-12,0-3-6,-1-14-5,6-9 2,12-13-3,11-22-1,10-24 0,14-22-22,12-16-35,0-10-26,18-17-20,22-34-26,11-26-152,2-24-190</inkml:trace>
  <inkml:trace contextRef="#ctx0" brushRef="#br0" timeOffset="143627.6856">17981 15793 81,'0'0'959,"0"0"-819,0 0-63,0 0-8,-37 178-1,-4-62-16,-3 23-16,-3 4-9,-1 1-6,0 2-7,-1-11-6,5-5-1,2-20-1,3-16 2,12-27-6,10-25-1,6-16-1,6-19-15,5-7-47,0 0-43,0-12-79,0-23-515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1:00:10.0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2410 1010 835,'0'0'245,"0"0"-231,0 0 15,0 0-6,0 0-22,128 5 13,-41-7 5,7-17-4,-3 6-11,-10 1 3,-15 5-5,-16 5 0,-25 2-2,-8 0-1,-11 0-3,-6 0-7,0 14 7,0 14 4,-25 11 4,-10 7 8,-8 3-11,-3 4 4,-5 3-3,-3-2 5,4-6-7,9-4 14,10-14-5,10-7-1,13-9 0,8-7-7,0 0-1,1-3 1,31 0-1,10-3 11,14-1 14,6 0-2,1 0-2,-1-4-12,-6-6-8,-4 3-2,-6-2-13,-1 2-71,-7-2-110,-7 0-262</inkml:trace>
  <inkml:trace contextRef="#ctx0" brushRef="#br0" timeOffset="351.0752">4007 493 1158,'0'0'73,"0"0"-69,0 0 25,0 0-23,-113 108-6,72-11 0,-3 29 2,-1 19 10,1 15 2,4 12 8,5 1 7,14-9-7,17-13-10,4-22-2,0-18-6,19-19-2,8-15 0,0-18-2,-3-20 0,-3-13-29,-6-17-45,3-9-106,-1 0-84</inkml:trace>
  <inkml:trace contextRef="#ctx0" brushRef="#br0" timeOffset="637.4645">4332 796 1135,'0'0'98,"0"0"-81,0 0 3,0 0-20,0 0 1,0 0 2,21 134 10,-17-88-6,0-2-5,2-4-1,0-1 0,-1-3-1,3-3-29,-1 0-77,-5-5-94,-2-2-142,0-4-192</inkml:trace>
  <inkml:trace contextRef="#ctx0" brushRef="#br0" timeOffset="901.51">4066 1463 991,'0'0'114,"0"0"-103,0 0 23,0 0-19,137 0 5,-45 0 21,6-12-17,-3-1-2,-8-6 2,-8 3-4,-15 1-8,-14 0-7,-13 5-3,-12 3-1,-12 0-1,-9 7-25,-4 0-36,0 0-90,-8 0-202,-26 7-220</inkml:trace>
  <inkml:trace contextRef="#ctx0" brushRef="#br0" timeOffset="1289.3696">4556 1805 819,'0'0'88,"0"0"-18,0 109 15,0-76-60,0-4-23,0-8 6,0-9-4,0-8 2,0-4 3,0-2 39,0-26 9,0-13-38,0-5-14,0-1-3,19 0-1,8 8-1,4 7 0,-4 11 0,0 7 0,-2 10 0,-8 4 0,1 0-2,-6 18 2,3 12 1,-4 8 7,0 3 4,1-1 5,-4-4-7,3-8-2,1-7 1,8-4-2,6-7 0,7-5-1,8-5 3,0-3-9,-2-23-3,-7-11-53,-15-4-100,-15-9-239</inkml:trace>
  <inkml:trace contextRef="#ctx0" brushRef="#br0" timeOffset="1610.8905">4901 877 941,'0'0'184,"0"0"-182,162-5 24,-79 21 21,0 28-16,-3 18 5,-6 17-18,-18 11-16,-17 8 0,-18 6 0,-18 8 7,-3 3 4,-15-5-4,-16-10 8,-2-6-1,4-7 8,0-7-2,-1-8-5,6-11-8,2-19-4,6-14-4,4-14-1,7-10 0,-5-4-33,-1-16-45,-5-35-161,-7-21-697</inkml:trace>
  <inkml:trace contextRef="#ctx0" brushRef="#br0" timeOffset="3136.3586">9335 1081 920,'0'0'87,"0"0"-21,0 0-16,0 0-42,0 0-8,0 0-33,0 0 33,-13 116 23,13-61 2,0 3 10,0-5-17,0-2-2,0-5-7,0-7-7,0-10 1,0-9-2,0-11 0,0-6 0,0-3-1,0 0 0,11-14 2,9-14 8,4-6-4,-2 6-3,-1 7-1,-8 16-2,1 5 0,3 0-11,3 8 0,3 5 0,-3 1 11,1-3 2,-2-6-1,-4-2 3,-3-3 5,1 0 14,0-7 8,3-14 8,-4-14-18,1-9-9,-6-2-10,1-4-2,-4 8-1,-2 9-33,3 7-31,0 6-75,3 5-198,0-6-188</inkml:trace>
  <inkml:trace contextRef="#ctx0" brushRef="#br0" timeOffset="3331.2288">9879 1046 529,'0'0'48,"0"0"92,2 145 49,2-84-103,5-3-22,3-3-21,-4-4-36,-1-9 1,-3-6-8,-4-9-43,0-6-113,0-13-136,0-8-84</inkml:trace>
  <inkml:trace contextRef="#ctx0" brushRef="#br0" timeOffset="3547.1963">10149 1209 638,'0'0'443,"0"0"-402,0 0 30,0 0-39,0 0-32,0 0-1,-119 60-6,86-24 6,5-2 1,11-4-1,13-1 0,4-4 0,1 0 0,31-3-31,9-3-44,-1-6-116,-5-11-296</inkml:trace>
  <inkml:trace contextRef="#ctx0" brushRef="#br0" timeOffset="3846.3576">10309 1239 1035,'0'0'43,"0"0"-39,158-68 4,-75 43 6,2 6-7,-8 5-7,-17 7-5,-21 3-49,-24 4-74,-15 0 2,0 0 15,-25 0 89,-10 0 22,-5 15 22,2 3 55,9 2 37,5 5-25,5 1-2,9 3-29,3 3-24,7 0-12,0 0-12,0 5-4,0 0-2,2 9-2,-1 11-2,-1 1-79,0-6-158,0-16-157</inkml:trace>
  <inkml:trace contextRef="#ctx0" brushRef="#br0" timeOffset="4446.5011">12459 1122 1081,'0'0'85,"0"0"-85,0 0 3,0 0-3,139-5 8,-48-10-1,0 5-5,-14 10-2,-28 0 0,-25 0-9,-16 13-16,-8 9-8,-14 11 33,-24 10 7,-14 6 5,2 0 6,0-3-1,5-4 2,12-5 3,11-3 4,7-5-4,15-2-13,0-4-5,17-5-2,23-6 2,18-12-1,18 0 2,6-14-5,7-15-48,-6-13-113,-18-8-351</inkml:trace>
  <inkml:trace contextRef="#ctx0" brushRef="#br0" timeOffset="4627.1274">13372 1005 1128,'0'0'19,"0"0"-16,178-47 2,-88 31-3,-1 0 1,-14 8-3,-19 4-93,-25 2-156,-29 2-102</inkml:trace>
  <inkml:trace contextRef="#ctx0" brushRef="#br0" timeOffset="4875.5295">13421 1002 758,'0'0'77,"0"0"30,-60 115-16,50-52-48,6 9-2,-1 6-8,4 4-10,-7-2-4,3-3 0,-1-7 15,6-7-4,0-13-12,0-10 3,3-9-6,14-12-7,9-6-7,9-9 0,7-4 7,6-3-8,3-16-37,-5-12-80,-8-2-237,-9-9-396</inkml:trace>
  <inkml:trace contextRef="#ctx0" brushRef="#br0" timeOffset="5281.6373">13891 1233 1065,'0'0'31,"0"0"-20,0 0-11,0 0-5,0 0 2,0 0 3,50 150 12,-50-98-5,0-7-3,0-9 0,0-10-3,8-8 0,10-9 1,8-9 1,11 0 4,3-9-7,-3-17-2,-1-9-11,-9-4-11,-11-5-5,-8-7 12,-3 3 17,-5 8 0,0 10 32,0 9 13,0 14 4,0 7 2,0 0-20,-3 10-31,1 24-8,2 13 8,0 6 3,0 0 0,0-4-2,7 0 1,8-8-2,1-4-67,7-13-101,1-18-196,1-6-148</inkml:trace>
  <inkml:trace contextRef="#ctx0" brushRef="#br0" timeOffset="5581.9511">14489 1462 604,'0'0'320,"0"0"-304,0 0 60,0 119-14,4-73-38,0-5-6,-1-11-11,1-16-7,-4-6 5,2-8-2,-1 0 17,8-24 41,2-18-27,5-11-34,3-2-2,1 8 2,1 13-1,-7 15 2,5 12 8,-2 7-4,4 0-2,1 19 3,0 12 5,0 3-1,-4 3-8,-2 1-2,-8-2 0,-2-2-29,-6-4-53,0-14-126,0-10-246</inkml:trace>
  <inkml:trace contextRef="#ctx0" brushRef="#br0" timeOffset="5941.3254">14740 1041 1074,'0'0'66,"0"0"-60,137-53 9,-60 41-7,8 1-1,0 4 0,-14 7-7,-13 0 1,-16 0-1,-13 12 0,-8 14-4,-8 15 4,-4 9 6,-4 14 5,-5 4 2,0 11-1,2-1-1,4 2-5,3-4 5,3-7 8,-4 1 4,-8-7 4,0-5-3,-6-5 3,-23-12-2,-2-9-15,-5-9-3,-7-11-1,-3-9-6,-1-3-3,0-14-30,9-27-51,12-15-169,15-12-400</inkml:trace>
  <inkml:trace contextRef="#ctx0" brushRef="#br0" timeOffset="6100.4192">15846 1400 1039,'0'0'91,"136"-42"-43,-60 23 9,-10 3-46,-17 6-11,-17 7-57,-30 3-207,-2 0-409</inkml:trace>
  <inkml:trace contextRef="#ctx0" brushRef="#br0" timeOffset="6247.1702">15839 1644 951,'0'0'149,"0"0"-110,0 0 28,174-22-30,-107 6-24,-9 2-10,-18 2-3,-20 1-119,-20-6-339</inkml:trace>
  <inkml:trace contextRef="#ctx0" brushRef="#br0" timeOffset="6684.9966">17162 1073 1032,'0'0'101,"0"0"-96,0 0 8,180-14 10,-86-4-3,1 2-4,-5 1-10,-22 6-6,-22 4-81,-25 2-125,-21 3-131,-13 0-248</inkml:trace>
  <inkml:trace contextRef="#ctx0" brushRef="#br0" timeOffset="7051.2435">17184 1145 722,'0'0'84,"0"0"-70,0 0 34,0 0-5,131 44 36,-66-34-26,-3 4-27,-10-1-20,-12 4-2,-16-3-4,-15 2-4,-9 4-42,-8 4 13,-28 10 33,-18 4 8,-10 3-7,-3 3 4,1 0-5,11-2 0,10-6 3,19-8-1,13-6 1,13-4 0,4-2 2,38 0 1,27-4 34,27-3 13,19-6 8,13-3-12,-3 0-18,-7 0-6,-24-3-18,-30-2-7,-28 3-9,-34 2-81,-17 0-138,-57 7-195</inkml:trace>
  <inkml:trace contextRef="#ctx0" brushRef="#br0" timeOffset="7410.2441">16620 2363 879,'0'0'4,"0"0"32,0 0 41,31 121-65,-31-95 6,0-8 3,0-9-4,0-9 7,0 0 11,0-7 30,0-25-27,0-6-32,0-1-5,9 0-1,4 13 3,3 8-3,4 8 6,0 4-1,0 6-2,2 0-3,-1 4 0,-2 14-2,2 4 1,-7 4 0,1 3-1,-7 2-2,-3-1-45,-5 4-77,0-6-133,0-3-169</inkml:trace>
  <inkml:trace contextRef="#ctx0" brushRef="#br0" timeOffset="7592.3451">17147 2372 941,'0'0'78,"0"0"-77,164-60 6,-99 48-7,-7 4-44,-14 4-121,-20 4-126,-19 0-236</inkml:trace>
  <inkml:trace contextRef="#ctx0" brushRef="#br0" timeOffset="7756.5144">17135 2627 630,'0'0'302,"0"0"-285,0 0 12,0 0-1,173-63-28,-99 36-16,-8-2-233,-9 3-301</inkml:trace>
  <inkml:trace contextRef="#ctx0" brushRef="#br0" timeOffset="8041.2956">17770 2400 954,'0'0'145,"0"0"-142,0 0 16,-43 118-2,43-73-12,0-6-3,3-2-1,16-13 1,9-7 2,7-17 0,8 0 7,8-12 8,7-17-6,-11-9-6,-12 1-1,-14-1 16,-19 2 8,-2 6 2,-10 5 2,-23 11-9,-9 11-17,-10 3-8,4 0-7,3 0-12,12 0-41,12 3-67,13-3-192</inkml:trace>
  <inkml:trace contextRef="#ctx0" brushRef="#br0" timeOffset="8747.7715">17783 301 42,'0'0'534,"0"0"-453,0 0-75,0 0-6,0 0 0,0 0 30,-11 82 44,-5-42 18,-5 6-35,-6 4-13,-7 4-8,-9-4-16,-1-6-10,-1-9-1,5-10 0,11-10-1,11-11-6,7-4 9,7 0 4,4-19-1,0-5-10,0 1-1,8 2 5,13 7-6,2 2 2,6 6-4,4 0 1,9 4-1,-2 2 1,3-1 5,-3-4-1,-7 0 1,-2-4 10,-4-5-2,-7-2 2,-5-2 17,-3-5-10,-7 0 0,-5-5 5,0-5-9,0 4-7,-7 5-11,-5 6-2,1 5-2,3 9-3,-4 3-23,0 1-47,2 0-104,-3 1-198</inkml:trace>
  <inkml:trace contextRef="#ctx0" brushRef="#br0" timeOffset="9503.0305">18490 1097 1053,'0'0'61,"0"0"-54,0 0-7,0 0-2,0 0 2,-3 132 1,-2-80-1,5-6 2,0-10 1,0-6-3,3-9 0,15-8 0,5-6 2,4-7 1,3 0 2,2-15 3,-1-15-2,-4-8-3,-7-8-3,-4-7 0,-6 4-1,-6 5 1,-1 14 1,-3 16 11,0 8 15,0 6 10,0 0-23,0 0-14,0 0 0,0 22-15,0 14 12,0 8 1,0 2 1,4 2 0,12 1 0,2-1-41,1-6-95,0-10-147,-4-12-106</inkml:trace>
  <inkml:trace contextRef="#ctx0" brushRef="#br0" timeOffset="9834.3312">18907 1456 545,'0'0'301,"0"0"-288,0 0-4,0 0 25,24 122-28,-17-102 4,0-8-2,-5-9-5,-2-3 3,0 0 28,0 0 82,2 0-18,1-25-36,3-13-56,5-6 1,5 5-7,-1 7-3,3 11 3,-3 9 0,-1 3 4,1 7-3,2 2-1,-2 0 0,5 16-1,-2 11-4,-5 4-1,1 1 3,-3 3 2,-6-3-52,3-6-96,-1-3-129,-2-18-101</inkml:trace>
  <inkml:trace contextRef="#ctx0" brushRef="#br0" timeOffset="10291.3007">19500 1235 521,'0'0'451,"0"0"-446,0 0 8,114 0 22,-50 0-9,7 0-8,-3 0-6,-7 0-9,-18 0-1,-18 0 2,-14 0-6,-10 0 2,-1 0-5,0 0-10,0 17 8,-5 6 7,-16 7 10,-8 2-8,-4 2 7,-11 4-8,-4-1 5,-1 1 0,5-4-6,8-6 1,12-10 4,11-6 3,7-7 2,6-2-8,0 3-2,8 0 6,18-1 2,15 4 26,14-6-3,10 0 3,4-3-17,-3 0-9,-10 0-7,-9-3-2,-11-9-32,-16-3-110,-11-5-139,-9-7-283</inkml:trace>
  <inkml:trace contextRef="#ctx0" brushRef="#br0" timeOffset="10516.2497">19660 996 483,'0'0'539,"0"0"-521,0 0-14,0 0 8,0 0-9,152-40-3,-92 28-29,-6-4-118,-10-2-168</inkml:trace>
  <inkml:trace contextRef="#ctx0" brushRef="#br0" timeOffset="10950.5046">20142 771 855,'0'0'74,"0"0"-64,0 0-10,13 109 18,3-65-11,-1-1 7,-3-5-11,-6-9 1,-4-4 3,-2-11 3,0-9 4,0-2-3,2-3-1,1 0 13,1 0 20,8-8-3,5-21-10,8-10-10,4-10-18,2 7 1,-4 10-3,-5 8 4,-10 12-3,-1 6 0,-5 6-1,1 0-1,1 14-10,1 14 6,0 4 2,-4 6 3,-3-4 10,0 0-6,3-6 4,4-7-3,-2-5-1,6-6 3,1-6 0,3-4-3,9 0-4,12-7-19,5-7-77,-3 2-227,-7 6-190</inkml:trace>
  <inkml:trace contextRef="#ctx0" brushRef="#br0" timeOffset="11130.3508">21006 1560 886,'0'0'300,"0"0"-295,0 0-5,0 0-11,0 0-94,0 0-238</inkml:trace>
  <inkml:trace contextRef="#ctx0" brushRef="#br0" timeOffset="12149.8024">12452 3224 25,'0'0'937,"0"0"-928,0 0-2,0 0-1,0 0 12,137 5 21,-63-5-14,-3-17-12,-8 5-7,-21 4 0,-15 1-4,-16 7-2,-11 0-2,0 6-24,-14 20 18,-23 11 8,-11 10 8,-6 1-4,-4 1-1,4 0 4,4-8-6,13-4 5,14-11 25,15-8-11,8 0-6,0-6-9,25-2 10,23-2 5,8-8 1,4 0-12,4 0-9,-8-16-28,0 0-96,-7-6-193,-9-4-232</inkml:trace>
  <inkml:trace contextRef="#ctx0" brushRef="#br0" timeOffset="12376.9387">13231 3120 629,'0'0'388,"0"0"-387,145-12 11,-64-4 46,1 2-45,-8 2-2,-16 3-11,-16 4-15,-21 5-121,-15-2-156,-6 2-123</inkml:trace>
  <inkml:trace contextRef="#ctx0" brushRef="#br0" timeOffset="12757.9875">13227 3152 723,'0'0'103,"0"0"-86,0 0 30,0 0-25,-2 108 46,2-55-20,0 5-6,2 10 6,0 10-9,-2 6-11,0 14-17,0 5 9,-9 1-6,-13-2-5,-3-7-3,-4-6 4,7-8-4,4-9-1,6-17 2,11-9-3,1-17-1,0-8 2,15-10-4,20-7 6,15-4 4,13 0-1,8 0-5,1-7-5,-6-8-1,-8 1-28,-8 0-82,-15-6-164,-13-4-236</inkml:trace>
  <inkml:trace contextRef="#ctx0" brushRef="#br0" timeOffset="13067.3643">13993 3208 958,'0'0'147,"0"0"-145,0 0 21,0 0-21,0 0 4,0 0 4,8 134-7,-4-102-1,0-1-2,-1-6-24,-1 1-53,-2-3-116,0-3-81,-2 4-154</inkml:trace>
  <inkml:trace contextRef="#ctx0" brushRef="#br0" timeOffset="13305.382">13659 3824 916,'0'0'177,"0"0"-169,0 0 9,134-10 9,-36-6 5,12-4 10,1-4-20,-2-3-2,-7 1 11,-15 2-13,-18 6-8,-26 7-7,-20 4-2,-19 7-9,-4 0-27,-10 0-45,-32 21-10,-13 5-133,-14-1-187</inkml:trace>
  <inkml:trace contextRef="#ctx0" brushRef="#br0" timeOffset="13679.2873">14083 4103 618,'0'0'78,"0"0"60,11 104-39,-11-70-72,0-4 3,0-5-15,0-14-10,0-5 3,-4-6 3,-3 0 25,4-24-10,3-15-12,0-2-1,10-4-2,15 8-4,10 5 0,3 10-5,0 6 2,-3 7 9,-2 9 9,-4 0-1,-6 11-4,-5 13-3,-7 7 2,-5 8-2,-3 0 2,-3 0-7,0-9-3,0-7-4,2-11-2,7-9 0,11-3-2,7 0-7,10-22-17,6-8-38,-1-6-109,-6-4-167,-7-7-315</inkml:trace>
  <inkml:trace contextRef="#ctx0" brushRef="#br0" timeOffset="14063.279">14537 3229 1039,'0'0'40,"0"0"-34,185-47 0,-84 36 7,-1 4-8,-8 2 1,-18 5-6,-30 0 2,-19 0-4,-17 5 0,-6 13 2,-2 10 34,0 10 15,0 12-4,0 11-21,0 7 1,0 14-11,9 13 1,4 9-3,3 0 1,-6-4 0,-10-10 2,0-16 0,-12-4 3,-17-13-9,-9-13 6,-2-12-10,1-12-2,-10-14-3,5-6-6,0 0-32,2 0-45,1 0-107,6 0-319</inkml:trace>
  <inkml:trace contextRef="#ctx0" brushRef="#br0" timeOffset="16349.4888">14063 4110 150,'0'0'41,"0"0"32,0 0 2,0 0-8,0 0 14,0 0-16,0 0-1,0-11 6,-4 8-4,-1-1-24,2 0-6,1 3 12,-2-3 2,4-3-19,-4 2-4,1 0-4,3 1 1,-3 2 7,3 2-5,0 0-10,0 0-8,0 0 1,0 0-9,-1 0 4,1 13-3,0 10 9,0 5 23,0 5-16,0-1-2,0 2-6,1-2 1,9-6-2,-4-2-4,-2-6-1,2-4-1,-4-4 1,0-3-3,-2-6 2,2-1 0,-2 0-1,0 0 4,0 0 1,0-4 6,0-19 4,3-9-14,2-5-2,5 4 1,4 4-1,-1 5 0,7 0 0,0 4 0,-2 4 0,0 8 0,-3 3 0,1 5-4,-1 0 4,1 3-2,-3 15 0,0-2 2,3 4 1,-2 3 0,-1-6 0,-1 1 1,-8-2 0,0-2 1,-1 0 0,-3-3-1,2-2 1,-2-4-1,2-5-2,0 3 0,2-3 0,6 0-1,1 0 1,4 0-5,5 0-16,1-14-71,-2-4-120,-7-4-236</inkml:trace>
  <inkml:trace contextRef="#ctx0" brushRef="#br0" timeOffset="17399.1701">14109 4071 255,'0'0'180,"0"0"-106,0 0 42,0 0-7,0 0-41,0 0-34,-2-9-20,2 9-11,0 9 1,0 12 7,0 5 24,0 5-9,0 2-3,0 6 3,0-3-6,0-2-1,0-8-6,0-6-2,0-10-1,0-6-1,0-4-5,0 0 1,0 0 5,0 0 15,0-18 17,0-14-36,0-5-4,0 2 0,0 3 0,8 2 1,9 2 0,6 2-3,1 4 3,2 2-2,-1 6 3,0 7-2,-1 2 0,-1 5 4,-2 0 0,0 0-1,-5 0 1,-1 14 2,-2 8 0,-4 2 6,0 3 4,-5 0-1,1-6-6,-5-2-3,0-5-2,0-4-3,0-4-2,0-4-1,1 2-2,-1-4-35,0 0-51,0 0-76,3 0-139,-3 0-96</inkml:trace>
  <inkml:trace contextRef="#ctx0" brushRef="#br0" timeOffset="18812.7075">15937 3639 580,'0'0'198,"0"0"-140,0 0 46,0 0-15,0 0 0,0 0-16,143 28-25,-90-28-17,6 0-7,-11 0-9,-5 0-8,-9 0-5,-14-1-4,-11 1-4,-5 0-39,-4 0-47,0 0-80,-13 7-69,-20 13-49</inkml:trace>
  <inkml:trace contextRef="#ctx0" brushRef="#br0" timeOffset="19013.5883">15964 3938 558,'0'0'225,"0"0"-196,0 0 40,0 0 66,152 4-87,-88-4-9,4 0 1,-8 0-16,-9 0-1,-15 0-20,-14 0-3,-11 0-5,-11 0-55,0 0-91,0 0-125,-9 2-34</inkml:trace>
  <inkml:trace contextRef="#ctx0" brushRef="#br0" timeOffset="19785.3081">17007 3585 747,'0'0'212,"0"0"-202,0 0-10,0 0 21,0 0 31,157 7 29,-86-7-23,5 0-24,-5-5-4,-9-2-3,-14 0-21,-17 5-3,-16 0-3,-9 2-3,-6 0-36,0 0-54,-4 0-59,-23 0-45,-8 0-107,-9 0-178</inkml:trace>
  <inkml:trace contextRef="#ctx0" brushRef="#br0" timeOffset="20399.3275">16972 3583 378,'0'0'17,"0"0"-6,0 0 58,0 0-31,0 0 15,0 0-4,-6 2-4,6-2 11,0 0 5,0 2-2,0 3-4,0 8-33,9 3 1,8 6-1,3 6 5,7 4-3,1 4-4,9-4-5,2-1 0,6-5-4,0-6 3,-2-5-4,-8-4 9,-8-5-5,-12 0-10,-10-4-3,-5-1-1,0 5 0,0 1 2,-11 12 6,-21 2 4,-3 7-9,-8 1 2,3-3-5,1 1 1,5 2 1,3-1 1,5-6 0,11-3-1,9-5 0,6 2 0,0-4-2,16 5 0,19-3 6,11-2-2,17-4 3,11-2-2,15-2 1,9-2 3,4-2 7,3 0 2,-7 0 2,-6-2 5,-24-4-6,-19 2-12,-21 2-5,-22 2-1,-6 0-1,0 0-18,-16 0-36,-21 0-70,-12 0-272,-5 4-310</inkml:trace>
  <inkml:trace contextRef="#ctx0" brushRef="#br0" timeOffset="21172.1578">16766 4780 301,'0'0'405,"0"0"-353,0 0 44,0 0 1,0 0-64,0 0-23,-3 29 13,9 3 32,3 1-18,3 2-16,-2-2-1,-4-2-4,1-5-7,-1-5-8,-4-7 4,0-9-4,-2-5 1,2 0-1,-2 0 0,0-2 7,1-22 0,2-8-8,0-10-4,3 3 2,2 6-1,7 2-3,2 7 3,3 4 0,-2 6-1,0 6 4,-5 6-1,3 2-2,-4 0 2,-2 0 0,3 2-1,-1 12 2,1 4 3,1 1 8,-4 1-8,1 4 5,-2-3-2,-4 4-3,0-1 5,-1 0-6,-4 0 6,0-4-1,0-3-4,0-3 1,0-5-3,0-6-1,0 2 0,0-5-1,0 0-14,0 0-31,2 0-53,5 0-90,0 0-58,2-10-130</inkml:trace>
  <inkml:trace contextRef="#ctx0" brushRef="#br0" timeOffset="21510.8728">17311 4872 556,'0'0'206,"0"0"-174,0 0 42,0 0-11,0 0-10,0 0 16,127 0-32,-85 0-10,1 0 8,-3-5-10,-7 1 0,-10 1-14,-6 1-5,-8 0-5,-2 2 0,-5 0 0,-2 0-1,0 0 0,0 0-16,0 0-54,0 0-46,-6 0-87,-8 4-103</inkml:trace>
  <inkml:trace contextRef="#ctx0" brushRef="#br0" timeOffset="21803.3247">17313 5061 600,'0'0'145,"0"0"-142,0 0 126,0 0-38,0 0-40,0 0-14,135 22-5,-94-22 5,-3 0-1,-7 0-10,-6-2-16,-10 0-7,-5 1-3,-4 1-8,-4-5-47,3 1-67,-1-4-110,2 0-111</inkml:trace>
  <inkml:trace contextRef="#ctx0" brushRef="#br0" timeOffset="22208.9109">17888 4884 610,'0'0'161,"0"0"-145,0 0 116,0 0-53,0 0-42,0 0-20,0 5-8,0 17 33,0 6 24,2 4-32,1 2-1,-3 2-9,0 4-5,0-4-6,0 2-3,0-2-2,0-10-2,0-5 3,0-7-2,0-10-1,-3-4-3,3 0 0,0 0 0,0 0-6,0 0 0,0-13-41,0-14-65,0-12-187,0-17-322</inkml:trace>
  <inkml:trace contextRef="#ctx0" brushRef="#br0" timeOffset="23108.2732">17714 3062 646,'0'0'90,"0"0"-65,0 0 65,0 0-42,0 0-17,0 0-15,-11 0-11,2 0 0,0 12 8,-6 8 7,-3 6 11,-3 2 2,0 0-6,-6 1-2,0-2-9,-2-1-4,1-6-9,7-6 5,1-5-5,2-8 4,2-1-1,0 0 0,1-1 4,2-16-4,2-1-5,0 4 1,8 2-2,3 2 0,0 0 0,0 2-2,3 2 1,15 2-1,2 4 0,-1 0 2,4 8-5,2 12 2,1 4 1,0 0 1,3 0 1,3-5 0,0-7 0,-4-7 5,3-5-3,1 0 0,-1-10 0,-1-9 4,-3-8-4,-6-1 12,-10-2 3,-11-2 8,0 2 5,-7 4-10,-12 6 1,-4 10-15,-2 2-6,3 6-2,-1 2-13,4 0-47,5 0-75,5 0-255</inkml:trace>
  <inkml:trace contextRef="#ctx0" brushRef="#br0" timeOffset="34567.8269">18773 3605 842,'0'0'118,"0"0"-7,0 0 17,0 0-81,0 0-24,0 0-17,0 0-4,0 40 1,0-4 7,0 4 14,0-2-11,5-1-7,0-3-4,6-4-2,-3 2-3,3 0-54,0-1-48,-4 1-84,-7-5-191,0 0-201</inkml:trace>
  <inkml:trace contextRef="#ctx0" brushRef="#br0" timeOffset="34802.8872">18463 4309 201,'0'0'745,"0"0"-713,0 0-13,0 0 36,0 0-25,138 7 52,-49-7-32,9 0-17,5-7-12,0-11 7,-8-2-13,-10-1 0,-18 9-8,-24 3-7,-18 6-6,-21 3-46,-4 0-48,-10 0-58,-30 19-166,-15 7-184</inkml:trace>
  <inkml:trace contextRef="#ctx0" brushRef="#br0" timeOffset="35152.8032">18952 4596 758,'0'0'95,"0"0"-40,0 0 98,6 112-110,-2-80-3,1-2-15,-5-5-14,0-11-5,0-9-1,0-5-2,2 0 6,-2-5 30,0-26 11,5-11-46,8-6-3,5 5 1,6 4 0,3 11-2,0 7 2,-2 12 7,-5 4-4,-5 5 4,-3 0-6,7 14 0,-3 11 8,-3 3-11,-2 2 4,-1-4-2,-6-4 1,0-4-3,-2-7-18,-2-2-30,3-6-43,-3-3-95,0 0-151,2-24-241</inkml:trace>
  <inkml:trace contextRef="#ctx0" brushRef="#br0" timeOffset="35416.9209">19647 4071 928,'0'0'94,"0"0"-86,0 0 7,0 0 21,0 0-30,0 0-4,0 0 0,0 0 6,0-5 11,0-2 16,0-4-22,0 0-13,0 2-19,2 4-70,5 0-59,-3 1-153,0-4-288</inkml:trace>
  <inkml:trace contextRef="#ctx0" brushRef="#br0" timeOffset="35971.8716">19984 3838 880,'0'0'3,"0"0"13,0 0 9,0 0-1,0 0 11,169-28-6,-111 7-13,0 6 24,-9 5-21,-17 3-6,-8 6 1,-13 1-8,-6 0-5,-2 0-1,-3 0-1,0 0 1,0 1 1,0 20 1,0 6 9,-8 5-2,-15 1-7,-4 3 2,-2 2 1,-6 2-2,-1-4-2,5-4-1,4-1 4,5-9-4,9-3 0,4-2-1,2-4 0,5-3 1,2-3 1,0-1-1,0-3 0,20-1 3,15-2 5,13 0 2,8 0 14,8 0 4,3-11-10,-3-1 2,-8-2-7,-16 1 2,-15 8-14,-12 0 1,-8 4-1,-5-3-1,0-3-21,0 0-43,-23-4-104,-3-3-116,-3-5-35</inkml:trace>
  <inkml:trace contextRef="#ctx0" brushRef="#br0" timeOffset="36233.1544">20177 3563 627,'0'0'162,"0"0"-156,0 0 67,0 0-16,0 0-36,121-56 12,-72 44-25,-6 2-6,-4-2-2,-8 1-62,-8-2-151,-5-4-87</inkml:trace>
  <inkml:trace contextRef="#ctx0" brushRef="#br0" timeOffset="36683.2328">20631 3321 513,'0'0'480,"0"0"-466,0 0-13,0 0 9,0 0 29,55 126 27,-42-85-41,-1-8-8,-6-3 5,-2-4-13,-4-11 2,2-3-1,-2-7 0,0-5-9,3 0 3,-1 0 6,5-8 11,8-20 4,6-8-19,6-4-6,2 5 1,-6 10 0,2 5-1,-5 6 0,0 6-1,0 5 1,-2 3 1,0 0-1,-2 15-6,-3 13 4,-4 5 2,-2 4 3,-3-5 3,-2-6-6,3-8 8,-1-2 2,6-8-8,-2-6 1,9-2 8,8 0 2,8-6 9,6-12-7,-1-2-14,-7 3-2,-11 5 0,-7 1-37,-8 2-66,-5 2-243</inkml:trace>
  <inkml:trace contextRef="#ctx0" brushRef="#br0" timeOffset="37841.6353">13472 6525 863,'0'0'142,"0"0"-116,0 0 49,0 0-16,0 0-36,0 0-11,165-25 4,-100 13-10,-7 5-6,-16 5-57,-11-1-107,-15 3-128,-16 0-173</inkml:trace>
  <inkml:trace contextRef="#ctx0" brushRef="#br0" timeOffset="38021.0138">13459 6878 1039,'0'0'47,"0"0"-42,0 0 46,0 0-20,178-63-7,-101 39-12,-6 8-12,-11 7-33,-14 0-142,-13 1-187,-14-6-246</inkml:trace>
  <inkml:trace contextRef="#ctx0" brushRef="#br0" timeOffset="42019.1112">14778 6633 136,'0'0'143,"0"0"-71,0 0-19,0 0 5,0 0-11,0 0-3,0 0-9,-4 0-1,2 0 14,2 0-8,0 0-21,0 0-4,0 0-3,0 0-3,0 0 2,0 0-7,0 0 1,0 0-3,0 0-1,0 0-1,0 0 5,0 0-2,0 0-2,0 0 6,0 0 9,0 0 15,0 0 10,0 0-13,0 0-10,0 0-15,0 0-3,0 0-1,4 0 1,14 0 19,5 0 11,6 0 3,2 0-13,1 0-5,3 0-6,-4 0 0,-4 0-5,-4 0-3,-2 0 1,-7 0-1,-8 0-1,-6 0 0,0 0-1,0 0 1,0 0 0,0 6-3,-14 20 3,-15 11 0,-8 6 10,-5 3-10,1 3 2,1-7 1,5-6-3,8-1 1,6-12 0,11-5-1,5-4 0,5-4-6,0 0 1,0 2 5,21-2 2,4-3 12,13-2 4,7-5 7,7 0-12,-2 0 2,-4-8-6,-11-1-8,-13-2-1,-12 2-5,-4 0-43,-6-5-38,0-4-103,-9-6-177</inkml:trace>
  <inkml:trace contextRef="#ctx0" brushRef="#br0" timeOffset="42296.1185">14952 6304 559,'0'0'194,"0"0"-96,0 0-1,0 0-49,0 0-27,0 0-13,106-46 1,-62 34-4,-7 2-5,-1 0-59,-7 1-154,-7-2-109</inkml:trace>
  <inkml:trace contextRef="#ctx0" brushRef="#br0" timeOffset="42498.7515">15372 6104 662,'0'0'358,"0"0"-328,0 0 19,0 0-15,0 0-31,0 0 8,6 55 24,-4-26-22,-2 0-9,0 3 0,0-1-4,0 5-25,-4 2-93,-5-3-133,2-8-144</inkml:trace>
  <inkml:trace contextRef="#ctx0" brushRef="#br0" timeOffset="42956.3758">15916 6601 709,'0'0'126,"0"0"-43,0 0-12,0 0-56,0 0-11,0 0 44,0 98 7,2-54-16,-2 1-15,2-1-11,-2-4-5,0-3-6,0-2 0,0-9-2,0-4-5,0-3-53,0-6-56,-7-5-127,-4-6-45,-2-2-198</inkml:trace>
  <inkml:trace contextRef="#ctx0" brushRef="#br0" timeOffset="43140.1155">15683 6936 89,'0'0'886,"0"0"-860,0 0-5,0 0 11,0 0-25,168-78-2,-106 56-5,1 0-9,-7-1-57,-6-4-115,-9 5-21,-12 0-177</inkml:trace>
  <inkml:trace contextRef="#ctx0" brushRef="#br0" timeOffset="43371.116">16477 6517 1088,'0'0'34,"0"0"-7,0 0 5,0 0-27,0 0 31,0 132-8,0-86-21,0 1-6,0-3 1,0-6-2,0-1-18,0-6-47,-2-5-83,-5-4-125,-6-9-82</inkml:trace>
  <inkml:trace contextRef="#ctx0" brushRef="#br0" timeOffset="43653.1645">16083 7190 541,'0'0'252,"0"0"-251,160-1 11,-73-6 107,14 2-85,5-4 33,8-2-15,-2-5-19,-12-3 5,-16 1-4,-24 0-12,-21 4-10,-21 4-4,-15 5-8,-3 2-11,-15 3-91,-30 0-144,-12 12-185</inkml:trace>
  <inkml:trace contextRef="#ctx0" brushRef="#br0" timeOffset="44216.5548">16585 7565 198,'0'0'563,"0"0"-552,0 0 31,0 0 49,-83 121-72,66-104-16,2-6 1,-5-5 3,1-6 0,-4 0-3,-1 0 1,10-17-2,5-3 1,4 1 4,5 0 1,0-1 8,3 5-9,17 1-2,7 1-1,4 4 0,2 0-4,2 8 3,-1 1-3,-3 0 2,-4 11-1,-4 13 2,-8 8 1,-3 1 8,-8 6 4,-4 4 1,0 1-3,-18 2 2,-11 0-6,-7-1-5,1-7 3,-1-9-8,4-8 5,6-13-5,6-8 1,5 0 5,1 0-6,8-16 3,6-1-2,0 6 0,0 1-2,22 2 1,7 4 1,1 4 0,7 0 5,0 1 6,2 15 12,-6 3-9,-4-1-7,-7 0-2,-2-2-7,-2-4 1,-5-4-1,-1-2-38,5-6-46,2 0-79,2-10-203</inkml:trace>
  <inkml:trace contextRef="#ctx0" brushRef="#br0" timeOffset="44427.1635">17233 7038 964,'0'0'129,"0"0"-116,0 0 25,0 0-4,0 0-34,0 0-21,31-48-130,-31 44-218</inkml:trace>
  <inkml:trace contextRef="#ctx0" brushRef="#br0" timeOffset="44929.8118">17534 6800 825,'0'0'76,"0"0"-74,0 0 35,133 0-5,-79-4-14,2-3-1,-5 2-6,-5 0 0,-12 1 12,-14 4 3,-13 0-19,-5 0-5,-2 0 1,0 21-2,0 8 4,-20 11 2,-7-3-1,-4 1 1,-4-2 0,1-4-3,2 2 4,6-6 0,2-6 1,10-4-1,5-6 4,7-3-7,2-1-2,0 2 0,9 0 10,15-1 18,14 0-3,8-4-10,7-2-3,2-3 4,3 0-11,-4 0-1,-9-10-6,-12-1-1,-14 4-3,-9-4-24,-10 1-37,0-2-109,-7-2-211,-19-6-166</inkml:trace>
  <inkml:trace contextRef="#ctx0" brushRef="#br0" timeOffset="45146.9063">17649 6428 565,'0'0'409,"0"0"-394,0 0 3,0 0 48,159-19-39,-105 10-18,-10 0-9,-10-5-23,-8-3-179,-12-5-186</inkml:trace>
  <inkml:trace contextRef="#ctx0" brushRef="#br0" timeOffset="45738.0706">18236 6128 595,'0'0'28,"0"0"-26,0 0 52,0 0-6,0 0-37,0 0-1,-36 58-2,25-53-6,3-5 0,2 0 19,0 0-9,6-15 13,0-5 9,0 2-7,6 2-15,17 0 2,0 4 9,3 0-4,-4 5 3,3 7-1,-1 0-9,-1 0-9,-2 17 0,-1 7 3,-6 8 1,-2 2 5,-8 4 5,-4 0 1,0 4-2,-18-1-1,-11 0-1,-5-5 0,1-5-8,2-8-1,5-9-4,10-10 6,4-4-7,3 0 9,6-7-1,2-5-3,1 0 1,0 3-2,7 4-1,13 2-1,7 3-2,8 0 12,5 0-5,10 0 5,6 0 5,4 0 0,2 0 5,-2-7 1,-4-7 1,-12 0-3,-8-2-2,-9 2-3,-11 0-3,-8-3-6,-3 4-7,-5-4-13,0 1-50,-2 0-109,-23-4-281</inkml:trace>
  <inkml:trace contextRef="#ctx0" brushRef="#br0" timeOffset="46390.1766">19284 6684 1012,'0'0'32,"0"0"26,0 0 42,0 0-85,0 0-13,0 0-2,-4 95 10,4-40-5,0-3 0,4-4-4,0-3 1,-4 0-2,0-5-31,0-1-81,0-8-144,-6-4-131</inkml:trace>
  <inkml:trace contextRef="#ctx0" brushRef="#br0" timeOffset="46542.2449">19012 7086 996,'0'0'71,"0"0"-67,0 0 15,180-108-3,-84 78-10,-2 3-6,-7 4-39,-14-1-198,-13-4-108</inkml:trace>
  <inkml:trace contextRef="#ctx0" brushRef="#br0" timeOffset="46737.0942">19932 6511 915,'0'0'112,"0"0"-81,0 0 44,0 0-33,0 0-36,0 0 25,0 93 16,0-50-31,4 1-6,1 0-9,0 5-1,-2-1-1,5 2-52,1 0-112,-1-10-203</inkml:trace>
  <inkml:trace contextRef="#ctx0" brushRef="#br0" timeOffset="46953.2405">19791 7256 1155,'0'0'32,"0"0"-27,0 0 48,0 0-17,175-114-32,-80 87-1,8 4-1,-9 3-2,-12 8-16,-21 6-86,-23 6-125,-21 0-183</inkml:trace>
  <inkml:trace contextRef="#ctx0" brushRef="#br0" timeOffset="47396.7476">20058 7488 1139,'0'0'9,"0"0"-7,0 0 29,0 0-4,167-102-21,-121 102-6,-18 0 0,-13 0-8,-15 17-2,-6 7 9,-27 4 2,-9 2-2,-2-2-2,4-5-1,15-6-7,9-6 4,10-3-7,6-5 5,0 0 0,0-2 4,15-1 5,14 3 6,9 1 10,7 4-4,-5 4 7,-7 4 2,-8 2-6,-12 4-1,-8-1 4,-5 8 6,0-1 2,-29 2 3,-4-2-10,-6-4-11,3-6 1,7-5-6,-1-8-2,7-5-1,-4 0 0,7 0-22,-1-22-20,12-7-56,9-14-92,0-11-254</inkml:trace>
  <inkml:trace contextRef="#ctx0" brushRef="#br0" timeOffset="47839.0646">20703 6789 1055,'0'0'13,"0"0"-12,0 0 34,159-46-10,-94 36-10,-7 2-5,-14 4-8,-13 0-2,-18 4 2,-8 0-2,-5 0-3,0 0-12,0 25 11,-16 11 4,-11 6 4,-4 3-2,-7-1 2,1 0-4,-5 2 0,3-8 1,6-5 7,8-4 8,10-8-3,9-7-1,6-3-1,0-3-7,8 0-3,23-5 12,9-3 7,14 0-5,2 0-6,2-14-4,-8-5-1,-7 1-4,-11-3-63,-12-1-41,-14 0-147,-6-8-202</inkml:trace>
  <inkml:trace contextRef="#ctx0" brushRef="#br0" timeOffset="48056.6362">20779 6389 956,'0'0'25,"0"0"-24,0 0 68,150-70-38,-99 55-25,-9 6-6,-11 1-60,-8-1-159,-12-5-161</inkml:trace>
  <inkml:trace contextRef="#ctx0" brushRef="#br0" timeOffset="48446.4316">21254 6087 872,'0'0'49,"0"0"-18,0 0 65,0 0-69,0 0-15,138 7-3,-122 19-6,-14 2-3,-2 2 0,-2-2 2,-22-2-2,-3-4-1,6-6-3,6-4 3,8-6-18,7-3 8,0-3 4,0 0 7,0 0 0,14 0 2,12 1 7,10 3 7,2 4-1,-2 2-9,-5-2 14,-9 3 1,-8-2-8,-10-2 0,-4 2-3,0 3 1,-22 7 6,-14 1-2,-6 1-9,-1-2-6,5-1-15,3 1-52,8 0-41,7 3-143,9-3-94</inkml:trace>
  <inkml:trace contextRef="#ctx0" brushRef="#br0" timeOffset="48710.9856">21799 6615 1051,'0'0'77,"0"0"-74,0 0 15,0 0 24,7 118 2,1-65-21,-2 3-10,2-10-10,-6-4-3,0-5 1,-2-4-1,0-2 0,0-8-23,0 0-51,0-8-51,4-3-137,-2-10-109</inkml:trace>
  <inkml:trace contextRef="#ctx0" brushRef="#br0" timeOffset="48890.5386">21729 6986 906,'0'0'64,"0"0"-63,0 0 9,0 0-10,145-70-6,-94 49-138,-4 0-131</inkml:trace>
  <inkml:trace contextRef="#ctx0" brushRef="#br0" timeOffset="49052.2182">22295 6820 1043,'0'0'18,"0"0"-1,0 0-1,0 0-16,0 0-50,0 0-186,60-13-191</inkml:trace>
  <inkml:trace contextRef="#ctx0" brushRef="#br0" timeOffset="49211.5839">22582 6822 820,'0'0'74,"0"0"-63,0 0-11,0 0 0,0 0-85,0 0-199</inkml:trace>
  <inkml:trace contextRef="#ctx0" brushRef="#br0" timeOffset="49383.0909">22928 6786 872,'0'0'38,"0"0"-36,0 0-2,0 0-23,0 0-222</inkml:trace>
  <inkml:trace contextRef="#ctx0" brushRef="#br0" timeOffset="49564.96">23390 6775 926,'0'0'5,"0"0"-5,0 0-10,0 0-215,0 0-324</inkml:trace>
  <inkml:trace contextRef="#ctx0" brushRef="#br0" timeOffset="50618.8321">13189 8935 1195,'0'0'59,"0"0"-51,0 0 33,0 0-29,0 0-11,133-10 5,-56-6-6,-6 0 0,-13 4-75,-18 5-100,-20 5-185,-20 2-188</inkml:trace>
  <inkml:trace contextRef="#ctx0" brushRef="#br0" timeOffset="50791.1087">13087 9276 1040,'0'0'103,"0"0"-98,0 0 18,131-10 11,-42-9-15,3-2-12,-13 7-7,-9-2-80,-16-3-178,-14-8-219</inkml:trace>
  <inkml:trace contextRef="#ctx0" brushRef="#br0" timeOffset="52823.0256">14698 9064 321,'0'0'207,"0"0"-75,0 0 34,0 0-41,0 0-50,0 0-34,0 0-19,0 42 21,0-3 12,0 5-15,0-3-24,0-3-9,0 1-5,3-6-2,1 1-5,-1-4-57,3-3-72,-4-3-115,-2-7-71</inkml:trace>
  <inkml:trace contextRef="#ctx0" brushRef="#br0" timeOffset="53078.4693">14348 9701 929,'0'0'99,"0"0"-96,0 0 14,0 0 17,0 0 28,176 4-7,-84-4-23,-1-14-16,3-6 7,-7 2-2,-16 1-13,-18 8-7,-19 4-1,-18 2-5,-12 3-36,-4 0-50,0 0-85,-6 5-142,-17 7-84</inkml:trace>
  <inkml:trace contextRef="#ctx0" brushRef="#br0" timeOffset="53510.8272">14611 10182 1039,'0'0'33,"0"0"-24,0 0-9,0 0 31,181-51-11,-108 28-2,-4 5-11,-11 2 0,-19 6 0,-18 8 0,-11 2-5,-10 0-1,0 14 3,-14 18 1,-17 14 22,-7 5-11,-7-3-10,1 0-1,0-2 5,5-4-6,6-4-3,7-8 2,12-8 4,8-4-2,6-5 2,0-4-4,0 3 1,15 0 5,20-2 10,12-6 3,11-4 5,7 0-10,4-14-5,0-7-3,-7-2-8,-8 0-1,-17 8-1,-10 1-27,-6 2-45,-13-5-54,-2-4-242,-6-4-303</inkml:trace>
  <inkml:trace contextRef="#ctx0" brushRef="#br0" timeOffset="54098.3375">15797 9421 903,'0'0'74,"0"0"-64,0 0 60,0 0-33,0 0-8,0 0 17,-8 126-27,8-86-8,0-3-5,2 0-4,2-1-2,-2-4-1,-2-4-50,0 2-80,0-6-99,0-5-72</inkml:trace>
  <inkml:trace contextRef="#ctx0" brushRef="#br0" timeOffset="54279.1549">15544 9733 949,'0'0'53,"0"0"-31,0 0 38,0 0-17,182-82-26,-109 67-9,-2 1-8,-9-1-21,-5-2-138,-4-2-157,-13-8-176</inkml:trace>
  <inkml:trace contextRef="#ctx0" brushRef="#br0" timeOffset="55329.0282">16678 9249 755,'0'0'115,"0"0"-46,0 0 63,0 0-81,0 0-41,0 0-2,22 49 19,-16-13 1,-3-2-14,-3 0-8,0-1-2,0-3-2,0-2-1,0-3-1,0 0-24,-4-4-41,-1-7-56,-2 1-87,-2-3-43,-2-2-97</inkml:trace>
  <inkml:trace contextRef="#ctx0" brushRef="#br0" timeOffset="55597.9451">16372 9735 776,'0'0'132,"0"0"-123,0 0 48,0 0-11,0 0 12,153 0 15,-50-6-38,18-14-10,13-4-4,2-2 4,0 0-1,-11 3-9,-12 2-4,-22 7-4,-23 3-1,-28 6-6,-20 3-1,-18 2-20,-2 0-37,-12 0-61,-31 12-73,-18 9-255</inkml:trace>
  <inkml:trace contextRef="#ctx0" brushRef="#br0" timeOffset="56145.0115">16700 10207 801,'0'0'16,"0"0"-14,0 0 18,0 0-5,-122 90-9,108-82-3,1-6 0,-1-2 8,5 0 6,1-16 5,0-10 1,8 0-5,0 2-9,0-1-9,16 3 20,7 4-4,6 0-2,4 4 11,5 6-7,-5 8 1,-4 0-12,-4 5 3,-10 20-7,-2 3 2,-13 9 3,0 7-4,-1 4 7,-30 4-2,-3-2-2,-6-5-3,0-1-2,4-10-1,5-10 1,2-10 0,9-5 2,1-9-3,6 0 7,6 0-4,6 0-4,1-4 5,0-6-3,0 3 6,11 1 1,13 1 3,8 5 3,2 0 7,3 0-2,-4 2-14,-3 12-3,-2 1-3,-6 0-4,-1 1-26,-4-4-52,1 1-85,1-8-120,-4-5-100</inkml:trace>
  <inkml:trace contextRef="#ctx0" brushRef="#br0" timeOffset="56579.8379">16983 10244 906,'0'0'52,"0"0"-47,0 0 25,138-25 18,-78 16-25,-2 2-9,-4 2-2,-11 1-5,-17 4-2,-10 0-2,-10 0-3,-4 0 1,0 0 4,-2 0-4,0 2 3,-6 21 0,-18 9 3,-4 6-3,-3-1-1,-4 4-1,-5 3 6,-3 0-1,3-2-2,9-5 6,6-7 3,10-11-1,9-6 3,6-3-12,0-2 3,0-3-2,19 4 7,14-6 12,8-3-2,9 0-11,5 0 3,-4-9-10,-6-3-3,-7-1-1,-14 3-18,-10 3-34,-8-5-67,-6-3-151,0-4-240</inkml:trace>
  <inkml:trace contextRef="#ctx0" brushRef="#br0" timeOffset="57194.7554">17627 9849 808,'0'0'103,"0"0"-97,0 0-6,0 0 18,0 0-18,0 0 4,-2 19 5,-11-9-8,-1-7 4,3-3-1,3 0-2,-2 0 4,6-3-5,2-10 0,2 2-1,0-1-2,0 3 0,13-3 1,3 2 1,6 2 1,0 3 4,0 3-1,5 2 5,-2 0-1,0 0 5,-8 11 2,-1 12-9,-5-2 1,-7 6 2,-4 2 10,0 0 0,0 0-1,-6 3-5,-11-7-4,-4 3-4,-2-6-2,-1-4-2,-1-4-1,6-5-1,2-2-13,9-3 0,4-4 5,4 3 6,0-3 0,0 0 0,6 0 3,21 0 13,10 0 29,6 0-16,6-14-11,2-1 6,1-1 6,-4 3-6,-10 0-4,-11 0-8,-13 8-1,-10-1-3,-4 0 2,2-2-7,-2-6-3,0-5-55,11-6-90,-1-5-224</inkml:trace>
  <inkml:trace contextRef="#ctx0" brushRef="#br0" timeOffset="57459.0633">18574 9140 1094,'0'0'58,"0"0"-56,0 0 7,0 0 17,0 0 5,19 130-18,-15-86-7,-4 0-3,0-3-2,0-5 1,0-2-2,0-2-32,-2-4-38,-7-2-78,-1-6-137,-3-6-142</inkml:trace>
  <inkml:trace contextRef="#ctx0" brushRef="#br0" timeOffset="57683.2096">18304 9497 926,'0'0'80,"0"0"-74,0 0 63,141-47-17,-67 33-27,2-1-8,-10-4-7,-5 3-6,-16-2-3,-14 4-1,-10 2-35,-11 0-79,-6 1-167,-4-1-297</inkml:trace>
  <inkml:trace contextRef="#ctx0" brushRef="#br0" timeOffset="58147.3615">19496 8907 931,'0'0'163,"0"0"-146,0 0-14,0 0 14,6 108 14,-6-67-10,0-1-9,0-5-12,0-2 7,2-3-7,3-4-2,-1 3-50,-1-6-74,4 1-119,-7-8-65</inkml:trace>
  <inkml:trace contextRef="#ctx0" brushRef="#br0" timeOffset="58420.0664">19072 9605 488,'0'0'482,"0"0"-444,0 0-31,113-22 38,-16 3 15,11-6-28,8 1-10,5 2 10,-1-2 4,1 1 2,-15 3-8,-19 5-1,-22 1-18,-24 3-10,-19 7-1,-13 0-10,-9 4-41,0 0-42,0 0-70,-16 7-114,-20 7-146</inkml:trace>
  <inkml:trace contextRef="#ctx0" brushRef="#br0" timeOffset="58896.877">19228 9976 978,'0'0'63,"0"0"-40,0 0 56,0 0-59,0 0-7,131-26 6,-98 26-10,-9 0-1,-12 12-8,-12 11 1,0 3 0,-24 6 2,-17 1 1,-3-1-3,5-5 4,7-8-5,10-5-1,8-6 0,7-3-10,7-4 1,0-1-6,0 0 11,9 3 5,20-2 0,10 6 5,-2 7-1,-1 1 6,-5 7 2,-8 4-2,-13-3-1,-5 0 2,-5 1 6,-9 1 4,-24 3 0,-9-3-8,-3 1-8,5-5-4,0-3-1,8-8 0,3-6-4,7-4-14,8 0-13,6 0-12,8-14-43,0-10-88,10-10-161,20-6-180</inkml:trace>
  <inkml:trace contextRef="#ctx0" brushRef="#br0" timeOffset="59347.0575">19697 10062 979,'0'0'132,"0"0"-127,0 0 4,144-31 33,-80 20-33,-8 5-8,-6 3 3,-19 0-4,-12 3 1,-5 0 0,-10 0-1,-4 0 0,0 0 0,0 0-1,0 18 1,-16 12 0,-8 6 5,-7 0-2,-7 0-3,-4 3 3,0-3-1,-3 0-2,7-2 1,3-6 0,8 0-1,11-7 1,7-4 6,9-2 4,0-8 1,0-2 0,27-3 6,15-2 10,11 0-3,6-2-15,2-15-5,-4 1-5,-9 2-1,-9 0 1,-17 5-7,-7 0-43,-10-2-52,-3 2-166,-2-6-239</inkml:trace>
  <inkml:trace contextRef="#ctx0" brushRef="#br0" timeOffset="59840.7358">20235 9661 803,'0'0'117,"0"0"-105,0 0 52,132-51 18,-94 51-57,-4 0-5,-10 0-7,-11 17-5,-9 5-6,-4 2 3,0 2 1,-15-4 2,-7-1-3,1-3 0,6-9 3,9-4 2,1-4 2,5-1-7,0 0 6,0 0 6,0 0-3,0 0-9,11 0 2,13 0 0,8 4 2,-6 8-6,-3 3 3,-9-3 0,-10 0-2,-4 0 7,0 4-1,-10 4 9,-21 2-7,-11 4-5,-2-1-5,1-2-2,3-5-2,7-6-13,8-10-21,7-2-23,12-7-46,6-22-121,0-15-217</inkml:trace>
  <inkml:trace contextRef="#ctx0" brushRef="#br0" timeOffset="60138.4004">20929 8983 1059,'0'0'92,"0"0"-57,0 0 0,0 0-9,0 0 12,0 0-1,33 139-17,-26-97-5,-1-3 0,-3-2 2,2-7-3,-3-2-9,2-7-3,-2 0-1,-2-1-1,0-3-15,0-2-41,0 2-34,0-1-73,-8-6-188,-9-5-127</inkml:trace>
  <inkml:trace contextRef="#ctx0" brushRef="#br0" timeOffset="60292.0103">20817 9300 908,'0'0'83,"0"0"-62,0 0 6,0 0-8,163-56-19,-100 47-21,-1-2-162,-11-1-170</inkml:trace>
  <inkml:trace contextRef="#ctx0" brushRef="#br0" timeOffset="60448.9066">21495 9189 920,'0'0'76,"0"0"-69,0 0-5,0 0-2,0 0-83,0 0-223</inkml:trace>
  <inkml:trace contextRef="#ctx0" brushRef="#br0" timeOffset="60623.194">21851 9142 812,'0'0'43,"0"0"-41,0 0-2,0 0-51,0 0-180</inkml:trace>
  <inkml:trace contextRef="#ctx0" brushRef="#br0" timeOffset="60794.777">22217 9108 662,'0'0'165,"0"0"-155,0 0-3,0 0-7,0 0-98,0 0-186</inkml:trace>
  <inkml:trace contextRef="#ctx0" brushRef="#br0" timeOffset="60960.5439">22794 9048 954,'0'0'43,"0"0"-28,0 0 3,0 0-18,0 0-124,0 0-166</inkml:trace>
  <inkml:trace contextRef="#ctx0" brushRef="#br0" timeOffset="72654.2184">826 12828 467,'0'0'213,"0"0"-146,0 0 57,-24 122-31,24-98-51,0-4-4,13-6 1,6-6-9,7-8 3,5 0 10,7-8 4,4-24-5,5-8-9,4-10-11,2-11-2,0-6-8,-1-8-7,-5-3-1,-13-1-1,-10 1 2,-12 8-3,-8 8-2,-4 6 2,0 4-2,-13 4-1,-10 5-5,-1 6-2,-3 8 1,1 9 1,10 6 3,2 10-2,4 4 3,7 0 1,-1 18-10,0 20 8,2 19 0,2 13 3,0 4 1,0-2 1,0-4 5,10-6 0,5-4-3,-1-4-3,0 1 0,3-3-1,-2-2-37,1-7-79,2-6-114,0-21-232</inkml:trace>
  <inkml:trace contextRef="#ctx0" brushRef="#br0" timeOffset="72976.9215">1573 12596 721,'0'0'152,"0"0"-152,0 0 26,0 0 23,0 0-36,-38 109-4,38-81 7,0-6 5,0-4-3,0-4-4,11-8-11,5-2 2,6-4-5,0 0 7,5-1 0,-3-22-2,-1-4-1,-3-5 8,-9-2 18,-6-1 4,-5 5-6,0 6 3,-21 6-7,-8 6-22,-1 6 1,-2 6-3,4 0-25,5 0-48,5 6-39,12 6-159,6 2-156</inkml:trace>
  <inkml:trace contextRef="#ctx0" brushRef="#br0" timeOffset="73473.0184">2079 12581 1009,'0'0'61,"0"0"-52,0 0 24,-139 28-14,117-3-16,2 6-3,4-1 0,10-4-2,6-4-1,0-4-4,6-4-12,19-5 10,10-9 6,6 0-7,1 0-9,2-25-11,-7-5 10,-10-2 20,-12 0 13,-9 6 3,-6 8 21,0 4 20,0 10 12,0 4-16,0 0-21,0 4-32,0 40-2,-4 31 2,-3 34 11,5 24 26,2 9-14,0-3-15,0-16-4,0-19 8,5-26-1,-5-27 4,0-18 2,0-17-1,0-11 5,-21-5 0,-10-4-4,-13-32-14,-5-17-3,2-17-9,7-8-10,20 6-4,16 1-25,4 13-44,37 7-83,11 9-359</inkml:trace>
  <inkml:trace contextRef="#ctx0" brushRef="#br0" timeOffset="73856.7803">2434 13375 1089,'0'0'40,"0"0"-39,0 0 7,142-128 8,-99 89-12,-11 5 1,-14 5-1,-12 2 2,-6 5 5,0 4 3,-5 6 10,-15 8 6,-7 4-18,-5 0-7,-5 18-3,-4 16-1,2 11 1,7 8 1,8 0 1,13-2 0,11 0-1,0-11-3,8-6 3,22-10-1,7-13 4,6-8 5,6-3 4,2-10 2,1-22-4,-8-4-7,-9-5-6,-10-5-19,-15-2-78,-10-1-210,0-6-602</inkml:trace>
  <inkml:trace contextRef="#ctx0" brushRef="#br0" timeOffset="74171.0007">3091 11950 941,'0'0'127,"0"0"-108,0 0 68,0 0-41,-121 49-39,90 7-5,2 15 4,0 9 18,7 7 3,6-6 9,8-2-19,8-6-8,0-3-6,2-3-3,23-9-5,5-14-69,8-20-76,0-24-125,-2 0-201</inkml:trace>
  <inkml:trace contextRef="#ctx0" brushRef="#br0" timeOffset="74402.703">3142 12136 1098,'0'0'63,"0"0"-62,0 0 29,-9 120 12,9-62-15,0-1-3,0-4-3,5-2-7,-1-8-13,1 1 0,-5-5-1,2-7-40,-2 0-81,0-10-127,0-9-256</inkml:trace>
  <inkml:trace contextRef="#ctx0" brushRef="#br0" timeOffset="74605.4967">3327 12526 1034,'0'0'144,"0"0"-140,0 0 2,0 0 20,154-41-15,-96 18-11,0 2-57,-14 1-161,-13 3-191</inkml:trace>
  <inkml:trace contextRef="#ctx0" brushRef="#br0" timeOffset="75072.3578">3782 12272 938,'0'0'33,"0"0"-24,0 0 16,0 0-5,144-22-11,-112 36-1,-9 15 3,-12 8-5,-11 7 3,0 4 3,-17 5-8,-18-7 1,-3-6-5,5-12-22,6-10 14,14-10 8,6-8 0,7 0 0,0-16-7,23-21-8,12-9-3,6-2 18,-2 2 0,-1 4 3,-2 4-3,-7 8 2,-6 4 19,-8 10 5,-6 6 18,-9 6 2,0 4 12,0 0-11,-9 0-29,-9 0-18,0 17 0,-1 12 0,7 3 0,3 5 0,9 2-3,0-1 1,0 1 1,25-5 1,4-10-5,2-8-35,0-6-50,-5-10-72,-8 0-210</inkml:trace>
  <inkml:trace contextRef="#ctx0" brushRef="#br0" timeOffset="75357.7365">4056 11967 1012,'0'0'62,"0"0"-54,170 2 7,-89 25 38,-4 8-28,-10 12-9,-18 8 4,-16 12-1,-20 5 13,-13 4 2,0-2-2,-29-4 0,-4-3-3,-5-7-17,0-6-8,0-6-4,7-8 0,5-10-45,12-14-74,12-16-217,2-11-480</inkml:trace>
  <inkml:trace contextRef="#ctx0" brushRef="#br0" timeOffset="75603.2414">4903 12302 1020,'0'0'148,"0"0"-134,0 0-7,119-26 31,-59 6-24,-7 2-14,-8 4-5,-12 4-69,-13 4-127,-9-1-193</inkml:trace>
  <inkml:trace contextRef="#ctx0" brushRef="#br0" timeOffset="75773.9146">4972 12566 1093,'0'0'75,"0"0"-49,0 0 55,174-36-30,-109 10-37,-7-2-10,-11 5-4,-18 2-30,-18 5-80,-11 6-231</inkml:trace>
  <inkml:trace contextRef="#ctx0" brushRef="#br0" timeOffset="77957.5283">5819 12392 75,'0'0'75,"0"0"-22,0 0 15,0 0 5,0 0-3,0 0-5,-22 0 8,15 0-8,3 0 8,1 0 1,-1 0 12,2 0-7,2 0-22,0 0-12,0-2-7,0 2-6,0 0-8,0 0-17,0 0-6,18 0 9,18 0 9,8 0 13,12-5 12,6-8 2,-6 1-10,-9 3-7,-16 2-18,-14 5-9,-12 2-1,-5 0-1,0 0 0,0 0-26,0 0-25,0 2-46,-6 2-122,2-1-204</inkml:trace>
  <inkml:trace contextRef="#ctx0" brushRef="#br0" timeOffset="78617.3516">6243 12272 787,'0'0'65,"0"0"-51,0 0 32,0 0-15,0 0-5,0 0-11,105-25-6,-78 25 7,-3 15-9,-6 7-3,-5 6 1,-8 0-3,-5 6-2,0 2 11,-3 2-8,-21 1 7,-9-4-5,1-5-4,6-7 3,6-11-3,7-3 3,12-9-2,1 0 2,0 0-2,0-3-2,11-19 0,16-4 1,11-11 5,4 1-6,5-2 0,3 1 4,-4-2-4,-4 6 1,-4 1 1,-14 6-2,-10 11 2,-10 3 1,-4 4 2,0 2 0,0 4-3,-8 2 11,-10 0-6,-7 6-3,-1 22-1,-1 7-2,0 11 0,7 1 10,9-3 2,9-3 6,2-8-1,4-7-9,23-6 1,4-8-3,5-8 17,0-4 15,1 0-18,-4 0-11,-12 0-7,-5 0-3,-8 0-17,-8 0-85,0 0-127,0-5-416</inkml:trace>
  <inkml:trace contextRef="#ctx0" brushRef="#br0" timeOffset="79253.03">6847 12453 327,'0'0'145,"0"0"-63,0 0 13,0 0-20,0 0-21,0 0 48,30 9-14,7-9 4,7 0-7,13 0-35,0-5-6,-1-8-21,-7 1-7,-13 4-11,-10 0-2,-10 4-3,-7 2-5,-4 2-47,-5 0-82,2-1-175,-2-2-183</inkml:trace>
  <inkml:trace contextRef="#ctx0" brushRef="#br0" timeOffset="79787.6279">7346 12273 502,'0'0'116,"0"0"-102,0 0 73,124-26 10,-87 26-40,-1 0-19,-5 20-17,-9 15-18,-9 5 2,-8 6 7,-5 2 0,-7 3-3,-20-3-4,-4-10-2,2-6-3,7-15 0,4-8 0,8-7 2,6-2 0,4 0-2,0-18-10,16-13-1,18-3 11,8-1 2,5-1 1,7-2-1,-3 1-2,0 4 1,-8 2 0,-17 9-1,-10 6 4,-12 7-2,-4 0 8,0 5 2,-11 3 9,-17 1 2,-2 3-11,-5 23 0,-2 6 7,11 4 8,3 2-8,10 3 1,11-4-11,2 1 1,2-2-9,23-6 1,6-9-1,4-5-1,4-7-1,-1-2 0,-7-7-51,-2 0-47,-9 0-132,-11 0-171</inkml:trace>
  <inkml:trace contextRef="#ctx0" brushRef="#br0" timeOffset="80225.3167">7989 11904 834,'0'0'146,"0"0"-134,0 0 49,118-44 1,-85 44-39,-4 17-15,-11 10-3,-13 2-5,-5 7 4,-3 3-4,-28-1 2,-5-2 7,3-6-6,2-4 0,8-6 0,8-6-1,8-6-2,7-2 0,0-3-1,0 6-3,11 1 4,20 0 0,9 0 8,12-6 6,6-4 4,4 0 13,4 0 1,2-14-1,-8-3-1,-11 2-18,-13 2-5,-18 8-7,-14 3 0,-4 2-13,0 0-43,-15 0-62,-19 16-264,-12 11-159</inkml:trace>
  <inkml:trace contextRef="#ctx0" brushRef="#br0" timeOffset="80514.6131">7134 13118 452,'0'0'436,"0"0"-406,203 0 64,-93-4 38,8-9-60,7-6-2,-5-3-27,-1-4-5,-17 1-4,-22 6-15,-22 3-15,-24 8-3,-23 6-1,-11 2-15,0 0-43,-25 0-49,-26 18-209,-14 6-421</inkml:trace>
  <inkml:trace contextRef="#ctx0" brushRef="#br0" timeOffset="81071.8347">7765 13401 768,'0'0'143,"0"0"-127,0 0 0,0 0 32,-46 122-32,19-102-10,-2-6 2,4-10 1,3-4 13,2 0 19,2-14-8,3-8-15,5-4-1,7 3-6,3-3 0,0 6-7,24-1-3,11-1 6,5 6 6,7 8 6,-3 5-8,-5 3-8,-8 7-3,-6 17 1,-9 8 1,-6 10-1,-10 8 1,0 6 5,-15 6-2,-21-4-1,-9-2-3,-5-5 2,0-12-2,3-8 1,9-16 3,8-10-3,10-5-2,6 0-2,8-14-4,6-6 2,0 3-1,8-2 1,14 6 4,10 6 4,5 5 3,11 2 10,4 0-2,4 4-2,2 6-3,-2 0 12,-6-5 8,-8-5-3,-11 0-13,-9 0-5,-9 0-4,-3 0-3,-2-9-2,3-11-1,3-10-59,8-18-77,-2-12-347</inkml:trace>
  <inkml:trace contextRef="#ctx0" brushRef="#br0" timeOffset="81510.824">8446 12705 820,'0'0'237,"0"0"-183,0 0-31,0 0 25,0 0-6,127-8-20,-76-2-11,-9 3-7,-4 0-4,-5 2-69,-6-2-142,-2 0-271</inkml:trace>
  <inkml:trace contextRef="#ctx0" brushRef="#br0" timeOffset="81977.0077">8984 12453 959,'0'0'42,"0"0"-37,132-24 57,-73 24-4,-11 0-33,-9 21-15,-18 14-5,-16 6-4,-5 8 5,-16 1-3,-17-4 3,-8-8-6,8-9-2,7-12-1,10-7 2,14-10-3,2 0-2,0-12-9,18-15-2,15-10 4,7-1 12,2-3 0,6 2 0,-2-2 1,-1 5 2,-3 4-2,-13 11 2,-11 4 2,-14 9 3,-4 6 12,0 2 22,-24 0-21,-7 0-8,-5 18-4,5 10 15,4 4-4,9 2 1,11 2-6,7 1-3,0-3-8,14-2-3,15-6 2,5-2-2,3-6 0,3-4-25,-3 0-66,-13-5-132,-4-7-296</inkml:trace>
  <inkml:trace contextRef="#ctx0" brushRef="#br0" timeOffset="82374.8568">9792 11997 1005,'0'0'45,"0"0"-15,127-21 39,-87 21-41,-14 13-20,-18 17-5,-8 2-2,-14 4 4,-24 0-2,-9-4-3,5-5-5,9-9 4,10-6 1,12-6-1,9-3 1,2-2-5,0 3-7,20 0 10,16 1 2,6 4 0,2-1 1,-1 4 5,-12 0 7,-6 0-1,-10 0 7,-13 2 6,-2 9-4,-11 6 3,-29 5-1,-13 2-22,-3-1 1,2-7-2,8-5-13,7 0-18,10-6-57,8 4-111,5-5-218</inkml:trace>
  <inkml:trace contextRef="#ctx0" brushRef="#br0" timeOffset="82639.1957">9114 13090 990,'0'0'55,"0"0"-49,0 0 64,179 6-8,-81-6-32,4-21 0,-1-4 2,-15-1 4,-17 2-4,-22 8-24,-22 8-8,-14 3-17,-11 5-50,0 0-100,-24 0-260</inkml:trace>
  <inkml:trace contextRef="#ctx0" brushRef="#br0" timeOffset="83094.5671">9439 13479 960,'0'0'111,"0"0"-100,0 0 54,137-17-23,-95 17-23,-12 9-19,-15 19 5,-15 4-4,-15 6 7,-26-2-6,-11-1-2,4-12 0,5-4 2,12-7-2,11-6 1,9-5-1,8-1 2,3 0 2,0 0-4,5 0 0,24 0 2,5-1 11,12 1 5,3 0-7,-4 0 12,-5 21 2,-11 4-11,-11 5-3,-14 2-6,-4 4 2,-11-2-1,-28-3 0,-9-1 1,-12-5 5,-4-5-4,-8 0 0,3-8 3,9-3-5,6-8-2,9-1-4,17 0-5,12 0-40,16-22-60,0-11-206</inkml:trace>
  <inkml:trace contextRef="#ctx0" brushRef="#br0" timeOffset="83727.6001">10017 12893 656,'0'0'163,"0"0"-101,0 0 8,0 0 3,0 0 10,0 0-19,140 15-20,-90-19-4,-2-9-9,-7 1-23,-8 7-8,-8-2-15,-3 4-76,-7-3-164,-5 2-287</inkml:trace>
  <inkml:trace contextRef="#ctx0" brushRef="#br0" timeOffset="83866.7779">10548 12805 761,'0'0'57,"0"0"-57,0 0-43,0 0-72,0 0-192</inkml:trace>
  <inkml:trace contextRef="#ctx0" brushRef="#br0" timeOffset="84033.9547">10922 12753 719,'0'0'109,"0"0"-106,0 0-6,0 0-4,0 0-3,0 0-145,61-7-120</inkml:trace>
  <inkml:trace contextRef="#ctx0" brushRef="#br0" timeOffset="84182.3643">11174 12735 632,'0'0'105,"0"0"-82,0 0-10,0 0-13,0 0-51,0 0-106,40-12-182</inkml:trace>
  <inkml:trace contextRef="#ctx0" brushRef="#br0" timeOffset="84352.6524">11525 12723 783,'0'0'219,"0"0"-188,0 0-14,0 0 24,0 0-41,0 0-18,5 3-107,3 2-153,-4-5-144</inkml:trace>
  <inkml:trace contextRef="#ctx0" brushRef="#br0" timeOffset="85970.8546">4511 14708 758,'0'0'203,"0"0"-171,0 0-4,0 0 22,0 0-16,0 0 17,112 6-16,-50-12 2,-2-11-13,-6 0-15,-12 2-3,-14 8-6,-5 5-20,-12 2-55,-6 0-95,-5 0-114,-7 0-88</inkml:trace>
  <inkml:trace contextRef="#ctx0" brushRef="#br0" timeOffset="86172.5749">4465 14975 569,'0'0'292,"0"0"-289,0 0 3,0 0 78,115 1 18,-46-24-36,0-1-30,-4-1-13,-16 8-20,-12 2-3,-11 12-24,-9-8-106,-7 4-117,-10-11-100</inkml:trace>
  <inkml:trace contextRef="#ctx0" brushRef="#br0" timeOffset="87838.8637">5164 14927 623,'0'0'225,"0"0"-163,0 0-39,0 0 30,0 0 0,0 0 30,96 2-20,-47-2-22,0-2-21,-6-9-12,-2 4-8,-7-1-4,-3-1-70,-6-2-110,-8-1-199</inkml:trace>
  <inkml:trace contextRef="#ctx0" brushRef="#br0" timeOffset="88038.9181">5779 14614 1005,'0'0'83,"0"0"-80,124-30 29,-52 16 15,0 2-29,-14 6-14,-16 2-4,-17 4-39,-16 0-84,-9 0-90,0 0-14,-34 6-14</inkml:trace>
  <inkml:trace contextRef="#ctx0" brushRef="#br0" timeOffset="88346.8369">5797 14620 424,'0'0'198,"0"0"-95,0 0 33,-57 110-27,57-57-20,0 15-16,0 4-16,0 13-8,0 2-14,0 8 1,0 13-12,0 2-6,0 4 0,-6-3-5,-9-13 1,-2-18-1,5-14 2,1-11 6,6-14-4,1-6-1,4-7-6,0-6 0,0-5-6,16 0-1,9-3-2,1 0 0,5-6-1,7-3 0,11-5-33,15 0-45,10-37-84,2-21-370</inkml:trace>
  <inkml:trace contextRef="#ctx0" brushRef="#br0" timeOffset="88965.7987">6098 14846 855,'0'0'88,"0"0"-83,0 0 18,0 0 47,145-39-17,-105 39-7,-11 18-29,-9 18-10,-17 7-3,-3 15-4,-5-3 8,-22-6-8,-2-3-6,4-21-15,11-11 15,9-10-2,5-4-12,0 0-1,0-10-2,9-16-13,15-14 6,7-2 19,3-2 11,-1 1 2,-4 2-1,-6 9 11,-11 16 18,-7 10-8,-5 2 20,0 4 15,0 0-13,-2 0-21,-11 4-16,1 18-4,1 10-2,7 9-1,4 8-1,0-1 0,6-6 0,23-6-34,11-10-87,12-14-88,4-12-114,-1 0-192</inkml:trace>
  <inkml:trace contextRef="#ctx0" brushRef="#br0" timeOffset="89155.0884">6947 14779 1044,'0'0'126,"0"0"-108,0 0 30,0 0-25,0 0-13,-15 148 2,15-99-7,5-5-1,3 2-2,-6-5-4,-2-3-16,0 3-67,0-9-98,0-6-210</inkml:trace>
  <inkml:trace contextRef="#ctx0" brushRef="#br0" timeOffset="89313.7666">6800 15124 940,'0'0'124,"0"0"-120,0 0-1,0 0 1,176-129-4,-104 105-23,-14 6-254,-14 4-180</inkml:trace>
  <inkml:trace contextRef="#ctx0" brushRef="#br0" timeOffset="89717.0589">7277 14865 592,'0'0'290,"0"0"-236,0 0-37,0 0 59,132-28-32,-94 28-5,-7 14-19,-11 14-16,-13 8 2,-7 8-6,-10 5 0,-19-6-19,-4-7-26,10-14 8,8-7 12,9-15 10,6 0-5,0-15-19,13-15-58,16-9 37,10-10 31,-4 8-19,-2 0 32,-6 2 16,-7 15 25,-9 3 69,-7 12 32,-4 8-28,0-2 4,0 3-30,0 0-27,-13 17-22,2 15-16,0 6-7,5 8 2,6-6-2,0 0 5,6 1-5,16-12-4,5 0-29,4-8-49,-2-15-98,-3-6-135,-3 0-169</inkml:trace>
  <inkml:trace contextRef="#ctx0" brushRef="#br0" timeOffset="90009.9194">7821 14600 562,'0'0'376,"0"0"-341,0 0 0,0 0 61,139-39-57,-118 44-22,-10 21-9,-11 6-3,0 6 6,-21 8 0,-13-2-3,1-8-6,10-5 1,13-11-2,7-8 2,3-8-3,9-4-6,29 0 6,11-2 3,13-17-2,3-3 1,-5 3 1,-8 1-6,-17 9-2,-12 4-77,-21 5-108,-2 0-158</inkml:trace>
  <inkml:trace contextRef="#ctx0" brushRef="#br0" timeOffset="90275.7359">7275 15441 7,'0'0'840,"0"0"-771,165-5 44,-73-13 15,10-8-72,2-3-9,2 0-2,-15 0-8,-20 12-9,-22 1-16,-22 7-12,-14 8 0,-11 1-29,-2 0-47,-6 0-71,-25 10-228,-5 9-257</inkml:trace>
  <inkml:trace contextRef="#ctx0" brushRef="#br0" timeOffset="90624.7964">7694 15761 983,'0'0'77,"0"0"-63,0 0 84,127-44-44,-91 44-36,-12 0-14,-15 24-1,-9 5 0,-9 12 1,-28-1-2,-11 0 1,3-8-1,9-10 0,9-4 3,11-10 3,11-3 7,5-3-7,0 1-8,23 2 0,19-5 9,17 0 26,11 0-15,6-10-3,-7-3 1,-11 0-13,-15-1-5,-18 5-6,-8-5-70,-11-2-120,-6-12-450</inkml:trace>
  <inkml:trace contextRef="#ctx0" brushRef="#br0" timeOffset="91016.1694">8546 14879 1076,'0'0'98,"0"0"-77,0 0 17,0 0-18,6 109 1,4-54-6,1-5-11,-1-2-4,1-7 0,1-2-42,-6 3-76,-6-1-147,0-8-190</inkml:trace>
  <inkml:trace contextRef="#ctx0" brushRef="#br0" timeOffset="91165.6481">8465 15221 964,'0'0'54,"0"0"-48,0 0 52,166-94-24,-103 79-34,-2 4-68,-9 5-235,-10-2-267</inkml:trace>
  <inkml:trace contextRef="#ctx0" brushRef="#br0" timeOffset="91585.3575">9085 14869 967,'0'0'55,"0"0"-55,0 0 84,163-28-33,-112 42-22,-11 18-8,-15 8-16,-19 6-1,-6 1-3,-20-1-1,-16-5-15,-1-12-2,3-11 5,16-9 6,12-9 2,6 0-5,0-9-17,14-21-6,17-11 16,7-2 10,3-2-1,-2 5 7,-4 0 2,-5 6 0,-11 8 32,-5 8 8,-10 10-5,-4 4 8,0 4 0,-6 0-14,-17 0-10,-1 26-11,3 4-5,6 5 4,11 4-5,4 1-3,0-4-1,24-1-1,12-6-2,6-5-31,-1-6-44,-1-8-126,-9-7-228</inkml:trace>
  <inkml:trace contextRef="#ctx0" brushRef="#br0" timeOffset="91937.2767">9703 14575 834,'0'0'117,"0"0"-104,0 0 80,140-63-10,-96 63-59,-8 8-11,-16 20-6,-15 4-4,-5 8-1,-18-1 1,-18 0-3,-2-7-5,9-8 4,7-8 1,11-10 1,11-6-1,0 0-5,6 3-3,21-2 8,9 2 3,2 2 5,-4 2 6,-7 5 12,-10 0 0,-6 2 3,-11-1-11,0 11-2,-9 3-7,-23 3-9,-8 0-6,-4-2-40,0-2-53,0-4-144,-6 0-221</inkml:trace>
  <inkml:trace contextRef="#ctx0" brushRef="#br0" timeOffset="92148.4005">9139 15450 1040,'0'0'105,"0"0"-102,117-6 65,-25-16 7,15-10-40,3-1-3,-7 1-10,-15 5-7,-23 13-15,-30 6 0,-22 8-61,-13 0-39,-11 8-117,-31 16-348</inkml:trace>
  <inkml:trace contextRef="#ctx0" brushRef="#br0" timeOffset="92544.954">9551 15623 900,'0'0'181,"0"0"-160,0 0 17,147-22 36,-111 22-55,-16 10-16,-16 12-3,-4 10-4,-22 3-14,-16 0-2,-2-3 16,9-9 4,12-9 1,18-2-1,1 1-1,18-6 1,24 0 6,10 1-3,0-2 13,0 6 2,-14-6 4,-14 6-5,-15-4 3,-9 10-5,-15 5 7,-32 0 2,-14 4-16,-7-1-6,1-9 0,7-2-1,11-11-1,17-4 0,15 0-18,9-4-23,8-27-34,6-11-117,23-16-152,8-7-171</inkml:trace>
  <inkml:trace contextRef="#ctx0" brushRef="#br0" timeOffset="92778.7536">10280 14915 1161,'0'0'110,"0"0"-88,0 0 19,0 0 19,-2 146-44,6-95-11,8-8-1,-5-4-3,-1-3-1,-4-3-4,-2 2-29,0-1-34,0-3-53,-4 1-149,-15-12-219</inkml:trace>
  <inkml:trace contextRef="#ctx0" brushRef="#br0" timeOffset="92941.7689">10113 15286 913,'0'0'132,"0"0"-110,0 0 34,127-82-14,-57 51-42,5 8-1,-15 5-130,-14 1-253</inkml:trace>
  <inkml:trace contextRef="#ctx0" brushRef="#br0" timeOffset="93062.8453">10632 15129 707,'0'0'259,"0"0"-195,0 0-15,0 0-23,0 0-26,0 0-61,67-28-172,-60 24-209</inkml:trace>
  <inkml:trace contextRef="#ctx0" brushRef="#br0" timeOffset="93219.8101">10931 15107 998,'0'0'66,"0"0"-29,0 0 15,0 0-40,0 0-12,0 0-54,18-16-166,-18 16-164</inkml:trace>
  <inkml:trace contextRef="#ctx0" brushRef="#br0" timeOffset="93362.5809">11118 15091 802,'0'0'188,"0"0"-158,0 0-20,0 0-10,0 0-15,0 0-237,9-4-370</inkml:trace>
  <inkml:trace contextRef="#ctx0" brushRef="#br0" timeOffset="93782.7819">11281 14494 970,'0'0'90,"0"0"-79,191-72 71,-102 55-44,1 7-25,-5 5-9,-5 3 2,-15 2-3,-9 0 0,-17 0 4,-12 9-4,-13 9 2,-3 11 13,-7 7 8,-4 18 2,0 6 6,0 20-14,0 21-1,0 12-5,0 10 2,0 7-1,0-9 1,2 0 8,-2-10-18,0-12 21,-10-19 6,-31-9-13,-13-8 1,-13-13-6,-6-10-10,-3-10-2,-1-7-3,2-19-12,2-4-48,4 0-37,7-22-51,4-13-338</inkml:trace>
  <inkml:trace contextRef="#ctx0" brushRef="#br0" timeOffset="95142.7361">229 17223 568,'0'0'187,"0"0"-126,0 0 54,0 0-37,0 0-57,0 0-8,18 12 25,22-10 46,9-2-34,0 0-3,2 0-18,-5-2-13,-5-10-6,-5 8-10,-7-3 0,-2 7-55,-8 0-119,-7 0-277</inkml:trace>
  <inkml:trace contextRef="#ctx0" brushRef="#br0" timeOffset="95597.3781">677 17351 441,'0'0'338,"0"0"-336,0 0-2,0 0 91,0 0-32,133-93-13,-90 54 21,-3-11 10,-2 0-14,-7-3-18,-6-1-24,-10 3-7,-6 0-9,-4 3-2,-5 6 0,0-2-3,0 4 6,0 3-5,-14 1-1,1 2-5,-5 10-4,1 2 0,6 10 5,-3 2 3,5 3-6,-1 7-6,2 0 13,-3 0-5,2 3 5,-2 15-1,2 14 0,1 8 1,8 8 1,0 2 1,0 7 3,12-3 5,6 0-4,-2-3-2,2-4-2,-3-7-2,-4 5 0,3-5-27,-1-8-115,0-6-144,0-17-127</inkml:trace>
  <inkml:trace contextRef="#ctx0" brushRef="#br0" timeOffset="95903.7604">1163 16999 685,'0'0'256,"0"0"-245,0 0-7,0 0 19,0 0-12,0 134-6,0-94 1,0-13-6,0-4 0,9-11-5,3-10 4,7 2-1,3-4 0,3-6 2,0-17 11,3-6-1,-6-7-2,-8 0 5,-12-1 6,-2 3 16,0 2-5,-16 11-9,-11 2 11,-4 5-25,-4 14-7,-2 0-20,3 0-47,5 19-29,8 2-125,13-3-61</inkml:trace>
  <inkml:trace contextRef="#ctx0" brushRef="#br0" timeOffset="96384.2105">1668 16920 839,'0'0'133,"0"0"-121,0 0 34,0 0 0,-127 70-41,98-29-4,3-2 2,6-3 0,8-5 3,10-7-6,2-2-1,8-14-4,21-4-2,8-4-2,3 0-10,-2-26 3,-3-5 10,-10-1 1,-7 0 3,-11-4 2,-5 10 6,-2 1-3,0 14 18,0 3 32,0 8 18,0 0-17,0 0-27,0 14-27,0 35 1,0 23 3,0 22 27,9 8-3,-2 5-3,-7-14-3,0-8-7,0-13 6,-25-14 14,-4-18-8,-2-13-7,0-10-9,-3-13-2,-1-4-7,-4 0-2,4-12-23,3-20-27,8-3-13,18-11-34,6-1-114,2 1-297</inkml:trace>
  <inkml:trace contextRef="#ctx0" brushRef="#br0" timeOffset="97044.6033">2034 17749 773,'0'0'77,"0"0"-70,0 0 34,0 0-19,0 0-15,101-111-1,-97 89 3,-4 0 2,0 3 14,-4 5 13,-19 7 26,1 5-8,-2 2-30,-3 0-5,0 6-11,0 23-4,3 8-5,1 4 3,12 8 2,9-9 4,2 1-4,0-7-5,9-10 3,15-7-2,3-4-2,9-4 1,4-9 3,3 0 3,3 0 3,-3-14-6,-5-3 2,-10-2-6,-10 4-2,-9-4-32,-9 1-60,0 4-168,-2 0-455</inkml:trace>
  <inkml:trace contextRef="#ctx0" brushRef="#br0" timeOffset="98104.7317">2331 16802 262,'0'0'434,"0"0"-304,0 0-9,0 0 0,0 0-57,0 0-20,-72-4-14,48 22 2,-5 14-6,2 8-4,7 4-4,7 6-4,6-1 3,7-1-13,0 1-4,0-4 0,13-6 0,8-2-11,-1-1-52,-1-10-60,2-4-102,-3-16-170</inkml:trace>
  <inkml:trace contextRef="#ctx0" brushRef="#br0" timeOffset="98366.5716">2489 16852 915,'0'0'219,"0"0"-192,0 0-2,0 0 5,0 0-22,0 0 14,20 106 11,-19-65-10,2-2-10,-3 2-10,0-5-1,0 0 0,0 4-2,0-4-37,0-5-57,0-4-113,0-13-180</inkml:trace>
  <inkml:trace contextRef="#ctx0" brushRef="#br0" timeOffset="98559.0424">2743 17138 1166,'0'0'30,"0"0"-19,0 0-11,0 0 12,127-40-12,-79 26-16,-9 4-140,-5-2-150,-16 7-210</inkml:trace>
  <inkml:trace contextRef="#ctx0" brushRef="#br0" timeOffset="99002.4886">3066 16964 775,'0'0'222,"0"0"-205,0 0-6,0 0 11,0 0-4,126-18-4,-91 18 2,-6 0 0,-7 12-6,-8 17-8,-14 6 3,0 13-5,-14-3-2,-14-4-39,-1-6-6,4-17 30,11-8 6,12-10-4,2 0 9,0-10-20,12-16-1,17-15 9,8 2 3,3-7 13,-2 1-6,-7 9 8,-6 6 6,-11 8 30,-8 13 20,-4 4 26,-2 5 6,0 0-1,-2 0-34,-12 0-27,-1 8-18,1 15-3,3 9-4,5-1-1,6 5 2,0-2-1,1 3-1,23-6-1,-1-4-3,10-5-18,0-4-38,-2-8-107,-12-2-181,-7-8-299</inkml:trace>
  <inkml:trace contextRef="#ctx0" brushRef="#br0" timeOffset="99263.8319">3439 16665 983,'0'0'56,"0"0"-42,0 0 49,181 12-23,-110 25-11,-5-2 16,-12 10-15,-21 3-6,-17 2-10,-16 8 9,-2 0-2,-32 0-9,-8-4-8,-7-9 1,4-10-5,6-4-6,5-13-34,13-9-53,11-9-94,10 0-168</inkml:trace>
  <inkml:trace contextRef="#ctx0" brushRef="#br0" timeOffset="99544.3711">4344 17048 926,'0'0'197,"0"0"-165,0 0 16,0 0 17,167-10-40,-111-6-15,-5 2-10,-11 5-1,-9 0-71,-8 6-133,-14-2-232</inkml:trace>
  <inkml:trace contextRef="#ctx0" brushRef="#br0" timeOffset="99774.8124">4375 17299 835,'0'0'192,"0"0"-174,0 0 66,113 0 12,-57-4-52,-9-6-22,-7 2-8,-17 1-7,-10 7-7,-12 0-22,-1 0-86,-1 0-249</inkml:trace>
  <inkml:trace contextRef="#ctx0" brushRef="#br0" timeOffset="100675.7231">5514 16820 762,'0'0'157,"0"0"-150,0 0-3,125-9 36,-74 18 3,-7 19-23,-10 12-9,-19 8-5,-15 3 5,0 0-2,-28 4 1,-8-15-4,-1-8-4,8-11 0,8-12 1,15-7-3,6-2-3,0 0-9,0-6-13,27-24 20,8-12 4,9-7 0,1 5 1,-3 0 1,-4 8 3,-7 5-2,-10 8 10,-13 9 4,-6 10-3,-2 4 21,0 0 18,-10 0-17,-16 0-24,0 9 1,-3 14-4,7 7 4,4 2 0,12-1-3,6 1-6,0-5-1,15 4-2,14 0 0,4-4-2,4 3-60,-2-2-121,-6-2-209</inkml:trace>
  <inkml:trace contextRef="#ctx0" brushRef="#br0" timeOffset="100945.8556">6307 16852 980,'0'0'155,"0"0"-145,0 0 19,0 0-7,0 0-11,0 0 11,0 0 11,28 109-17,-22-71-6,-1-6-6,-1 3-2,-4 2-2,0-2-5,0 6-43,0-1-105,-9-10-143,-2-4-130</inkml:trace>
  <inkml:trace contextRef="#ctx0" brushRef="#br0" timeOffset="101110.753">6144 17128 771,'0'0'233,"0"0"-233,0 0 4,0 0-4,137-54 12,-66 32-8,-4 1-4,-7 2-67,-14 6-260</inkml:trace>
  <inkml:trace contextRef="#ctx0" brushRef="#br0" timeOffset="101537.0558">6689 16878 912,'0'0'66,"0"0"-62,0 0 43,118-22-19,-76 22-1,-6 6-7,-9 15-10,-9 6-10,-14 9-1,-4 5-1,-6 3-11,-23-1-20,0-14 12,4-8 1,7-12 9,11-9-7,7 0 9,0-9-9,9-19-18,16-10 3,4 0 25,2-6-1,-2 4 8,-2 6 1,-9 10 35,-5 12 35,-9 8-2,-4 2 0,0 2 4,0 0-7,0 0-30,-15 0-23,-10 23-11,3 9 1,7-1-2,7 5 1,8 4-1,0-5-1,0-8-2,25-5 2,4 0-12,4-12-28,3-1-42,-4-9-131,-10 0-188</inkml:trace>
  <inkml:trace contextRef="#ctx0" brushRef="#br0" timeOffset="101897.7212">7117 16605 839,'0'0'92,"0"0"-88,0 0 46,129-16-1,-94 16-13,-8 16-22,-16 12-10,-11 4 3,-4 8 9,-32 4-6,-4-3-3,5-9-1,8-10-4,13-10 15,6-2 3,5-10-8,3 0-11,0 0-1,32 0 0,19 0 17,12 0 15,1-10-17,3-4-6,-7 2-6,-6-2 5,-5 0 5,-13 2-8,-15 6-5,-11 6-19,-10 0-89,-2 0-133,-27 10-190</inkml:trace>
  <inkml:trace contextRef="#ctx0" brushRef="#br0" timeOffset="102168.7899">6579 17454 877,'0'0'64,"0"0"-33,195-5 125,-95-12-95,10-9-14,0-1 0,2-1-9,-14 2 4,-13 3-9,-27 6-16,-23 2-14,-19 8-2,-11 2-1,-5 5-32,0 0-39,-25 0-78,-8 5-269,-10 13-199</inkml:trace>
  <inkml:trace contextRef="#ctx0" brushRef="#br0" timeOffset="102543.9348">6957 17781 943,'0'0'163,"0"0"-160,0 0 42,115-63 7,-69 59-27,-7 4-10,-15 0-6,-15 18-8,-9 8 2,-12 6 2,-22 8-2,-9 0 4,-1-4-6,4-9 1,7-5-1,7-12 3,13-6 1,9 0-1,4-4 4,0 0-3,0 0-3,20 0 1,17 0 17,17 0 17,11-4-6,8-6-7,6-8-3,-13 6-5,-8 2-14,-20-3-2,-16 11-44,-5-5-59,-9-7-151,1-3-494</inkml:trace>
  <inkml:trace contextRef="#ctx0" brushRef="#br0" timeOffset="102977.4991">7871 16883 1015,'0'0'113,"0"0"-57,0 0 5,0 0-40,0 0-13,0 0 10,12 125-7,-7-81-3,-2 0-7,3-2-1,-6 3-22,0-5-55,0 0-103,0-4-174,-14-10-205</inkml:trace>
  <inkml:trace contextRef="#ctx0" brushRef="#br0" timeOffset="103137.8545">7696 17227 951,'0'0'116,"0"0"-114,0 0 15,152-90 6,-63 64-23,-4 8-2,-10 4-183,-20 5-334</inkml:trace>
  <inkml:trace contextRef="#ctx0" brushRef="#br0" timeOffset="103534.7718">8372 16964 921,'0'0'123,"0"0"-105,0 0 23,114-32 23,-67 32-43,-7 9-6,-14 18-4,-11 13-6,-15 4-3,0 0-2,-26 2-6,-9-9-24,7-11-8,9-12 10,9-6 20,10-8 2,0 0-34,8-30-8,21-6 35,6-10-6,1-3-2,-3 5-3,-2 2 24,-8 8 8,-8 8 37,-9 8 32,-6 11-1,0 4-5,-4 3-20,-17 3-31,-4 20-13,0 5 0,7 2 5,7 2-7,9-2-2,2 2-3,8-4 0,19-2-2,9-3-20,-1-1-43,-2-8-109,-14 0-227</inkml:trace>
  <inkml:trace contextRef="#ctx0" brushRef="#br0" timeOffset="103898.3197">8834 16641 917,'0'0'52,"0"0"-35,129-26 80,-81 26-62,-5 9-21,-16 14-9,-18 3-5,-9 5 1,-19-4-2,-22 4 2,-7-14 3,8 2-2,13-6-1,12-8 0,8-1-1,7-2 0,0 1-8,7 6 3,23-1 5,5 2 15,0 4 11,3-2 6,-9-2 3,-8 2-3,-11-2-7,-10-2-8,0 6-5,-15 4-2,-26 5-10,-5-2-3,-3 1-49,5-4-63,1 0-90,7-4-157</inkml:trace>
  <inkml:trace contextRef="#ctx0" brushRef="#br0" timeOffset="104133.7154">8433 17432 1058,'0'0'92,"0"0"-89,0 0 60,169-12 3,-78-2-32,3-9-6,1-3 13,1 2-11,-13-2 1,-18 12-18,-19 2-13,-26 8-2,-16 4-39,-4 0-50,-17 8-76,-26 18-261</inkml:trace>
  <inkml:trace contextRef="#ctx0" brushRef="#br0" timeOffset="104522.7381">8833 17606 894,'0'0'140,"0"0"-126,0 0 78,0 0-44,147-31-22,-120 31-20,-19 12-5,-8 17-1,-12 5 0,-26-2-21,-5 4 1,8-14 18,10-4 2,14-7 0,7-8 0,4 6-2,0-2-1,27 3 3,6 4 1,7 1 5,-3-3 12,-2 2 12,-16-2-6,-9-3-7,-10 5 3,-3 4 9,-33 5-11,-10 3-8,-10-4-9,-2 0 2,6-8-3,8-2-8,9-12-13,10 0-18,6-8-48,15-18-70,4-15-189,0-5-168</inkml:trace>
  <inkml:trace contextRef="#ctx0" brushRef="#br0" timeOffset="104783.0536">9495 16980 1130,'0'0'77,"0"0"-76,0 0 50,0 0-11,0 0-22,91 135-8,-79-99-3,-7-1-4,-5-4 1,0-4-2,0 6-2,0-8-9,-7 6-44,-3 1-59,0-6-107,-9-8-150</inkml:trace>
  <inkml:trace contextRef="#ctx0" brushRef="#br0" timeOffset="104964.4942">9420 17302 684,'0'0'186,"0"0"-163,0 0 31,135-85-23,-75 63-31,-7 4-68,-10 6-257</inkml:trace>
  <inkml:trace contextRef="#ctx0" brushRef="#br0" timeOffset="105083.5755">9883 17195 694,'0'0'207,"0"0"-176,0 0-31,0 0-12,0 0-151,0 0-226</inkml:trace>
  <inkml:trace contextRef="#ctx0" brushRef="#br0" timeOffset="105220.7713">10150 17154 761,'0'0'180,"0"0"-161,0 0-10,0 0-9,0 0-163,0 0-201</inkml:trace>
  <inkml:trace contextRef="#ctx0" brushRef="#br0" timeOffset="105354.7614">10398 17128 679,'0'0'163,"0"0"-163,0 0-33,0 0-155</inkml:trace>
  <inkml:trace contextRef="#ctx0" brushRef="#br0" timeOffset="105520.0309">10788 17253 890,'0'0'80,"0"0"-77,0 0-6,0 0-59,0 0-321</inkml:trace>
  <inkml:trace contextRef="#ctx0" brushRef="#br0" timeOffset="106278.8921">10923 17374 908,'0'0'130,"0"0"-95,0 0 31,0 0-32,0 0-32,-70 139-2,37-91-103,-4 1-211,9-14-296</inkml:trace>
  <inkml:trace contextRef="#ctx0" brushRef="#br0" timeOffset="109118.6999">11355 16745 64,'0'0'92,"0"0"-63,0 0 62,0 0-2,0 0-26,0 0-6,-5-31-43,5 21 15,0 1 47,0 1-13,0 3 14,0 0 22,0-2-2,0 2-12,0 3-31,0-2 3,0 4-5,0 0-19,0 0-1,0 0-16,0 0-7,-3 11-8,3 24-1,-3 18 2,2 5 20,1 0-5,0 0-4,0-8-4,-2-1-4,-2-6-5,-1-6 3,-2-11-3,-2-2-1,3-8 0,-1-7-22,3 0-29,4-4-65,0-5-94,0 0-144,2-5-155</inkml:trace>
  <inkml:trace contextRef="#ctx0" brushRef="#br0" timeOffset="109808.8089">11551 16941 492,'0'0'139,"0"0"-85,0 0 97,0 0-51,0 0-78,0 0-13,6-41-7,21 29 13,4 7 3,2 0 11,1 5 4,-5 0-10,-4 5-3,-11 18-9,-8 3-6,-6 6-2,0 3 2,-12 0 2,-16 1-7,-2-3 7,-1-12-7,7-7 0,6-1-7,9-10 7,7-3 1,2 0-1,0-12-3,17-11 0,15-12 3,6-4 0,6 2 0,4-3 0,-4 1 1,-3 2 0,-6 11-1,-13 4 1,-11 12-1,-6 6 2,-5 4 3,0-5 9,0 5 9,-14 0-13,-10 0-4,-3 9-3,0 13 7,3 5 5,3 8 4,10-3 4,7 0-10,4-2-7,0-4-4,23-2-1,5-7-1,3-3-1,1-4 0,-6-2-22,-1 0-43,-5-3-53,-9-1-129,-3-4-112</inkml:trace>
  <inkml:trace contextRef="#ctx0" brushRef="#br0" timeOffset="110109.5911">12137 16665 856,'0'0'137,"0"0"-70,0 0 33,0 0-67,0 0-19,0 0 39,14 119-7,-8-66-16,-2 2-8,1-1-3,-3-1-11,0-7-1,-2-2-5,0-9 0,0 2-2,0-7-3,0-9-29,-9-2-22,5-1-19,0-9-62,2-9-82,2 0-78,0 0-141</inkml:trace>
  <inkml:trace contextRef="#ctx0" brushRef="#br0" timeOffset="111728.6659">12639 16736 184,'0'0'99,"0"0"-17,0 0 55,0 0-26,0 0-5,0 0 21,91-49-31,-91 49-30,0 0 11,0 0-14,0 0-25,0 0-11,-16 0-5,-18 18-14,-14 8-5,-8 1-1,3-1 1,-3 1-2,7-1 0,4-1 0,10-4-1,10-9 0,11-7 0,11-3 0,3-2-2,0 8-6,2 0 4,18 6 4,13 0 4,7-2 10,7 3 0,2-6 6,-1 3-3,-2-7-10,-11 4-3,-8-5-2,-10 4-4,-3-2-7,-3-1-35,1-2-51,1 1-74,1-2-138,1-2-108</inkml:trace>
  <inkml:trace contextRef="#ctx0" brushRef="#br0" timeOffset="111931.7237">13025 16709 1056,'0'0'176,"0"0"-145,0 0-8,0 0 49,0 0-18,8 135-24,-3-87-16,-2-4-7,-3 7-7,0-4 0,0-1-26,0-6-73,3-13-156,6-18-559</inkml:trace>
  <inkml:trace contextRef="#ctx0" brushRef="#br0" timeOffset="128525.8723">8203 14645 194,'0'0'68,"0"0"-37,0 0-13,0 0 29,0 0 12,0 0-10,0 0-19,0 0-2,-63-99-1,55 87-16,-2 0 0,-1 2 2,-5-2-4,-1 2-2,-3 2-2,-3-3 3,1 4-1,-2-3-2,1-5 4,1 6 5,1-3-2,2-1-4,1 3 3,-2 1 1,0 0-1,-1 6-3,-4-4-2,2 5 5,-4 2-10,0 0 1,3 0 4,-1 0-4,0 0 2,4 0-3,2 0-1,2 0 2,1 0-2,-1 0 1,1 4-1,-3 4 1,0-3-1,1 3-1,-3-1 1,2 4 0,1 1 0,-1 0 0,2 4 1,-1 4-1,2 0-1,1 0 0,0 6 0,-1-5 1,1 6-5,1 1 5,-1-2-1,4 2 0,-1 2 0,5 2 1,3 3-2,2 2 2,2 4-5,0-3 4,0 0 0,0-3-1,2-3 1,5-1 1,1-1-1,1 0 1,3 2-1,4-5-1,1 0 1,3-4-2,2-1 1,-2 0 1,3-3 1,-2-2-5,2-3-2,-5-4 3,3-2 1,-4 0-4,1-6 2,5-1-2,-3-1 1,6 0 6,1 0-4,0 0 1,2 0 1,2 0-1,2 0-1,3-1-1,-1-12 5,6-2-1,-1-11-3,0-3 3,5-6 1,-3-1 0,-5-1 0,-5 3 0,-8 2-1,-8 0-1,-3 2 2,-6-5 0,-7-2 2,0 1 4,0-4 5,0 5-5,0 3-6,-5-4-7,1 6-64,2 0-261</inkml:trace>
  <inkml:trace contextRef="#ctx0" brushRef="#br0" timeOffset="135673.7186">13854 12490 599,'0'0'133,"0"0"-98,0 0 96,0 0-38,0 0-18,0 0-15,0 0-9,-30 9 3,30-9-3,0 0-12,0 0-6,0 0-13,5 0-9,20 4-5,10-1 5,5 2-8,5-1 1,-4-4-4,5 0-3,-4 0-34,-2 0-46,-2 0-57,-6 0-170,-17 0-126</inkml:trace>
  <inkml:trace contextRef="#ctx0" brushRef="#br0" timeOffset="135869.1407">13714 12842 949,'0'0'78,"0"0"-70,0 0-1,0 0 21,0 0 6,171-28-1,-102 11-19,-11 4-14,-11 6-18,-18 2-105,-10 3-104,-12-3-57</inkml:trace>
  <inkml:trace contextRef="#ctx0" brushRef="#br0" timeOffset="137076.8007">14745 12767 879,'0'0'156,"0"0"-140,0 0 58,0 0-16,0 0-30,0 0 34,87 14 4,-27-14-32,5 0 4,1-6-7,-12-4-4,-9 0-16,-19 6-6,-10 2-4,-9 0-1,-3 2-4,-2 0-34,1 0-29,1 0-41,2 0-141,1-1-212</inkml:trace>
  <inkml:trace contextRef="#ctx0" brushRef="#br0" timeOffset="137495.4612">15523 12893 901,'0'0'38,"0"0"-18,0 0 5,0 0 73,118-54-48,-60 6-31,3-12-1,-6-10-7,-6-8 2,-7-6-7,-11-3-1,-13 5-4,-7 10 3,-11 10-3,0 12-2,-2 12 1,-15 10 0,-2 12 0,0 7-2,-1 9 2,-3 0 1,1 16 0,0 25 0,4 10 1,3 18 8,5 9 5,8 7 7,2-4-6,0 2 1,0-11-11,0-8-2,6-6-4,2-12 0,-4-12 0,0-5-11,1-12-25,3-8-53,11-9-83,8-5-105,6-31-49</inkml:trace>
  <inkml:trace contextRef="#ctx0" brushRef="#br0" timeOffset="137808.7733">16087 12639 298,'0'0'436,"0"0"-322,0 0-9,0 0-18,0 0-58,0 0-2,-32 120 4,28-74-15,2-5-12,2-8 0,0-3-2,14-7 0,17-11 0,7-10-1,3-2 6,9-10-2,-8-21-4,-1-5 0,-10-5 2,-14-6 2,-12 5 3,-5 3 6,0 4 5,-18 9 3,-9 8-1,-6 6-11,-2 6-6,1 6-4,2 0 0,6 0-1,5 4-31,9 8-27,9 0-59,3-4-133,14 0-101</inkml:trace>
  <inkml:trace contextRef="#ctx0" brushRef="#br0" timeOffset="138279.7636">16682 12579 926,'0'0'156,"0"0"-127,0 0 50,0 0-25,0 0-38,-141 48-6,114-12-7,4 1-2,4-2 0,9-5-1,8-8 0,2-4-3,10-9-2,25-9-14,13 0 5,8-21-6,4-13 4,-7-6 12,-10 1 4,-18-2 0,-10 7 4,-11 8 3,-4 8 15,0 9 19,0 9 5,0 0-18,0 27-19,0 25-8,-4 24 14,-5 21 8,3 15 0,0 10 2,4-1 1,2-5-9,-2-16-2,-4-18 7,-10-17-1,-4-23 1,-7-17-6,-6-9 3,-7-12-7,-3-4-6,-1-13-1,-2-26-5,5-13 0,5-3-20,12-4-28,17 7-24,7 6-41,24 6-117,23 5-444</inkml:trace>
  <inkml:trace contextRef="#ctx0" brushRef="#br0" timeOffset="138709.4847">17207 13481 933,'0'0'117,"0"0"-105,0 0 58,157-121-12,-116 84-42,-12 1-9,-16 3-3,-12 4 3,-1-2 9,-12 9 13,-19 6-6,-10 14 0,-3 2-8,-6 18-9,4 22 13,1 13-6,9 8 4,5 10-3,16 1 2,13-7-6,2-10-3,19-13-3,22-11 14,10-13-5,7-11 7,6-7 4,6 0-4,-5-19-12,-13-8 1,-11-2 0,-18 2-9,-15 1-5,-8 6-33,0 1-61,-11 0-121,-16-9-687</inkml:trace>
  <inkml:trace contextRef="#ctx0" brushRef="#br0" timeOffset="139309.6462">18000 12097 682,'0'0'198,"0"0"-89,0 0 56,0 0-57,0 0-36,0 0-13,0 0-30,-45-19-22,-11 72-1,-3 22 8,9 12 2,9 3-3,19-6 3,14-10-7,8-8-5,4-5-2,25-6-2,6-5 0,8-7-12,1-8-47,6-3-44,-4-10-141,-5-14-420</inkml:trace>
  <inkml:trace contextRef="#ctx0" brushRef="#br0" timeOffset="139694.9324">18437 12208 814,'0'0'136,"0"0"10,0 0-5,0 0-72,0 0-33,0 0-19,-19 42 2,15 8 32,-2 4-17,-1 2-20,2-4 2,-2-1-12,3-3-2,-2-2-2,1-2-11,5-4-38,0-8-40,0-9-61,2-16-202,16-7-265</inkml:trace>
  <inkml:trace contextRef="#ctx0" brushRef="#br0" timeOffset="139987.9947">18707 12579 840,'0'0'157,"0"0"-151,0 0 51,124-3 48,-68-9-46,-1 0-6,-3-2 0,-7 1-9,-16 1-12,-10 5-9,-12 4-20,-4 3 0,-3 0-3,0 0-4,0 0-53,0 0-56,0-6-162,0-4-513</inkml:trace>
  <inkml:trace contextRef="#ctx0" brushRef="#br0" timeOffset="144285.4643">19567 12151 834,'0'0'140,"0"0"-96,0 0 84,0 0-39,0 0-41,0 0-30,0 0-13,-21-8-1,21 42 18,0 5-1,0 3-10,0-2-7,0-1-3,0-4-1,0-3-14,0-2-42,0-4-49,0-1-103,0-6-154,0-2-238</inkml:trace>
  <inkml:trace contextRef="#ctx0" brushRef="#br0" timeOffset="144523.478">19255 12758 937,'0'0'59,"0"0"-47,0 0 17,120-5 59,-40-17-47,13-2-14,4-3-7,-6 1 2,-13 1 0,-18 6-7,-19 5-9,-22 9-6,-7 3 0,-9 2-25,-3 0-52,0 0-56,-1 7-88,-19 6-112</inkml:trace>
  <inkml:trace contextRef="#ctx0" brushRef="#br0" timeOffset="144966.441">19587 13012 379,'0'0'587,"0"0"-541,0 0-45,0 0 53,0 0-7,173-53-19,-107 38-18,-14 1-2,-6 4-1,-17 3-3,-12 6-3,-10 1 1,-5 0-1,-2 0 0,0 0 5,0 4-5,-11 16 3,-11 8 0,-7 0-1,-2 4-2,-6-1 0,-2 4 1,-1-1-1,1-2-1,8-4 1,9-7 3,11-4 4,6-5 8,5 5-5,0-5 3,23 0 3,15-8 7,9-4-2,11 0-3,6-3 0,1-12-9,-5-4-2,-8 2-8,-17 4-2,-13 8-12,-9-2-30,-8 5-52,-5-5-95,0-4-224</inkml:trace>
  <inkml:trace contextRef="#ctx0" brushRef="#br0" timeOffset="145271.5915">20354 12096 1034,'0'0'84,"0"0"-68,149-23-1,-80 46 67,-5 31-53,-9 24-5,-9 19-7,-20 12 0,-18 9-5,-8 1 1,-16 1-1,-26-10-5,-8-11 0,-6-12-1,-4-15 13,-2-9 7,6-13-19,12-13 1,15-20-8,13-10 0,14-7-39,2-28-57,0-30-202</inkml:trace>
  <inkml:trace contextRef="#ctx0" brushRef="#br0" timeOffset="145696.5038">22077 12837 1126,'0'0'43,"0"0"-32,0 0-10,0 0 11,0 0-6,-72 113-6,45-78-38,3-4-97,4-9-114,7-14-124</inkml:trace>
  <inkml:trace contextRef="#ctx0" brushRef="#br0" timeOffset="146519.5333">22548 11875 500,'0'0'120,"0"0"-1,0 0 81,0 0-91,0 0-29,0 0-27,-10-32-32,10 38-9,0 24 3,0 14 22,0 9 0,0 8-11,0 2-14,-2-3 2,0-2-6,0-9-7,2-4-1,0-9 1,0-8-3,0-4-20,0-3-26,0-3-31,0-2-93,0-9-176,0-7-135</inkml:trace>
  <inkml:trace contextRef="#ctx0" brushRef="#br0" timeOffset="147900.7333">22902 11793 575,'0'0'110,"0"0"2,0 0 43,0 0-98,0 0-33,0 0-3,-3-17 1,3 17 4,0 0 7,0 7-15,0 19 0,0 11 41,0 0-26,0 1-15,0-6-11,-2 0-4,0-4-1,-5 0-2,2-1-18,1-3-42,2-1-72,2-2-114,-2-3-119</inkml:trace>
  <inkml:trace contextRef="#ctx0" brushRef="#br0" timeOffset="148383.5258">22640 12354 391,'0'0'144,"0"0"-85,0 0 64,0 0-44,0 0-44,0 0 26,29 0 7,7 0 16,13-3-21,7-4-16,7-7-5,4-2 2,6-2-9,-6-2-1,-6 0-16,-6 4-4,-20 6-4,-10 2-8,-14 7-2,-11-4-1,0 3-15,0 2-17,-6 0-40,-21 2-99,-9 17-113,-5 4-79</inkml:trace>
  <inkml:trace contextRef="#ctx0" brushRef="#br0" timeOffset="148821.513">22849 12562 620,'0'0'117,"0"0"-101,0 0 36,0 0 35,0 0-16,0 0-5,113 14-10,-69-28 1,3-1-23,5 1-1,-6 2-9,-6 2-10,-11 2-4,-15 6-8,-8 2-2,-6 0 0,0 0 0,0 0 2,0 0-2,-24 20 3,-5 7 0,-11 6 1,-4 1-2,-2 5-2,2-2-2,4-2 2,4 0 1,11-9 0,10-8-1,6-4 2,7-1 1,2-8 0,0 1 1,18 1 3,15-7 5,12 0 7,10-3-8,5-14-6,0-4-4,-6 5-1,-12 0 0,-14 0-43,-9 2-43,-14-7-111,-5-5-222</inkml:trace>
  <inkml:trace contextRef="#ctx0" brushRef="#br0" timeOffset="149135.9313">23525 11883 989,'0'0'90,"0"0"-55,0 0 23,0 0-15,0 0-10,27 148 20,-25-62-20,0 9 7,-2-5-7,0-2-8,0-11-6,0-11-11,0-6 1,0-12-6,0-9-3,-2-10 1,0-9-1,2-8-8,0-7-27,0-5-26,0 0-28,0-11-64,0-27-216,11-14-366</inkml:trace>
  <inkml:trace contextRef="#ctx0" brushRef="#br0" timeOffset="149488.1999">24201 11976 875,'0'0'137,"0"0"-105,0 0 11,0 0 2,0 0-23,0 0-2,-82 99-12,34-70-2,-4-2-2,-4 2 3,0-3-4,6 2-1,8-4-1,10-2 1,15-6 1,6 1-2,11-5 0,0 8 3,16 1 12,17 1 8,7-2 6,5 1-2,6-8-10,-1-3-1,0-3-5,-7-2-3,-7-3-7,-10-2-2,-13 0-17,-1 0-38,-5 0-77,-3 0-108,0-20-249</inkml:trace>
  <inkml:trace contextRef="#ctx0" brushRef="#br0" timeOffset="149728.7814">24456 11964 926,'0'0'216,"0"0"-176,0 0-8,0 0 77,24 133-48,-9-79-13,-1-4-23,1 1-3,-1-5-3,-1-5-5,-8-6-10,4-5 0,-7-5-4,0-8-1,0-3-15,-2-3-35,0-3-48,0-7-79,-6-1-315</inkml:trace>
  <inkml:trace contextRef="#ctx0" brushRef="#br0" timeOffset="150485.0844">22629 11944 118,'0'0'74,"0"0"-10,0 0 10,0 0 0,0 0 20,0 0-9,-21-84-26,16 75 14,-2 1 9,-1-1 1,-2 4-18,1 1-8,3 2-3,2 0-3,4 2-5,0 0-13,-3 0-17,-5 22-10,3 12 15,-4 10 5,2 6 3,2 8-16,3 9 16,0 3-6,2-1 1,0-2-11,0-11 2,0-10-1,0-9 1,0-11-1,0-6-9,0-8 0,0-5-3,0 0 0,0-4-1,0-1-1,0 2-19,0 0-36,-5-1-49,-15-3-186,1 0-556</inkml:trace>
  <inkml:trace contextRef="#ctx0" brushRef="#br0" timeOffset="157715.3719">14054 15017 93,'0'0'94,"0"0"-71,0 0 21,0 0 25,0 0-5,0 0 30,0 0 27,-16 3 15,13-3 1,3 0-46,-1 0-20,1 0-22,0 5-9,0-1-17,4 1-16,28 1 11,19 1 40,14-7-20,10 0 2,-1-14-7,-9-2-3,-17 2-16,-19 2-10,-15 9-2,-10 0-2,-4 3-2,0 0-32,-8 10-49,-15 12-97,-8 4-234</inkml:trace>
  <inkml:trace contextRef="#ctx0" brushRef="#br0" timeOffset="157963.2924">14101 15357 972,'0'0'75,"0"0"-65,0 0 15,0 0 29,0 0 29,160-32-35,-90 18-15,-13-3-5,-10 7-8,-20 5-16,-18 5-4,-7 0-4,-2 0-17,0 0-46,4 7-97,4 5-154,-2-8-179</inkml:trace>
  <inkml:trace contextRef="#ctx0" brushRef="#br0" timeOffset="160320.4598">15033 15083 34,'0'0'451,"0"0"-318,0 0 12,0 0 38,0 0-87,0 0-35,-76 24-20,84-24-9,19 0 22,14 0-3,5 0-10,6-12-10,-3 0-19,-3-2-12,0 6-5,-8 1-69,2 2-161,-8 3-227</inkml:trace>
  <inkml:trace contextRef="#ctx0" brushRef="#br0" timeOffset="160683.2432">15601 15325 1008,'0'0'103,"0"0"-100,0 0 23,131-135 28,-72 78-31,-6-5-14,-10-6-5,-8-12-1,-12-9 4,-10 4-7,-11-5 1,-2 13 0,0 12-1,-9 14-5,-10 17 3,5 10-4,-2 11 2,1 8-6,-2 5 4,2 0 4,-3 15 1,-1 21 1,3 8 0,5 11 6,9 6 8,2 6 1,0 5 6,2 0-11,13-1 1,1-4-7,-1-6-4,-1-6 1,-1-12-2,1-5-50,-1-12-91,2-13-167,3-13-144</inkml:trace>
  <inkml:trace contextRef="#ctx0" brushRef="#br0" timeOffset="160983.0709">16136 14988 906,'0'0'111,"0"0"-108,0 0 31,0 0-7,-31 125-22,31-101-5,13-7 0,2-12-1,6-1 1,1-4 9,5 0 0,8-13 14,-2-18-5,2-9-8,-6-2-1,-12 2-1,-10 0 7,-7 6-2,0 3 4,-18 9-4,-11 9 0,-2 7-11,-4 6-2,3 0 0,6 4-9,5 18-39,10 5-60,11-8-131,3-1-154</inkml:trace>
  <inkml:trace contextRef="#ctx0" brushRef="#br0" timeOffset="161449.4062">16769 14811 908,'0'0'61,"0"0"-46,-122 18 94,86 11-72,3 5-30,8 10 0,11-4-5,6 1 0,8-7-1,0-10-1,12-6-1,21-10 0,6-8 2,8 0 2,0-14 0,-5-12-2,-11-6 2,-8-2-1,-13 1 2,-4 4-1,-6 9 4,0 8 3,0 8 33,0 4-1,0 12-29,0 34-12,-2 26-1,-2 20 18,4 10 8,0 14 1,0-5-3,0-2 4,0-25-12,-12-16 11,-11-19 1,-6-14 0,-4-12-4,-3-14-5,-2-9-11,-1 0-2,2-28-6,0-11-4,8-10-22,6-1-22,12 2-14,11 2-38,9 5-72,26 11-269</inkml:trace>
  <inkml:trace contextRef="#ctx0" brushRef="#br0" timeOffset="161861.5341">17110 15735 878,'0'0'96,"0"0"-93,0 0 53,116-55 2,-66 22-29,-6 1-4,-11-4 1,-13 2-7,-13 5-4,-7 3 4,0 9 4,-23 2 3,-12 11-15,-7 4-2,-8 10-7,1 25 1,3 6 4,6 12 0,11-5 4,10 2-2,15-3-4,4-4-1,4-8 4,26-3 2,7-11 3,7-9 9,5-6-2,2-6-3,-4 0-1,-8 0-12,-14-8-2,-6-6-2,-5-14-44,-5-12-75,-5-13-315</inkml:trace>
  <inkml:trace contextRef="#ctx0" brushRef="#br0" timeOffset="162412.2506">18071 14388 874,'0'0'104,"0"0"21,0 0-19,-127 88-72,83-3-4,6 18 7,6 17-9,10 9-5,9-5-1,11-10-3,2-20-11,0-14-3,15-17-3,9-5-2,8-10-1,3-8-4,3-13-48,5-13-36,3-14-71,3-18-194</inkml:trace>
  <inkml:trace contextRef="#ctx0" brushRef="#br0" timeOffset="163513.2837">18432 14339 725,'0'0'161,"0"0"-125,0 0-6,0 0-22,0 0 11,125-16 11,-67 9-8,1-5 0,-3 1 4,-8 2-11,-13 9 4,-12-3-16,-13 3-2,-10 0 0,0 0-1,0 16 0,-27 15 7,-10 6-3,-7 3-1,-6 1-2,2-2 1,1 2 0,7-6 1,6-4 0,16-9 3,7-8 0,11 0 4,0-4-7,3 0 3,18 0 6,12-3 5,8-2 5,3-5-4,1 0-7,-5 0-10,-4 0-1,-6 0-51,2-4-75,-5-4-150,-2-8-141</inkml:trace>
  <inkml:trace contextRef="#ctx0" brushRef="#br0" timeOffset="163681.078">19047 14526 978,'0'0'61,"0"0"-50,0 0 12,134-36 1,-78 26-24,-3-2-56,-11-2-189,-8-4-159</inkml:trace>
  <inkml:trace contextRef="#ctx0" brushRef="#br0" timeOffset="163880.1271">19602 14225 501,'0'0'601,"0"0"-555,0 0 8,0 0 7,0 0-33,-42 140-14,42-97-7,0-1-5,2-4-2,0 0 0,-2-2-30,0-2-39,0 3-76,-10-11-140,-11-3-153</inkml:trace>
  <inkml:trace contextRef="#ctx0" brushRef="#br0" timeOffset="164231.7444">18659 15008 758,'0'0'82,"0"0"-68,0 0 14,0 0 64,187 21-33,-93-21-25,9 0 19,8 0-6,-2-9 1,-1-12-7,-6-2-13,-6 0 1,-13 3-8,-19 5-8,-20 6-13,-19 4-4,-13 2-16,-12 3-36,-6 0-48,-31 0-112,-12 15-253</inkml:trace>
  <inkml:trace contextRef="#ctx0" brushRef="#br0" timeOffset="164661.7863">19143 15316 861,'0'0'92,"0"0"-87,0 0 61,0 0-9,149-4-25,-90-6-17,-4-4 1,-6 5 4,-8-3-9,-18 11-6,-11-2-3,-8 3-2,-4 0 0,0 0 2,0 0-1,0 9-1,-19 17 2,-9 1 3,-7 10-2,-5-4 0,-4 8 1,-6-4-4,5-6 1,8-1 0,12-7 0,10-10 4,8-4 1,7-5 4,0 6-6,2-5-1,25 4 12,10-1 14,12-8-1,7 0-7,5 0-3,3-12-13,-6 2-1,-6-4-4,-13 0-18,-5 1-70,-12-10-124,-6-7-238</inkml:trace>
  <inkml:trace contextRef="#ctx0" brushRef="#br0" timeOffset="164951.6623">19938 14444 993,'0'0'153,"0"0"-147,119-7 12,-45 38 55,1 17-46,2 11-11,-11 20 2,-17 19-7,-18 7 3,-21 9-4,-10-2 4,-19-9-10,-27-3 10,-14-3-2,-5-14 4,2-11-3,8-14-9,8-21 6,11-11-3,14-16-7,11-2-2,11-8-56,0-8-77,0-38-316</inkml:trace>
  <inkml:trace contextRef="#ctx0" brushRef="#br0" timeOffset="165306.0445">21247 15654 977,'0'0'190,"0"0"-187,0 0 0,0 0-1,0 0-2,0 0-2,-77 116-71,56-89-68,-1-8-139,2-10-80</inkml:trace>
  <inkml:trace contextRef="#ctx0" brushRef="#br0" timeOffset="165633.9085">21772 14512 833,'0'0'84,"0"0"-29,0 0 82,0 0-78,0 0-52,0 0 9,34 58 25,-25 5-6,-2 12-11,-5-3 2,-2 1-9,0-3-9,0-8-6,0-4 0,0-6-2,0 3-20,0-5-37,-2-10-61,2-8-90,0-13-152,0-12-223</inkml:trace>
  <inkml:trace contextRef="#ctx0" brushRef="#br0" timeOffset="168500.419">22083 14772 276,'0'0'205,"0"0"-107,0 0 13,0 0 3,0 0-45,0 0-10,-37-2-28,37 2-31,0 0 1,8 0-1,21 0 16,16 0 14,6 0 13,5-16-12,2-1-11,-4 0 1,-10 5-2,-9 2-2,-13 3-3,-12 7-5,-8 0-5,-2 0 1,0 0-1,-9 17-2,-20 14 7,-11 9-4,-5 6-3,-4-6 0,5-1 3,4-6 1,11-8 0,11-2-2,8-9 2,10 0-6,0 0 1,0 2 1,20-5 2,15-4 2,10-2 3,8-5-1,2 0-2,-2 0-3,-10-5-3,-10-5-23,-12-4-59,-4-6-113,-7-9-189</inkml:trace>
  <inkml:trace contextRef="#ctx0" brushRef="#br0" timeOffset="168726.261">22625 14500 945,'0'0'93,"0"0"-49,0 0 10,0 0 25,-6 145-31,6-78-18,0 5-2,0 2-9,0-5-7,-8-8-10,4-12 1,0-3-2,-1-5-1,5-10-28,0-4-45,0-9-78,0-14-134,9-4-170</inkml:trace>
  <inkml:trace contextRef="#ctx0" brushRef="#br0" timeOffset="169091.464">22937 14676 352,'0'0'729,"0"0"-726,0 0 10,0 0 26,0 0-13,125 96-11,-67-73-7,3-7-1,-1-2 3,-5-9 0,-11-5 0,-7 0-5,-18 0 1,-5 0-2,-10 0-2,-4 0-1,0 0 7,0 0 9,0 0 8,-6 16-9,-31 15-7,-12 8-1,-8 12-3,-8-10-1,5-2 0,7-3-4,5-10 0,13-3-1,13-8 1,8-7-9,12-4-48,2-4-65,2 0-165,27-14-121</inkml:trace>
  <inkml:trace contextRef="#ctx0" brushRef="#br0" timeOffset="169317.9886">23718 14717 1043,'0'0'110,"0"0"-80,0 113 105,-3-46-80,-4-2-13,5 0-19,-3-5-11,5-6-6,0-8-6,0-12 2,0-10-2,0-7-22,0-7-29,0-3-14,0-7-42,0 0-85,0-16-129</inkml:trace>
  <inkml:trace contextRef="#ctx0" brushRef="#br0" timeOffset="180772.0456">14433 17020 646,'0'0'110,"0"0"-73,0 0 47,0 0-40,0 0-6,0 0 41,134 6 0,-70-10-36,-10-10-18,-7 0-8,-12 10-10,-12 1-5,-8-2-2,-6 5-24,-4 0-59,-5 0-101,0 12-95,0 2-88</inkml:trace>
  <inkml:trace contextRef="#ctx0" brushRef="#br0" timeOffset="180966.2412">14457 17299 913,'0'0'70,"0"0"-68,0 0 51,0 0-15,0 0-23,0 0 34,165-36-24,-105 22-24,-8 2-1,4 2-108,3-5-153,7 0-142</inkml:trace>
  <inkml:trace contextRef="#ctx0" brushRef="#br0" timeOffset="181526.0405">15935 17016 546,'0'0'188,"0"0"-110,0 0 40,0 0-4,0 0-55,0 0-22,27-36-15,16-3 9,3-14-3,6 2-12,-6-2 0,-5 0-10,-10-1 0,-14 1-1,-5 4-3,-12-1-2,0-2 0,-7 6-1,-15 7-6,-1 12 1,1 9 2,0 4 0,4 10 2,3-1 2,1 5-2,1 9 2,2 27 0,6 10 1,5 5 4,0 4 5,0-1-1,14-10 5,3 4-5,1-7-7,-3-5 1,2 3-3,-5-7-1,1-1-30,3-7-66,1-7-120,0-17-194</inkml:trace>
  <inkml:trace contextRef="#ctx0" brushRef="#br0" timeOffset="181842.0911">16431 16721 826,'0'0'137,"0"0"-129,0 0-2,0 0 29,0 0-27,-29 131-7,31-105-1,13-9 0,3-2-3,0-10 3,6-5 4,1 0 0,-4-5 20,9-17-3,-5-14-1,-1 0 15,-6-1-7,-9 3-5,-9 7-1,0 4 6,-9 5-2,-18 6-17,-3 6-7,-2 3-2,1 3-1,1 0-21,6 9-20,7 9-42,10 3-39,7-2-174,0-2-54</inkml:trace>
  <inkml:trace contextRef="#ctx0" brushRef="#br0" timeOffset="182284.2247">16934 16677 235,'0'0'619,"0"0"-594,0 0 33,0 0 43,0 0-78,-134 32-11,103-1 5,6 5-8,10-4-3,11 2-4,4-10-2,4-7 0,20-5-2,7-12 2,10 0 0,0-3 2,-2-23 3,-8-3 3,-11 0 2,-10 5-3,-7 2 14,-3 9 23,0 8 0,0 5 3,0 0-9,0 0-25,0 18-13,0 31-1,0 23 1,0 21 15,0 5-4,0 5-1,0-13-3,0-9 0,-6-20-2,-19-15 8,-8-11 0,-3-12 0,-7-14 3,-1-9-10,-2 0 0,-5-14-5,6-13-1,7-13-26,16-14-40,22-12-46,9-14-286</inkml:trace>
  <inkml:trace contextRef="#ctx0" brushRef="#br0" timeOffset="182982.2138">17689 16495 257,'0'0'421,"0"0"-341,0 0-10,0 0-2,0 0-27,0 0 6,92-33-9,-43 21-4,5 3-2,6-5-7,0 6-10,-7-2-6,-12 5-3,-18 2-5,-11 3 0,-7 0-1,-5 0 0,0 0 3,-7 8 4,-23 16 6,-14 5-11,-6 4 0,-4 3-1,0-1 0,8 0-1,5-7 0,10-1 1,10-6-1,13-7 1,5-6-1,3 2 0,0-5 1,21 2 2,17-5 9,13-2 11,12 0 5,8 0-11,3-14-9,-5 0-7,-13 2-1,-19 6-4,-12 2-56,-16 1-54,-9 3-125,0 0-34,-25 0-274</inkml:trace>
  <inkml:trace contextRef="#ctx0" brushRef="#br0" timeOffset="183289.9598">17471 17048 835,'0'0'43,"0"0"-28,0 0 56,114 18 4,-34-18-19,21 0-15,17-21-6,18-8 1,9-7 9,4 2-17,-7-2-2,-8 9 2,-17 0-12,-22 5 1,-26 8-9,-25 5-4,-21 6-4,-14 3 0,-9 0-25,0 0-14,-23 0-25,-18 0-78,-11 14-96,-12 8-26,-6 0-44</inkml:trace>
  <inkml:trace contextRef="#ctx0" brushRef="#br0" timeOffset="183770.2389">17573 17325 651,'0'0'125,"0"0"-85,0 0-37,0 0 29,0 0-29,0 0 20,35 8 29,-9-8-19,5 0 3,10 0 10,5-17-8,10 0-18,4-1 7,-2 4-11,-6 5-7,-13 9-5,-12 0-4,-14 0-1,-8 0-5,-5 0 4,0 0 1,-5 17 2,-19 3 2,-9 10-1,-3 2 4,-11 2-5,0 2 1,-4 1 2,4-2 0,10-5 3,8-7-2,10-9-1,11-8 9,6-3-5,2 2-6,0-5-1,0 7 2,15 4 13,14-11 11,10 0-4,9 0-7,1 0-12,-3-4-4,0-6-25,-2 1-78,-9 0-121,-6-3-193</inkml:trace>
  <inkml:trace contextRef="#ctx0" brushRef="#br0" timeOffset="183953.6544">18213 17490 3,'0'0'1039,"0"0"-1019,0 0-16,0 0 28,0 0-32,157-49-77,-111 40-206,-3-3-147</inkml:trace>
  <inkml:trace contextRef="#ctx0" brushRef="#br0" timeOffset="184130.2656">18674 17277 1041,'0'0'91,"0"0"-33,0 0 13,0 0-52,0 0-6,0 0 12,14 132-17,-14-87-3,0-4-4,0 0 0,0-2-1,-14-8-20,6-4-43,1-15-55,7-7-76,0-5-163</inkml:trace>
  <inkml:trace contextRef="#ctx0" brushRef="#br0" timeOffset="184495.8975">19179 16561 1050,'0'0'61,"0"0"-58,136 40 71,-75 10-18,-2 13-32,-8 7 1,-8 12 3,-12 2-6,-15 0 4,-16 2-10,0-1 3,-28-5-8,-18-3 0,-12-7 0,-10 1-9,-5-13 0,-2-3-2,-3-11-3,-2-8-30,-5-6-56,-4-12-113,-5-8-287</inkml:trace>
  <inkml:trace contextRef="#ctx0" brushRef="#br0" timeOffset="184938.2613">17670 16392 754,'0'0'158,"0"0"-99,0 0 82,0 0-75,-149 107-44,97-17 12,1 25-2,6 15 12,8 0-8,9 2-1,13-9-7,15-21-8,0-10-7,22-15-5,14-13-4,4-6-1,0-14-3,-2-9-3,-5-8-64,-8-9-74,-4-18-284</inkml:trace>
  <inkml:trace contextRef="#ctx0" brushRef="#br0" timeOffset="185346.9614">20019 17186 980,'0'0'145,"0"0"-139,0 0 5,0 0-5,0 0-6,0 0-5,-47 109-81,32-83-129,1-11-108</inkml:trace>
  <inkml:trace contextRef="#ctx0" brushRef="#br0" timeOffset="185608.4179">20545 16513 1089,'0'0'33,"0"0"-4,0 0 19,0 0-3,-14 116-16,13-46 10,1-2-16,0-10-9,0 0-1,0-9-7,0-5-6,0 0 0,4-6-4,1 0-57,-1-6-71,-2-13-203,0-12-247</inkml:trace>
  <inkml:trace contextRef="#ctx0" brushRef="#br0" timeOffset="186168.211">20721 16767 868,'0'0'78,"0"0"-55,0 0 11,0 0-16,129-22 19,-71 13-12,5-4-11,-3-1 10,-4 4-1,-13 6-7,-12 0-13,-19 4 0,-9 0-1,-3 0-2,0 0 0,0 0 1,-20 27 8,-12 4 9,-5 4-6,-3 3 0,-3 0-7,-1 2 0,-1 1 0,5-6-4,9-7 2,10-6 1,13-10-2,6-5 3,2-4-4,0 6-1,2-8 2,25 3 7,8-4 1,12 0 5,9 0-3,5 0-7,-1-14-5,-8 4-16,-6-2-72,-13-2-122,-13-4-293</inkml:trace>
  <inkml:trace contextRef="#ctx0" brushRef="#br0" timeOffset="186451.9693">21428 16459 66,'0'0'942,"0"0"-869,0 0-32,0 0 4,0 0 9,0 134-4,9-76-24,-2-4-10,-3-1-11,-4-3-3,0 2-2,0-10-3,0-3-47,-2-4-44,2-12-76,-2-10-162,2-9-108</inkml:trace>
  <inkml:trace contextRef="#ctx0" brushRef="#br0" timeOffset="186821.7699">21747 16554 1019,'0'0'72,"0"0"-70,0 0 7,0 0 7,125 35 5,-54-19-11,3-2-4,-1-6-3,-11 2-1,-14-6 4,-17-4-6,-16 4 3,-6-4-2,-9 0 1,0 0-1,0 0 7,0 2-1,0 2 1,-5 10 2,-23 8 1,-17 12-4,-9 7-3,-8-1-3,2 2 0,-1-3 1,11-2-2,9-7-29,14-4-44,19-12-68,8-14-181,10 0-117</inkml:trace>
  <inkml:trace contextRef="#ctx0" brushRef="#br0" timeOffset="187004.2421">22705 16517 1184,'0'0'115,"0"0"-101,0 0 34,0 107 3,0-54-38,0 6-13,0-1 0,-2 8-15,-7-2-57,-9-1-80,-10-12-248</inkml:trace>
  <inkml:trace contextRef="#ctx0" brushRef="#br0" timeOffset="188044.2406">16878 17827 672,'0'0'142,"0"0"-140,0 0 44,0 0 49,0 0-18,0 0-45,143-61-24,-123 44-2,-5 0-3,-7 3-1,-8 0 3,0 1 1,0 4-1,-12 9-4,-14 0 1,-6 0 5,-6 14-4,-2 16 4,2-2 12,6 13 3,12-7-1,13-2-5,7-5 2,0-4-9,23 2 0,16-11 1,6 1 1,12-7-1,-1-8 4,-2 0-10,-6 0-4,-1 0-19,-5 0-144,0 0-310</inkml:trace>
  <inkml:trace contextRef="#ctx0" brushRef="#br0" timeOffset="188670.1898">23477 16624 903,'0'0'139,"0"0"-78,0 0 51,0 0-60,0 0-38,-60 116 19,10-36-3,-4 10-16,0-1-9,-7 1-5,1-2 0,2-12 0,8-13-16,15-14-26,15-17-9,15-14-50,5-18-117,19 0-143</inkml:trace>
  <inkml:trace contextRef="#ctx0" brushRef="#br0" timeOffset="188868.073">23757 16699 1086,'0'0'107,"0"0"-98,0 0 76,-134 179-24,77-93-38,-3-2-14,0-4-4,2 1-5,4-5-1,8-10-18,3-2-51,5-15-78,7-14-216</inkml:trace>
  <inkml:trace contextRef="#ctx0" brushRef="#br0" timeOffset="199852.3023">5719 1298 59,'0'0'226,"0"0"-129,0 0-11,0 0-40,0 0-18,0 0-22,0 0 0,0 0-2,-4 0-1,4 0 3,0 0 1,0 0 7,0 0 5,0 0-1,0 0 2,0 0 6,0 0 3,0 0 7,0 0 3,0 0 2,0 0-1,0 0 0,0 0-11,0 0-11,0 0-4,0 0-10,0 0-4,0 1-3,8 5 3,15-1 3,4 0 3,6-5 4,7 0 31,5 0-3,6 0-4,-2-8 2,-2-3-13,-4 0-12,-12 1-5,-8 2-5,-7 4 4,-9 2-4,-7 2-1,0 0-4,0 0-80,0 0-82,-15 8-121,-6 4-78</inkml:trace>
  <inkml:trace contextRef="#ctx0" brushRef="#br0" timeOffset="200217.3058">5750 1546 261,'0'0'206,"0"0"-101,0 0-31,0 0-27,0 0-16,0 0 32,42 0 36,-3 0-15,9 0-3,4 0-18,1 0-27,1-8-14,-9-2-6,-10 3-7,-9 2-4,-8 0-1,-6 2-4,-3 1-40,-8 2-73,2 0-114,-3-2-74,0-5-50</inkml:trace>
  <inkml:trace contextRef="#ctx0" brushRef="#br0" timeOffset="204104.5448">6521 1419 24,'0'0'26,"0"0"-10,0 0-14,0 0-1,0 0-1,0 0 0,0 0 11,0 0 18,0 0-4,-5 0-9,2 0 16,1 0 19,-1 0 12,1 0 9,0 0 18,2 0-17,-2 0-11,0 2-31,0 11-14,-4 1 12,4 5 8,2 2-17,0-3 1,0-3 9,0-2-11,0-5 8,4-4 3,6-2-25,2-2 43,8 0 17,8-9 18,10-16-25,4-8-29,3-7-15,-3-6-2,-4-4-5,-7-2-1,-4-2-3,-11 2 1,-3-2-2,-9 4 0,-1-1 0,-3 5 0,0 2-1,0 2-2,-14 2 1,1 6 0,-1 8 0,4 6 1,1 10 1,1 8-2,6 2-4,0 0 0,-4 0-10,1 20 13,-1 11-3,-4 6 4,3 7 1,4 11 0,-2-2-1,5 5 1,0-2-1,0-3 0,0-2 2,0-8-1,2-2 1,4-4-1,-1-3 0,-1 1-1,-1-7-6,-3 2-97,5-8-77,1-10-85,5-12-159</inkml:trace>
  <inkml:trace contextRef="#ctx0" brushRef="#br0" timeOffset="204434.1155">7018 1284 545,'0'0'97,"0"0"-95,0 0 4,0 0 9,-32 104 14,22-73-7,8-4-7,-2-8 7,4-4-2,0-6-5,0-4 2,0-5 8,16 0 10,3 0 11,4-14 0,1-10-12,1-5-5,-5-5-1,-4 0 7,-8 0-5,-8 5 1,0 2 2,-3 7-8,-17 2-24,0 8 0,-6 8-2,0 2-7,3 0-53,4 12-41,11 9-57,8-2-49,0 1-55,18-1 85</inkml:trace>
  <inkml:trace contextRef="#ctx0" brushRef="#br0" timeOffset="204897.9933">7409 1321 538,'0'0'84,"0"0"46,0 0-43,0 0-45,0 0-33,-128 12-3,89 14-2,3-2-1,8 0-3,16-4-5,12-1-2,0-5-4,7-9 11,18-3 1,0-2 17,11 0 0,-2-18-7,0-5-6,-5-3 4,-7-3-2,-7 3 2,-4 4 28,-6 9 2,-5 4 16,0 9 10,0 0-35,0 14-30,-7 32-6,-15 27 6,-7 25 7,2 14 2,5 2 6,11-5-4,4-11 10,4-10 2,1-15-3,-6-15 6,-4-15 1,-1-18-2,-2-9-7,-6-13-1,-1-3-3,-5-19-5,3-25-9,0-19-2,12-1-26,5 8-16,7 10-22,7 18-71,20 12-189,6 6-159</inkml:trace>
  <inkml:trace contextRef="#ctx0" brushRef="#br0" timeOffset="205258.5174">7536 2256 929,'0'0'60,"0"0"-44,0 0 29,102-121-14,-68 92-19,-7 0-2,-7 5 3,-16 2 9,-4 0 7,0 8-3,-20 2-12,-7 5-12,-6 7 3,-3 3-4,-4 29-2,-3 14-3,6 16 2,3 4 2,14 5-2,14-8 2,6-10-2,2-11 2,27-12 3,6-10 3,6-10 10,1-10 3,7 0 4,0-7-9,0-14-12,-2-7-2,-9-13-65,-11-12-120,-14-24-412</inkml:trace>
  <inkml:trace contextRef="#ctx0" brushRef="#br0" timeOffset="205837.0601">8114 1008 639,'0'0'82,"0"0"-40,0 0 11,0 0-41,0 0-10,0 0 36,84 12 21,-42-12-26,3 0-7,-11 0-8,-8 0-13,-12 0-2,-8 0-3,-6 0-5,0 0 5,0 3 0,-6 15 0,-17 4 1,-4 7 1,-6 0 3,0 3-2,-1 2-2,3-2-1,2-2 3,6 0-3,11-8 2,5-6-2,7-6 1,0 0 1,2-3 1,24-4 8,15-3 9,9 0 3,9-2 6,3-12-16,-6-2-8,-9 2-1,-11 2-4,-14 7-7,-13 0-54,-9 5-68,0 0-143,-15 0-172</inkml:trace>
  <inkml:trace contextRef="#ctx0" brushRef="#br0" timeOffset="206173.0889">7958 1514 625,'0'0'49,"0"0"-45,0 0 14,0 0 23,0 0 39,113 21 15,-46-21-22,9 0-13,8-9-8,10-9 0,0-5-8,-3 3-11,-8 3-15,-21 3-6,-16 3-4,-17 5-7,-13 3 0,-9 1-1,-7 2-16,0 0-34,0 0-55,-18 0-45,-11 4-117,-11 6-84</inkml:trace>
  <inkml:trace contextRef="#ctx0" brushRef="#br0" timeOffset="206631.2923">8049 1758 635,'0'0'68,"0"0"-49,0 0 42,0 0-55,0 0 22,0 0 49,100 5-21,-58-5-8,-1 0-17,-4 0-7,-5 0-12,-8 0-3,-9 0-3,-5 0-1,-7 0-5,-3 0-2,0 0-5,0 0 7,0 5 4,-13 9 2,-6 6-4,-6 1 6,-2-2-7,-6 3 0,4-2 3,-2 1-2,4 1-1,4-2-1,8-4 1,6-3-1,7-1-1,2 2-2,0-3 3,0 1 2,14-3 3,7-2 1,8-5 1,5-2-2,4 0-2,-1 0-3,1-6-62,-4-8-186,-7-4-249</inkml:trace>
  <inkml:trace contextRef="#ctx0" brushRef="#br0" timeOffset="206790.0736">8465 1959 878,'0'0'50,"0"0"-31,0 0-19,0 0 0,143-29-144,-107 20-130,-10-2-151</inkml:trace>
  <inkml:trace contextRef="#ctx0" brushRef="#br0" timeOffset="206976.443">8766 1816 755,'0'0'190,"0"0"-119,0 0-11,0 0-60,0 0-6,0 0 6,0 65 12,-2-33-11,-2-1 2,-1 1-3,-1-1-4,-2-4-62,4-1-110,-2-13-75,1-13-84</inkml:trace>
  <inkml:trace contextRef="#ctx0" brushRef="#br0" timeOffset="207328.2028">8739 1041 899,'0'0'81,"0"0"-46,0 0 0,0 0-25,0 0 6,172 95 12,-105-30-1,0 9-2,-9 5 9,-11 5-13,-21 1-7,-17 2 2,-9-3 10,-2-5-8,-29-7-4,-11-7-6,-7-2-1,-7-2-4,-4-3-3,4-5-22,5-9-74,4-11-82,3-20-174,-4-13-166</inkml:trace>
  <inkml:trace contextRef="#ctx0" brushRef="#br0" timeOffset="207661.0786">7987 986 539,'0'0'167,"0"0"20,0 0-79,0 0-71,-162 56-23,96 19 15,6 14 35,15 12-3,21-1-6,19-1-15,5-1-14,20-2-20,25-4-5,11-1-1,9-1-12,10-3-117,-3-14-253</inkml:trace>
  <inkml:trace contextRef="#ctx0" brushRef="#br0" timeOffset="207906.8356">9384 2775 813,'0'0'265,"0"0"-265,0 0 2,0 0-6,-114 132-34,81-101-336</inkml:trace>
  <inkml:trace contextRef="#ctx0" brushRef="#br0" timeOffset="208369.1122">8142 3110 1065,'0'0'93,"0"0"-93,0 0 0,-4 102 18,4-41 15,0 0-13,0 1-8,0-5-8,0-3 3,-6-2-7,-4 1-4,-1-2-63,2-6-140,2-15-173,3-16-177</inkml:trace>
  <inkml:trace contextRef="#ctx0" brushRef="#br0" timeOffset="208913.82">8316 3410 651,'0'0'342,"0"0"-327,0 0-10,0 0 10,0 0 13,117 0-3,-67-7-6,-6-1-13,-9 4 3,-16 2-9,-7 2 4,-8 0-4,-4 0-1,0 0 0,0 3-7,0 18 8,-11 5 9,-11 3-2,-8 8-4,-2-1 5,-3-2-6,0 3 3,1-4 0,5-5 2,5-2 0,11-8 6,6-8-6,5 1 0,2-10-3,0 3-4,0 0 0,17-2 0,19 1 12,11-3-3,11 0 1,2 0-10,-4-13-19,-9-2-104,-12-6-203,-15-2-180</inkml:trace>
  <inkml:trace contextRef="#ctx0" brushRef="#br0" timeOffset="209144.9239">8815 3192 1071,'0'0'47,"0"0"-39,0 0 4,0 0 7,7 132 10,-3-75 6,1-1-16,-3-2-2,-2-4-11,0-2-3,0-4-1,-7 0-2,-1-9-34,1-9-52,5-7-95,2-19-142,0 0-65</inkml:trace>
  <inkml:trace contextRef="#ctx0" brushRef="#br0" timeOffset="209474.3254">9079 3407 886,'0'0'83,"0"0"-57,0 0-26,0 0 43,127 49-12,-69-38-9,4-3 0,1-4 0,-3 0 3,-14-4-12,-14 2-4,-12 1-5,-14-3 0,-6 9-4,0 5 1,-6 9 10,-28 10 4,-13 5-3,-12 7-3,-5-2-3,0-5-3,-1-2 1,10-7-4,8-8-19,18-4-57,17-13-60,12-4-147,4 0-143</inkml:trace>
  <inkml:trace contextRef="#ctx0" brushRef="#br0" timeOffset="209683.8066">9852 3391 1116,'0'0'52,"0"0"-15,0 162 32,0-77-40,-3 4-27,3 6-2,0-3-48,-1-14-229,-8-15-502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1:04:59.2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1925 1133 936,'0'0'112,"0"0"-109,0 0 7,0 0-3,131-12 3,-48-10 26,9-3-7,-1 2-16,-8 4-1,-18 7-11,-14 8-1,-22 4 0,-14 0-1,-10 0 1,-5 14 1,0 11 0,-12 10 7,-21 14 0,-12 3-3,-7 2-1,0 2-4,-2 1 5,5-6 0,9-2-2,9-15 9,12-10 8,13-8-5,6-10-5,0-2-9,6 0-1,20-2 4,22-2 5,10 0 11,9 0-4,6 0-1,-3-5-15,-5-4-7,-4-2-49,-1-4-94,-7-8-248,-13-6-321</inkml:trace>
  <inkml:trace contextRef="#ctx0" brushRef="#br0" timeOffset="330.1797">3448 560 520,'0'0'664,"0"0"-658,-139 67-2,97-10 38,0 17-24,7 24 1,6 25 0,8 19-8,10 21 3,6 9 13,5-1-5,0-9 4,27-9-2,8-18-5,10-14-9,-3-19-6,4-22-2,-7-16-2,-1-26-10,-7-16-49,-2-22-39,-2-10-149,-2-40-327</inkml:trace>
  <inkml:trace contextRef="#ctx0" brushRef="#br0" timeOffset="638.8498">4112 676 1170,'0'0'92,"0"0"-83,0 0 15,0 0-24,0 0-7,0 0 7,-18 150 12,27-92-7,-4-7-5,1 0 0,1-3-2,-2-6-28,4 1-77,-3-9-99,-6-4-145,0-7-221</inkml:trace>
  <inkml:trace contextRef="#ctx0" brushRef="#br0" timeOffset="922.963">3728 1472 639,'0'0'404,"0"0"-389,0 0-14,0 0 8,139-14 20,-27-10 27,15-7-31,6-7 4,-5 4 2,-11 1-6,-17 2-17,-16 2 9,-19 0-6,-15 9-7,-19 6 4,-13 6-7,-9 5 1,-7 2-2,-2 1-10,0 0-44,-18 8-59,-24 15-145,-18 12-197</inkml:trace>
  <inkml:trace contextRef="#ctx0" brushRef="#br0" timeOffset="1282.139">4166 1847 685,'0'0'242,"0"0"-231,-2 118 71,2-74-12,0-7-40,0-2-13,0-9-9,0-12-1,0-8-3,0-6 7,0-1 11,0-30 29,0-11-46,0-6-5,3 2-5,15 8 3,9 6 2,2 7-3,2 10 3,-2 3 3,0 8-3,-4 4 3,-5 0-7,0 16 2,-2 9 2,-4 8 7,-1 2-4,-9 4-2,0 3-1,-4-2-46,0-4-63,0-14-153,0-20-195</inkml:trace>
  <inkml:trace contextRef="#ctx0" brushRef="#br0" timeOffset="1523.386">4656 1463 524,'0'0'646,"0"0"-634,0 0-2,0 0 7,0 0 14,44 138-7,-26-89-8,-5 1-3,-3-2 0,-4-4-3,-1-1-3,-3-1-7,0-1-6,-2 8-48,0 1-92,0-7-199,0-2-161</inkml:trace>
  <inkml:trace contextRef="#ctx0" brushRef="#br0" timeOffset="1838.883">4883 2446 305,'0'0'586,"0"0"-564,0 0 82,0 0-53,0 0-43,0 0 7,58 42-5,-62-26 1,-19 3-5,-6-8-2,3-4 0,1-4 0,9-3-1,6 0 3,7 0 6,3 0 5,0-5-1,11-11-10,12 1 9,-6 3 6,-1 4-15,-7 4-6,-7 2-18,-2-1-90,0-4-290</inkml:trace>
  <inkml:trace contextRef="#ctx0" brushRef="#br0" timeOffset="2198.1083">4988 726 1084,'0'0'93,"0"0"-81,136 45-7,-62 6 29,5 19-9,2 21-14,0 23-8,-18 18 0,-18 15-1,-22 7-2,-23 1 3,0-3 4,-18-6 14,-14-11 25,1-19-4,2-22-6,-2-26-15,9-20-13,0-18 1,4-10-7,0-8-2,0-5-23,-2-7-53,-6-3-103,-1-21-479</inkml:trace>
  <inkml:trace contextRef="#ctx0" brushRef="#br0" timeOffset="2886.2882">6646 1419 942,'0'0'144,"0"0"-143,0 0-1,0 0 29,114 7 6,-52-7-8,3-5-18,-7-2-3,-13-2-6,-12 4-91,-18 0-103,-15 5-161</inkml:trace>
  <inkml:trace contextRef="#ctx0" brushRef="#br0" timeOffset="3055.7753">6648 1764 407,'0'0'639,"0"0"-620,0 0-16,0 0 72,143 4-9,-62-4-31,2-13-11,-10 2-20,-13 3-4,-14 5-82,-17-1-308</inkml:trace>
  <inkml:trace contextRef="#ctx0" brushRef="#br0" timeOffset="3788.0817">9141 1734 913,'0'0'70,"0"0"-66,0 0 21,0 0-7,0 0 10,129-40 4,-80 2-10,-4-5-12,-10-1 7,-14 3-7,-14-2-2,-7 7 5,0 4-10,-12 8 2,-12 8 11,-7 8-4,-7 8-9,-3 0 1,-3 19-3,-3 20 0,-2 14-1,4 10 4,5 4-4,14-1 6,11-6-2,15-7 0,0-11-2,27-13-2,14-8 2,8-16 2,11-5-1,12-2 17,1-26-2,0-7-6,-7-6-5,-20 4-7,-8 2-19,-20 7-67,-16 2-142,-2 4-356</inkml:trace>
  <inkml:trace contextRef="#ctx0" brushRef="#br0" timeOffset="4097.1545">9470 269 827,'0'0'234,"0"0"-194,0 0-8,0 0-31,0 0-1,0 0-35,21 64 35,-7-19 4,-4 4 2,1 0-6,1 2-4,1-4-144,1-6-132,-3-8-72</inkml:trace>
  <inkml:trace contextRef="#ctx0" brushRef="#br0" timeOffset="4368.0615">9848 415 956,'0'0'134,"0"0"-126,0 0 9,0 142 13,-7-61 12,-6-4-15,1-4-5,-1-5-4,2-6-3,0-4-5,4-6-6,1-11-1,5-8-3,1-8 0,0-7-32,0-8-74,12-10-121,5 0-150</inkml:trace>
  <inkml:trace contextRef="#ctx0" brushRef="#br0" timeOffset="4845.4591">10037 771 518,'0'0'583,"0"0"-583,0 0-7,0 0 7,122-31 10,-61 11 15,-1 3-14,-6 2-3,-15 7-3,-14-1-4,-12 5-2,-5 4 1,-8 0-8,0 0 0,0 0 7,0 17 2,0 9 8,-3 8 2,-17 7-4,-7 2-2,-4-1-3,-7 6-1,1 1 0,-2-1 2,8-7-2,11-9 2,6-7 4,10-11 6,4-6-5,0 0-4,21-3-2,21 2 12,18-7 19,11 0-1,9-2-3,10-18 2,1-7-1,7-3 8,-7 0-2,-19 7-17,-20 2-13,-26 9 1,-18 8-7,-8 2-6,0 2-29,0 0-47,-19 0-81,-16 0-542</inkml:trace>
  <inkml:trace contextRef="#ctx0" brushRef="#br0" timeOffset="7279.3584">2741 4826 147,'0'0'189,"0"0"-159,0 0 192,165 12-109,-101-12-38,1 0-24,-5 0-6,-13 3-33,-18 5-7,-14 1-10,-9 7-5,-6 6 8,-8 12 2,-25 7 11,-11 8 2,-8 6-3,1-3-1,2 3 5,8-9 9,13-7 18,10-10 4,12-11-3,6-8-15,0 0-16,19-2-6,20-4 5,13-4 5,14 0 4,3 0-9,-3-10-10,-8-1-1,-4 2-95,-10 0-71,-8 0-132,-11-3-191</inkml:trace>
  <inkml:trace contextRef="#ctx0" brushRef="#br0" timeOffset="7617.9305">3942 4606 831,'0'0'183,"0"0"-178,0 0 94,0 0-29,-142-6-36,97 34-18,-7 15-9,4 24 0,-1 28 3,0 21 9,11 18 5,9 12 7,18-3-6,11-11-14,2-18-7,31-23-4,12-18 0,13-13 0,3-13-3,-1-16-22,-2-16-40,-5-15-72,-8-8-216,-8-42-440</inkml:trace>
  <inkml:trace contextRef="#ctx0" brushRef="#br0" timeOffset="7867.942">4515 4493 1094,'0'0'68,"0"0"-66,0 0 4,0 0 9,0 113 6,0-60 4,0-2-16,2-7-4,9-6-3,-3-2-4,-2-4-46,-4 0-128,-2-3-129,0-5-78</inkml:trace>
  <inkml:trace contextRef="#ctx0" brushRef="#br0" timeOffset="8114.5893">4210 5228 697,'0'0'297,"0"0"-286,0 0 3,0 0 21,160 0 63,-50-22-25,8-7-43,2-3-12,-6 0 8,-5 0 2,-16 2-14,-17 6-5,-26 8-9,-22 8 0,-18 4-25,-10 4-29,0 0-46,-34 21-45,-17 10-156,-14 3-181</inkml:trace>
  <inkml:trace contextRef="#ctx0" brushRef="#br0" timeOffset="8433.9802">4582 5584 639,'0'0'68,"0"0"60,7 137-30,4-88-47,-4-6-3,-3-7-18,-4-11-11,0-13-7,0-7-3,0-5-2,0 0 6,0-14 14,2-24 19,3-14-46,5-2-7,6 8 1,5 9 4,-1 14 2,4 4 2,-2 10 11,1 6-4,-1 3-9,-2 7-6,-2 19 5,0 6 1,-5 6 0,-4 4-7,0-1-62,-4-4-54,-4-14-122,4-11-59</inkml:trace>
  <inkml:trace contextRef="#ctx0" brushRef="#br0" timeOffset="8646.675">5142 5298 1013,'0'0'122,"0"0"-107,0 0-3,0 0 26,13 146 4,-4-94-26,-2-2-8,-1-4-8,-1 3 1,-5-1-2,0 1-57,0 6-100,-7-6-190,-11-2-298</inkml:trace>
  <inkml:trace contextRef="#ctx0" brushRef="#br0" timeOffset="8905.1378">5316 6164 1088,'0'0'6,"0"0"16,0 0 24,0 0-15,0 0-10,0 0-13,65 72-8,-65-59 9,-12-4-3,-12-1 3,-1-8 0,6 0-3,9 0-2,4 0 1,6 0-2,0-2-3,0-12-1,0-10-16,9-4-55,11-8-149,-3-8-263</inkml:trace>
  <inkml:trace contextRef="#ctx0" brushRef="#br0" timeOffset="9215.3145">5514 4738 1257,'0'0'0,"0"0"-1,145 0 1,-70 40 13,6 18 1,-3 22-8,-11 19-5,-18 19-1,-25 15 2,-23 3 5,-1-8 1,-10-13-1,-14-17 6,-1-13-1,0-18 1,4-13-9,1-13-2,7-15-2,5-14-6,3-12-54,5 0-17,0-43-124,0-21-416</inkml:trace>
  <inkml:trace contextRef="#ctx0" brushRef="#br0" timeOffset="9411.9928">6576 5011 797,'0'0'271,"0"0"-267,0 0 17,155-42 19,-101 22-31,-10 1-9,-8 7-89,-14 7-225,-20 3-167</inkml:trace>
  <inkml:trace contextRef="#ctx0" brushRef="#br0" timeOffset="9574.3228">6664 5259 791,'0'0'199,"0"0"-193,0 0 51,141-30 2,-79 2-15,-6 0-22,-9 8-22,-16 3-27,-17 5-150,-14-3-341</inkml:trace>
  <inkml:trace contextRef="#ctx0" brushRef="#br0" timeOffset="10071.8334">8590 4659 1061,'0'0'73,"0"0"-61,0 0 12,118-11 26,-33-7-11,11 1-7,-3 2-20,-6 3-5,-20 1-7,-22 8-28,-20 1-54,-25 2-123,0 0-144,-40 0-102</inkml:trace>
  <inkml:trace contextRef="#ctx0" brushRef="#br0" timeOffset="10468.0004">8583 4671 796,'0'0'117,"0"0"-114,0 0 8,0 0 22,41 113-6,12-97 5,15-6 2,7-4-7,1-6 6,-11 0-14,-15 0-7,-21 3-11,-17 2-1,-12 7-2,-2 8-3,-37 8 5,-13 9 0,-11 3 0,-2 4-2,9 0 2,7-1 0,14-10 1,12-3 1,15-10 4,8-4 1,6-4-1,43-7 5,27-5 15,31 0 15,16-23-15,6 0-4,-7-3-8,-15 1-6,-20 9-4,-26 4-4,-21 8-6,-27 4-41,-13 0-75,-27 10-44,-27 10-134</inkml:trace>
  <inkml:trace contextRef="#ctx0" brushRef="#br0" timeOffset="10866.4028">8432 5823 797,'0'0'259,"0"0"-258,0 0 8,-11 124 18,11-96-7,0-8-13,0-4-2,0-10 0,0-3-1,0-3 7,0-6 25,0-33 8,2-13-38,13-4-5,6 0-1,1 12 0,3 12 0,-4 12 0,0 12 16,-5 8-5,-1 0-7,0 5-4,1 21 5,0-1 2,-5 5-4,-2 0 0,-2-2-3,-2 0-11,-3 2-24,2-2-52,-4-4-84,2-7-156,-2-16-57</inkml:trace>
  <inkml:trace contextRef="#ctx0" brushRef="#br0" timeOffset="11054.0268">8860 5782 822,'0'0'144,"0"0"-143,0 0 34,149-67 4,-77 39-2,-7 4-25,-9 3-12,-17 10-58,-14 4-52,-10 7-145,-15 0-34</inkml:trace>
  <inkml:trace contextRef="#ctx0" brushRef="#br0" timeOffset="11240.9323">8932 6029 358,'0'0'651,"0"0"-629,0 0-6,0 0 2,0 0-4,160-50-4,-102 22-10,-12 6-52,-9 2-123,-16 2-172</inkml:trace>
  <inkml:trace contextRef="#ctx0" brushRef="#br0" timeOffset="11584.0216">9497 5738 56,'0'0'1084,"0"0"-1060,0 0-5,0 0-10,0 0 1,-23 133-1,23-84-4,0 1-5,0-6 3,8-10-2,15-10-1,10-14 0,11-10 0,6 0 5,0-22 0,-5-13 2,-9-2-7,-12-7 7,-13-5-4,-9 1 4,-2 4 5,-11 11 5,-20 12 22,-8 13-19,-6 8-8,3 0-10,1 0-2,10 0 0,7 2-4,8-2-69,14 0-91,2-26-305</inkml:trace>
  <inkml:trace contextRef="#ctx0" brushRef="#br0" timeOffset="12229.9704">9103 3618 261,'0'0'145,"0"0"-12,-18 125-13,2-75-25,-5-1-5,-8-3-31,-8-2-16,-3-6-22,-6-4-11,5-8-2,6-11-4,4-10 1,8-5 5,6 0-2,7-9-2,10-12 4,0 1-10,6 2-8,19 6 8,12 6 0,9 4 0,10 2 0,9 0 6,3 0 8,4 0 21,-7-9 5,-11-9-7,-15 1-6,-16-1-5,-12 0-13,-11-4 12,0 0 4,-21-6-11,-10 2-12,0 4-2,4 3 3,10 10-3,8 5-13,4 4-49,3 0-109,2 0-252</inkml:trace>
  <inkml:trace contextRef="#ctx0" brushRef="#br0" timeOffset="13928.0062">10835 4225 768,'0'0'162,"0"0"-101,0 0 85,0 0-73,0 0-54,0 0-16,0 0-2,2 76 20,7-32-6,-2-1-1,-1-4-6,-1 0-7,-3-3-1,3 1 0,-5-1-15,0-1-38,0-3-62,0 0-111,0-8-74,0-10-102</inkml:trace>
  <inkml:trace contextRef="#ctx0" brushRef="#br0" timeOffset="14249.5549">10313 4981 837,'0'0'0,"0"0"8,0 0 4,158 14 46,-61-12-27,16-2 0,17 0 7,8-6-5,11-14 0,3-4 1,-3-5-17,-8 2 1,-21-1-11,-34 6 5,-28 7-11,-29 10-1,-19 5-13,-10 0-54,-26 5-40,-29 19-39,-21 7-129,-10 1-270</inkml:trace>
  <inkml:trace contextRef="#ctx0" brushRef="#br0" timeOffset="14654.2264">10799 5378 818,'0'0'98,"0"0"-89,0 0-1,0 0 16,-2 118 9,2-84-7,2-4-9,-2-7-7,0-10 6,0-5-8,0-6-3,0-2-3,0 0 7,0 0-6,0-20-3,0-14-65,0-4-6,10 0 53,7 6 10,0 9 8,6 2 3,-1 7 23,5 8 5,-2 6-10,-5 0-4,0 15-8,-6 8-2,1 7-2,-3 4-2,-6 0-1,-2-4-2,-4-2-30,5-6-45,-1-8-74,5-9-58,0-5-113</inkml:trace>
  <inkml:trace contextRef="#ctx0" brushRef="#br0" timeOffset="14895.9972">11299 5121 1056,'0'0'50,"0"0"-25,0 0-20,0 0 1,0 0 8,26 107 6,-16-71-12,-2-2 5,-4-4 9,4-2-12,-6 4-6,2 4-4,-4 2 0,0 8-48,0 3-66,0 2-144,-4 2-90</inkml:trace>
  <inkml:trace contextRef="#ctx0" brushRef="#br0" timeOffset="15173.9456">11368 6007 452,'0'0'485,"0"0"-463,0 0 77,0 0-10,0 0-41,0 0-15,102 22-24,-102-22-4,0 3 0,0-1-4,-13 0 1,-12 0 7,1 1-1,1-3-5,12 0 4,9 0-2,2 0 1,0 0-2,0 0-4,0-7-5,16-11-7,1-3-53,6-4-103,-5-10-300</inkml:trace>
  <inkml:trace contextRef="#ctx0" brushRef="#br0" timeOffset="15987.102">12282 4514 703,'0'0'72,"0"0"-68,0 0-4,0 0 32,0 0 28,0 0-23,157 10-20,-107-10-1,-6-10 2,-5 2 15,-11 1-10,-12 4-7,-9 3-16,-5 0 0,-2 0-9,0 6 9,0 13 2,-7 10 4,-15 5 3,-9 0-6,-5 4 1,-4 2 1,3 2-5,-2-5 8,8-2-5,8-9 0,10-6-1,7-4 5,6-4-2,0-1 3,6-3-4,23-2 19,9-2 2,8-4-1,7 0-12,0-9-6,5-11-5,-7-1-1,-9-1-73,-11 0-56,-12 1-143,-13 3-67</inkml:trace>
  <inkml:trace contextRef="#ctx0" brushRef="#br0" timeOffset="16236.5705">12344 4229 855,'0'0'43,"0"0"-33,0 0-10,0 0 0,162-54-1,-103 39-97,-10 0-107,-14-3-166</inkml:trace>
  <inkml:trace contextRef="#ctx0" brushRef="#br0" timeOffset="16677.958">12766 3964 737,'0'0'97,"0"0"-97,0 0 0,0 0 31,2 104 5,6-69-20,2-4 9,-6-6-13,-2-7 14,-2-8 0,0-5-18,0 0 0,3-5-1,-3 0-4,0 0 10,4 0 9,4-24 13,6-15-23,5-7-12,7 4 0,-2 6-2,-1 10-1,-6 12 1,-1 11-1,-1 3-1,3 9-6,-1 21 10,-5 9 9,-3 3 1,-1-2 2,-2-4-4,3-10 3,1-8 1,4-7 1,3-6 0,10-5-2,6 0 2,11-10 0,-2-12-13,-1-6-4,-13-6-80,-10-3-137,-12-3-204</inkml:trace>
  <inkml:trace contextRef="#ctx0" brushRef="#br0" timeOffset="18584.8885">7086 7836 953,'0'0'30,"0"0"-19,0 0 9,116-24 17,-52 2-21,3 4-13,-7 2-3,-10 12-101,-19 4-120,-20 0-82</inkml:trace>
  <inkml:trace contextRef="#ctx0" brushRef="#br0" timeOffset="18769.9745">7130 8069 732,'0'0'81,"0"0"-68,0 0 23,0 0 39,129 4-10,-49-8-15,0-12-37,-6 2-13,-17 4-9,-8 6-119,-18 2-149,-18-1-136</inkml:trace>
  <inkml:trace contextRef="#ctx0" brushRef="#br0" timeOffset="21239.8137">9000 7615 270,'0'0'55,"0"0"33,0 0-5,0 0-31,0 0-4,0 0-8,0 0 9,0-16 4,0 16-5,0 0-8,0 0-1,0 0 1,0 0-13,0 0-5,0 0 1,0 0-21,3 19 3,5 15-3,6 10 33,-3 2 15,1-2-20,-6-2-8,-1-2-5,-5-5-6,0-6 1,0-7-7,0-4-3,0-1-2,0-3 0,0 0-57,0-6-83,0-4-30,-7-4-56,0 0-109</inkml:trace>
  <inkml:trace contextRef="#ctx0" brushRef="#br0" timeOffset="21708.7947">9705 7541 6,'0'0'667,"0"0"-645,0 0 77,0 0 17,0 0-83,0 0-12,0-12-12,0 12-7,0 0-2,0 7 0,0 14 3,0 8 15,0 7 16,0 2-10,0 5 3,0-4-8,3 3-1,2-4-10,1-2-3,-2-4-3,0-6-2,-3-3 1,5-5-2,-6-3-14,0-1-49,0-3-22,0 3-81,0-5-41,-13-6-97</inkml:trace>
  <inkml:trace contextRef="#ctx0" brushRef="#br0" timeOffset="22018.8615">9499 7853 254,'0'0'374,"0"0"-327,0 0-10,0 0 31,121-37 8,-59 28-1,2-3-29,-1-1 5,-9 1-10,-11 3-16,-14 4-21,-15 3-4,-7 0-7,-1 2-93,-6 0-194,0-8-214</inkml:trace>
  <inkml:trace contextRef="#ctx0" brushRef="#br0" timeOffset="22590.2249">10668 7381 792,'0'0'62,"0"0"-16,0 0-26,0 0 16,4 114 21,3-70-12,-4-1-34,6-5-5,-8-2 0,6-3-5,-4-8-1,3-1-53,-4-4-84,-2-6-123,0-4-51</inkml:trace>
  <inkml:trace contextRef="#ctx0" brushRef="#br0" timeOffset="22909.8931">10376 7977 593,'0'0'138,"0"0"-114,0 0 8,0 0 53,134 2 15,-47-2-24,17 0-43,10-8-12,-1-6 23,-1-4-5,-5 2-14,-11-3-3,-18 5-10,-22 6-11,-25 3-1,-17 5-16,-14 0-67,-10 0-88,-41 20-51,-15 10-258</inkml:trace>
  <inkml:trace contextRef="#ctx0" brushRef="#br0" timeOffset="23158.7084">10545 8368 352,'0'0'641,"0"0"-639,0 0 8,0 0-6,0 0 29,3 140-1,3-102-18,-2 0 15,-1-2-13,-1-2-9,1-6-5,-1-5-2,0-7-28,0-6-79,3-6-145,1-4-37</inkml:trace>
  <inkml:trace contextRef="#ctx0" brushRef="#br0" timeOffset="23421.9267">10811 8253 686,'0'0'256,"0"0"-241,0 0-6,0 0-9,0 0 20,0 0 33,24 105-31,-16-68 1,2 1-1,-4-6-3,1 2-4,-2-5-12,-3 0-2,0 3 2,1-4-3,-3 4-52,0 1-95,0-3-166,0 1-81</inkml:trace>
  <inkml:trace contextRef="#ctx0" brushRef="#br0" timeOffset="23601.8834">10915 9118 1025,'0'0'82,"0"0"-26,0 0-10,0 0-46,0 0 0,0 0-4,-4-36-58,4 22-63,0-6-207,4-11-275</inkml:trace>
  <inkml:trace contextRef="#ctx0" brushRef="#br0" timeOffset="23893.8525">11696 7872 873,'0'0'113,"0"0"-59,0 0-4,0 0-34,0 0-16,0 0-30,8-16-74,-8 16-134,0-7-54</inkml:trace>
  <inkml:trace contextRef="#ctx0" brushRef="#br0" timeOffset="24350.4929">11910 7532 680,'0'0'281,"0"0"-281,0 0 0,0 0 11,114 0 14,-64-3-10,2-2-11,-12-2-1,-9 3-1,-11 2-2,-11 2 0,-7 0-1,-2 0-7,0 0-2,0 17 6,0 7 4,-11 3 9,-11 8-3,-5-1-1,-4 0 15,-3 4-7,3-4-3,4-4-1,6-4 1,7-8 3,9-4 5,5-3-10,0-1 1,16-5 0,18 1 8,6-3 2,6-3-1,3 0 0,-1-9-13,-11-6 1,-4 2-6,-10 1-48,-10 3-33,-11 0-25,-2-3-122,0 0-106</inkml:trace>
  <inkml:trace contextRef="#ctx0" brushRef="#br0" timeOffset="24614.5894">11927 7173 897,'0'0'89,"0"0"-71,0 0 5,0 0-8,0 0-6,131-39-6,-74 25-3,-9 2-48,-3-4-172,-11 1-120</inkml:trace>
  <inkml:trace contextRef="#ctx0" brushRef="#br0" timeOffset="24799.5019">12456 6895 1067,'0'0'17,"0"0"-5,0 0 43,0 137-31,0-97-9,6 1-11,5-4-4,-3 3-2,-2-3-48,-6-3-109,0-6-154,0-12-90</inkml:trace>
  <inkml:trace contextRef="#ctx0" brushRef="#br0" timeOffset="25651.5556">13365 7391 493,'0'0'75,"0"0"50,0 0 38,0 0-73,0 0-23,0 0-30,0 0-27,-9 2-8,9 32 56,7 6-16,2-1-17,-1-4-13,2-1-6,-1-3-4,-5-1-2,0-2-2,-4-2-56,0-1-49,0 0-96,0-4-83,-8-10-133</inkml:trace>
  <inkml:trace contextRef="#ctx0" brushRef="#br0" timeOffset="25841.6934">13129 7736 920,'0'0'51,"0"0"-33,0 0-13,139-45 28,-58 24-21,2 1-8,-10-5-4,-5 6-87,-15-1-220,-10-2-98</inkml:trace>
  <inkml:trace contextRef="#ctx0" brushRef="#br0" timeOffset="26068.007">14126 7171 897,'0'0'83,"0"0"-73,0 0 4,0 0 29,-19 104-19,19-56 0,0-2-12,0 0-7,8-4-4,5-2-2,-6-5-57,6-3-85,-6-6-102,-1-10-87</inkml:trace>
  <inkml:trace contextRef="#ctx0" brushRef="#br0" timeOffset="26335.8213">13789 7798 882,'0'0'29,"0"0"-18,138-3 28,-35-14 15,22-5-23,10 1-12,4-6 1,-6 1 20,-8 0 5,-14 1-11,-19 2-11,-28 7-11,-26 6-12,-22 6-4,-16 4-65,-4 0-83,-41 8-181,-20 14-176</inkml:trace>
  <inkml:trace contextRef="#ctx0" brushRef="#br0" timeOffset="26858.8698">14161 8256 746,'0'0'17,"0"0"-11,0 0 72,0 0-48,0 0-26,0 0 3,-100 66-2,93-74 15,0-18-7,3-6-13,4-1 1,0 4 4,0 5-1,18 7 3,6 5 20,3 7-7,2 5-14,2 0 2,-2 3-3,-2 17-5,-9 6 0,-5 6 1,-13 7 3,0 3 6,-7 7-2,-17 4 2,-10 0-10,-1-7 6,-1-9-3,3-9-1,4-10-2,6-10 3,7-6-1,8-2 1,3-2 8,5-16-11,0-2-2,0 6 2,15-2 4,8 8 10,2 2 0,-1 4 0,6 2-7,-8 0-2,0 8-5,-2 9 0,-5 0 0,1-5-1,2 2-25,-5-6-44,1-8-39,8 0-150,-4-4-36</inkml:trace>
  <inkml:trace contextRef="#ctx0" brushRef="#br0" timeOffset="27066.2222">14578 8008 1005,'0'0'125,"0"0"-110,0 0 15,0 0-11,0 0 20,15 125-25,-8-83-11,0 0-1,-3 4-2,-4 5 0,0 9-42,0 2-99,0 6-149,0-8-139</inkml:trace>
  <inkml:trace contextRef="#ctx0" brushRef="#br0" timeOffset="27208.6935">14698 8797 985,'0'0'135,"0"0"-105,0 0 31,0 0-53,0 0-8,0 0-100,7-115-179,4 73-325</inkml:trace>
  <inkml:trace contextRef="#ctx0" brushRef="#br0" timeOffset="27685.6163">15280 7386 913,'0'0'61,"0"0"-58,0 0 16,143-46 14,-81 27-24,3 3-5,-9 4 5,-14 4-5,-11 8-2,-16 0 0,-5 0-1,-8 0-1,-2 2 0,0 19 2,0 8 20,-7 8-6,-17 2-4,-5 3 1,-7 5-2,-5-1-3,3-4-7,5-1 6,9-12 2,11-6-6,8-6 0,5-7 1,0-2-3,18-2 0,17-2 10,12-4 17,12 0-14,5 0-5,-6-8-3,-4-9-6,-14 3-9,-13-4-84,-15 1-56,-12-4-213,0-2-266</inkml:trace>
  <inkml:trace contextRef="#ctx0" brushRef="#br0" timeOffset="27879.8715">15322 7048 954,'0'0'49,"0"0"-40,0 0-1,0 0-6,154-60-2,-99 46-100,-9-7-219</inkml:trace>
  <inkml:trace contextRef="#ctx0" brushRef="#br0" timeOffset="28531.7788">15906 6629 197,'0'0'759,"0"0"-759,0 0 0,0 0 13,0 0 0,0 0-10,-17 95-3,8-88-11,-5-5-15,3-2 26,0 0 20,2-13-19,2-10 0,7-1-1,0 0 0,0 2-1,7 4 0,9 6 2,3 2-1,0 4 1,3 3 1,-2 3 0,2 0-2,1 0 8,-4 0-5,2 5 8,-9 4-1,2 3-2,-5 5 9,-5 1 5,2 5-1,-4 4 3,-2 5-1,0 6 0,0 3-14,-8-1 5,-9 0-5,-5-8-4,-1-3-2,-1-5-2,0-3 2,3-8-1,6-6-2,3-7 0,6 0 0,2 0 0,4 0 0,0-10-5,0 0 1,5-2-3,19 5 3,2 4 4,10 3-2,4 0 4,9 0 1,7 0 12,1 0 1,3-8 14,-4-4-6,-9-5 3,-7-3-2,-15 1-2,-2-1-7,-11-1 2,-5-4-8,3-4-7,-6 2-2,0 1-1,-4 1-25,0 7-38,0 0-95,-6 4-423</inkml:trace>
  <inkml:trace contextRef="#ctx0" brushRef="#br0" timeOffset="29134.4262">17085 7128 879,'0'0'72,"0"0"-30,0 0 47,0 0-55,0 0-11,-21 110 18,21-63-18,2-4-9,11 0 0,1-7-6,-1-2-6,-3-1-2,-2-4-13,-6 1-54,-2 1-82,0-5-125,-5-8-66</inkml:trace>
  <inkml:trace contextRef="#ctx0" brushRef="#br0" timeOffset="29283.7671">16852 7528 681,'0'0'162,"0"0"-160,0 0 18,158-113 60,-62 79-62,4 6-18,-9 3-34,-12 4-288,-17-5-181</inkml:trace>
  <inkml:trace contextRef="#ctx0" brushRef="#br0" timeOffset="29479.5812">17795 7006 26,'0'0'1070,"0"0"-1045,0 0 20,0 0-1,0 0-40,0 0 16,-5 126-17,5-83 0,9-1-3,0-2-24,-7 5-56,-2-5-87,0-1-145,0-5-79</inkml:trace>
  <inkml:trace contextRef="#ctx0" brushRef="#br0" timeOffset="29726.9334">17498 7648 894,'0'0'70,"0"0"-52,0 0 50,194-28 10,-83 7-25,14-3-21,4-1 0,-5-4-2,-9 1 0,-19 6-4,-22 4-15,-26 9-11,-20 0-3,-13 7-25,-13 2-48,-2 0-62,-20 6-163,-24 13-91</inkml:trace>
  <inkml:trace contextRef="#ctx0" brushRef="#br0" timeOffset="30182.5466">17681 8057 908,'0'0'31,"0"0"-30,0 0 48,0 0-16,114-25-5,-79 25-5,-8 7-23,-18 12-2,-9 6 2,-2-4 0,-25 6 4,-4-5 2,2-4-6,4-4 0,8-4-3,7-6-17,8 0-5,2-4 19,0 0 6,0 0-3,0 2-3,9-2 6,15 3 36,7 4-7,6 6-7,-6 2 8,0 3-12,-11 4-4,-11 1-9,-7 0 8,-2 6-3,-11 1 16,-21 0-7,-7-7-2,-3 0-11,3-9-4,4-6 5,3-6-7,8-2 0,9 0-15,6-2-29,6-16-13,3-6-51,0-10-161,12-4-96</inkml:trace>
  <inkml:trace contextRef="#ctx0" brushRef="#br0" timeOffset="30391.8696">18169 7918 1113,'0'0'67,"0"0"-64,0 0 6,0 0 13,0 0-6,0 139-14,4-101 1,1 3-3,-3-4-2,-2 7-46,0 9-106,0 5-127,-2 0-129</inkml:trace>
  <inkml:trace contextRef="#ctx0" brushRef="#br0" timeOffset="30553.7784">18304 8668 983,'0'0'168,"0"0"-116,0 0 32,0 0-51,0 0-32,0 0-1,0-62-46,0 38-65,0-8-156,0-12-372</inkml:trace>
  <inkml:trace contextRef="#ctx0" brushRef="#br0" timeOffset="31050.6354">18949 7142 983,'0'0'19,"0"0"-17,0 0 40,145-39-24,-89 32-16,-11 3-1,-10 2 4,-12 2-5,-13 0-7,-8 0 4,-2 0-5,0 0 4,0 9-1,0 12 5,-12 12 0,-11 3 2,-4 4 3,-4 4 10,-2 2-11,-3 0 11,5-5-12,6-8 7,7-7-10,9-8 3,9-8 4,0-1-2,0-4-2,21 1 17,8-2 9,9-1-8,4-3-2,3 0-10,-1-5-3,-1-8-6,-10-1-12,-6 0-62,-13-5-51,-9-1-153,-5-4-153</inkml:trace>
  <inkml:trace contextRef="#ctx0" brushRef="#br0" timeOffset="31272.0887">18898 6852 928,'0'0'11,"0"0"-5,0 0 33,125-61-28,-69 45-11,-7 5-57,-14-1-195,-15-2-148</inkml:trace>
  <inkml:trace contextRef="#ctx0" brushRef="#br0" timeOffset="31675.4403">19388 6454 391,'0'0'538,"0"0"-524,0 0 51,0 0-12,0 0-43,131-36-10,-110 59 1,-9 1 0,-12 4-1,0 2-1,-19 2 0,-8-2-6,1-4-11,6-6-9,6-6-20,10-9 42,4 0-4,0-3-3,0-2 1,2 0 11,23 0 11,6 0 6,7 5 2,7 3 0,-5 4-8,-3 3 7,-6 3 4,-10 0 15,-13 1-21,-8-1 14,0 1-10,-6 4-1,-23 2 6,-11 1-17,-1-1-8,4-9-12,3 0-51,5-2-62,9-2-99,5 0-65</inkml:trace>
  <inkml:trace contextRef="#ctx0" brushRef="#br0" timeOffset="31916.8249">19997 7095 902,'0'0'38,"0"0"-20,0 0 125,0 108-84,0-66-20,4 2-12,-2-2-12,1-2-13,-1-5 5,1-8-7,-3-5 0,0-3-9,0-5-50,0-3-83,0-3-142,-10-5-52</inkml:trace>
  <inkml:trace contextRef="#ctx0" brushRef="#br0" timeOffset="32102.5501">19770 7411 288,'0'0'622,"0"0"-613,0 0 1,0 0 18,162-57-28,-97 43-4,-7-3-168,-9-3-30,-9-1-227</inkml:trace>
  <inkml:trace contextRef="#ctx0" brushRef="#br0" timeOffset="32245.0053">20449 7219 805,'0'0'121,"0"0"-100,0 0 2,0 0-23,0 0-31,0 0-198,71-34-158</inkml:trace>
  <inkml:trace contextRef="#ctx0" brushRef="#br0" timeOffset="32396.3169">20731 7163 694,'0'0'95,"0"0"-93,0 0-4,0 0-11,0 0-156,0 0-201</inkml:trace>
  <inkml:trace contextRef="#ctx0" brushRef="#br0" timeOffset="32559.3763">21029 7132 868,'0'0'60,"0"0"-50,0 0-10,0 0-3,0 0-144,0 0-88,35 0-184</inkml:trace>
  <inkml:trace contextRef="#ctx0" brushRef="#br0" timeOffset="32703.8319">21333 7115 960,'0'0'48,"0"0"-25,0 0-3,0 0-20,0 0-154,0 0-358</inkml:trace>
  <inkml:trace contextRef="#ctx0" brushRef="#br0" timeOffset="33700.7334">7848 10287 1116,'0'0'14,"0"0"-14,0 0-5,0 0 5,143-47 9,-72 24-9,-7 6-9,-8 7-70,-18 9-89,-13 1-110,-25 0-137</inkml:trace>
  <inkml:trace contextRef="#ctx0" brushRef="#br0" timeOffset="33868.275">7941 10483 997,'0'0'63,"0"0"-26,0 0 40,0 0-57,0 0-12,117-32 1,-53 13-9,-1 5-20,-8 3-129,-5 1-172,-13-4-203</inkml:trace>
  <inkml:trace contextRef="#ctx0" brushRef="#br0" timeOffset="34410.825">9584 9960 891,'0'0'88,"0"0"-49,0 0 48,0 0-48,0 0-33,0 0 14,0 141 24,2-78-25,-2-5-12,0-3-4,0-9-3,0-6 0,0-6-47,0-8-95,0-8-140,0-12-60</inkml:trace>
  <inkml:trace contextRef="#ctx0" brushRef="#br0" timeOffset="34677.037">10168 9988 943,'0'0'118,"0"0"-118,0 0 11,0 0 26,0 0-6,0 134-4,0-83-14,0-12-10,0-2-1,0-4-1,5-4-1,-2-5-8,1 1-54,-4-6-132,0-3-85,0-8-43</inkml:trace>
  <inkml:trace contextRef="#ctx0" brushRef="#br0" timeOffset="34877.7994">9983 10311 933,'0'0'58,"0"0"-53,0 0 8,147-71 6,-77 48-7,3-1-9,-10 7-3,-14 7-48,-9 6-197,-17 1-36</inkml:trace>
  <inkml:trace contextRef="#ctx0" brushRef="#br0" timeOffset="35449.8557">11250 9819 250,'0'0'658,"0"0"-625,0 0-26,0 0 14,0 0-3,0 0 33,10 115-28,0-77-16,1 1-5,-3 0-2,2-5-41,-8 2-80,-2-6-114,0-2-64</inkml:trace>
  <inkml:trace contextRef="#ctx0" brushRef="#br0" timeOffset="35703.8953">11009 10453 534,'0'0'429,"0"0"-428,0 0 4,115 0 54,-21-6-1,13-14-2,7-6-23,-2-3-12,-10-3 0,-11 6 7,-19 5-17,-26 9-9,-21 8-2,-18 4-23,-7 0-65,-3 16-88,-28 12-41,-12 4-90</inkml:trace>
  <inkml:trace contextRef="#ctx0" brushRef="#br0" timeOffset="35928.0222">11289 10700 847,'0'0'94,"0"0"-85,0 0 16,0 0 26,0 0-5,-19 132-11,28-96-21,-4-2-9,6-6-4,-9 0 0,2-3-1,-2-9-30,3-4-77,1-8-119,5-4-41,1-9-126</inkml:trace>
  <inkml:trace contextRef="#ctx0" brushRef="#br0" timeOffset="36108.1625">11571 10585 922,'0'0'91,"0"0"-90,0 0 16,0 0 24,0 0 21,13 139-43,-7-96-17,4-5 3,-6 5-5,1 1-7,-1 3-96,-4 0-125,0-3-142</inkml:trace>
  <inkml:trace contextRef="#ctx0" brushRef="#br0" timeOffset="36259.3446">11702 11223 983,'0'0'120,"0"0"-102,0 0 49,0 0-67,0 0-16,0 0-97,24-75-116,-12 46-140</inkml:trace>
  <inkml:trace contextRef="#ctx0" brushRef="#br0" timeOffset="36679.7188">12444 9687 1008,'0'0'20,"0"0"30,0 0 33,0 0-68,-109 111 4,73-21-2,0 26 3,8 15-4,4 9-4,5-2 2,13-9-3,6-16 4,0-10-11,20-17-1,6-13-1,0-18-1,6-10-1,-5-13-4,2-14-34,0-14-60,-2-4-95,-2-27-216</inkml:trace>
  <inkml:trace contextRef="#ctx0" brushRef="#br0" timeOffset="36901.8002">12760 9854 1013,'0'0'45,"0"0"-44,0 0 16,0 0 8,0 110-13,6-68-6,0 0-6,-4-1-4,2-6-52,-4 1-85,0-3-78,0-7-63</inkml:trace>
  <inkml:trace contextRef="#ctx0" brushRef="#br0" timeOffset="37135.9056">12587 10425 941,'0'0'34,"0"0"-29,0 0 18,0 0 28,181-36 11,-109 12-36,3-4-13,-9 0-1,-7 1 2,-14 6-14,-17 9-3,-14 3-43,-8 9-96,-6 0-147,0 0-65</inkml:trace>
  <inkml:trace contextRef="#ctx0" brushRef="#br0" timeOffset="37527.6023">12800 10672 967,'0'0'7,"0"0"10,0 0-2,0 0 9,126-41 15,-77 24-20,-5 0-13,-7 7-1,-16 8-4,-9 0-1,-9 2-3,-3 0-7,0 9 2,0 17 8,-19 6 6,-10 7 4,-2 0-9,-1 1 3,1-1-3,2-2 1,7-7-2,9-7 2,6-8-1,7-9-2,0-2 3,11-4 3,23 0 8,13-5 18,11-15-13,2 0-10,2-3-8,-9 1-13,-10 2-109,-12-2-173,-20-4-165</inkml:trace>
  <inkml:trace contextRef="#ctx0" brushRef="#br0" timeOffset="37809.7285">13098 9926 826,'0'0'102,"0"0"-97,0 0 14,160-45 49,-96 68-36,4 24 10,-3 22-14,-13 12-12,-7 12-1,-9 4-4,-13 3-4,-17 4 17,-6-3 0,0-3-9,-24-8 1,-6-10-5,-3-12-9,0-14 1,4-13-3,4-17-1,10-11-75,3-13-103,3-12-146,1-37-323</inkml:trace>
  <inkml:trace contextRef="#ctx0" brushRef="#br0" timeOffset="38274.1035">14302 9941 980,'0'0'29,"0"0"6,0 0 12,0 0-38,-8 105 14,8-50-9,6-7-12,9-1 1,-2-8-3,-2-4-48,-4 2-45,-5-7-119,-2-2-25,-4-8-120</inkml:trace>
  <inkml:trace contextRef="#ctx0" brushRef="#br0" timeOffset="38410.7796">14143 10360 925,'0'0'52,"0"0"-31,0 0 13,101-111-34,-17 67-5,12-2-29,0-3-114,-8 1-169</inkml:trace>
  <inkml:trace contextRef="#ctx0" brushRef="#br0" timeOffset="38600.7566">15035 9729 963,'0'0'140,"0"0"-96,0 0 20,0 0-21,0 0-37,0 0 15,-16 103-12,16-59-8,0 6-1,0 0-7,0 2-37,0 4-91,0-2-152,0-7-63</inkml:trace>
  <inkml:trace contextRef="#ctx0" brushRef="#br0" timeOffset="38831.8992">14753 10493 935,'0'0'116,"0"0"-109,0 0 3,148-44 24,-43 13 1,15-8 2,4 5-19,-2-2 1,-9 4 14,-10 8-8,-23 2-14,-22 6-9,-27 8-2,-20 6-20,-11 2-68,-24 7-101,-30 20-207,-17 2-131</inkml:trace>
  <inkml:trace contextRef="#ctx0" brushRef="#br0" timeOffset="39295.4502">15122 10782 768,'0'0'103,"0"0"-102,0 0 8,-118 83 7,100-70-12,3-5-3,1-8 4,5 0-4,0 0 4,4-21-5,5 0-1,0-5 1,0 4 5,18 2 2,5 8-3,4 6 3,6 6-2,-2 0-2,0 0 1,-2 18-3,-9 11-1,-6 5 8,-12 5 4,-2 5-8,-2 2 11,-27 1-4,-5-5 0,-5-3-8,0-13 1,3-5 1,7-13-4,5-8 6,11 0-2,5-9 9,7-11-12,1 3 0,0 5 1,13 2-2,10 3 7,4 7 2,1 0 3,4 0-6,-3 11-3,-6 7-4,-4 4 0,-1 2-36,-5 0-45,-2-8-159,3-13-84</inkml:trace>
  <inkml:trace contextRef="#ctx0" brushRef="#br0" timeOffset="39491.2345">15443 10682 1170,'0'0'46,"0"0"-32,0 0 2,0 0-14,0 0-2,6 144 4,-5-88-4,-1 2-19,0 3-76,0-1-160,0-2-129</inkml:trace>
  <inkml:trace contextRef="#ctx0" brushRef="#br0" timeOffset="39626.4193">15569 11390 971,'0'0'169,"0"0"-141,0 0 25,0 0-42,0 0-11,0 0-76,0-58-161,0 13-365</inkml:trace>
  <inkml:trace contextRef="#ctx0" brushRef="#br0" timeOffset="39927.5225">16290 9733 1083,'0'0'45,"0"0"-39,-114 19 12,78 35 27,5 28-26,5 24 8,10 18-2,2 12-2,6 9-4,8 4 0,0-5-8,0-6-2,20-20-8,11-22 0,6-15-2,8-26-18,0-16-35,-3-23-52,-1-16-83,-12-28-216</inkml:trace>
  <inkml:trace contextRef="#ctx0" brushRef="#br0" timeOffset="40129.7892">16624 9760 289,'0'0'873,"0"0"-865,0 0 6,0 0 2,9 123 4,5-58-10,1-2-10,-4-5 0,-4-3-52,-7-4-100,0-11-122,0-6-78</inkml:trace>
  <inkml:trace contextRef="#ctx0" brushRef="#br0" timeOffset="40348.3216">16499 10495 1016,'0'0'67,"0"0"-56,0 0 13,0 0 6,192-70 3,-105 34-21,-2 0-7,-10-1-4,-17 10 0,-17 6-1,-16 7-36,-17 13-78,-8 1-103,0 0-147</inkml:trace>
  <inkml:trace contextRef="#ctx0" brushRef="#br0" timeOffset="40698.8754">16684 10715 802,'0'0'120,"0"0"-110,0 0 14,154-53 5,-96 36-13,-7 10 1,-17 0-11,-14 7-6,-14 0-2,-6 0-4,0 14 6,-11 15 4,-20 7 16,-8 3-12,0 0 0,2-3 1,6-4-5,8-3 0,11-8 7,6-2 8,6-4-10,0-5 1,20-5 4,16-3 11,11-2 0,8 0-3,3-9-14,-5-7-8,-10-4-2,-9 0-94,-11-1-84,-13-6-207</inkml:trace>
  <inkml:trace contextRef="#ctx0" brushRef="#br0" timeOffset="41005.7828">17093 9946 775,'0'0'87,"0"0"-80,127 12 82,-63 22-20,0 12-17,-4 10-5,-9 10-23,-11 9-4,-14 6 3,-13 10-2,-13 7 7,0 3-3,-11-9 2,-11-10-1,-1-14-12,4-14 6,0-13-11,6-9-3,2-13-6,6-9 1,3-3-1,2-5-35,-2-2-34,2 0-27,-3-28-59,-3-17-223</inkml:trace>
  <inkml:trace contextRef="#ctx0" brushRef="#br0" timeOffset="41612.7815">17663 9622 665,'0'0'32,"0"0"-27,0 0-4,0 0 2,0 0-3,0 0 0,-40 72-7,29-72-21,-2 0 28,3 0 9,4-14 10,-1-7-6,7 1 0,0 0 3,0 2-8,7 2 0,6 4-8,5 3 5,-3 6 0,1 3 0,2 0 3,0 0-1,1 0 10,0 0 4,-3 14-9,-3 10-3,-7 6 1,-4 6-3,-2 0 23,0 3-2,-11-4-6,-11 1-1,-2-1-14,2-7 1,1-9-8,5-8 3,5-9-3,5-2-5,6 0-3,0-18 7,0 2-18,13 2 16,7 7 3,3 7 10,4 0 8,2 0 14,6 0 14,5 0 5,-2 0-3,4 0-6,-2-2-2,-4-10-15,-5-2-6,-11 1-9,-4 1 1,-9-2-9,-7-1-2,0 2-29,0-1-75,-14-2-185,-13-3-334</inkml:trace>
  <inkml:trace contextRef="#ctx0" brushRef="#br0" timeOffset="42116.5382">18472 9985 34,'0'0'912,"0"0"-888,0 0-19,0 0 29,0 0-3,0 107 13,7-52-16,1-2-22,2-4-6,-6-4-3,-2 0-28,-2-5-118,0-6-126,-10-8-98</inkml:trace>
  <inkml:trace contextRef="#ctx0" brushRef="#br0" timeOffset="42266.8162">18271 10331 921,'0'0'19,"0"0"-12,0 0 17,171-141 10,-68 103-34,5 4-22,-6 2-161,-13-6-171</inkml:trace>
  <inkml:trace contextRef="#ctx0" brushRef="#br0" timeOffset="42453.3865">19313 9677 968,'0'0'39,"0"0"-24,0 0 77,0 0-57,0 0-19,0 0 1,-50 146-10,50-97-7,19 3-3,2 0-56,-3 6-84,-7-3-171,-9-8-132</inkml:trace>
  <inkml:trace contextRef="#ctx0" brushRef="#br0" timeOffset="42641.289">19060 10377 742,'0'0'290,"0"0"-284,0 0 0,115-78 29,-22 35-9,10 4 9,-3 3-10,-14 9-15,-18 9-10,-19 10-6,-23 7-78,-16 1-122,-10 1-144</inkml:trace>
  <inkml:trace contextRef="#ctx0" brushRef="#br0" timeOffset="43053.8108">19375 10585 845,'0'0'117,"0"0"-108,0 0 7,0 0 43,0 0-40,0 0-18,105-10-1,-105 45-5,0 0-1,-25 4 3,-8-5-11,-1-8-4,7-9 17,12-6-12,9-5-9,6-6 19,0 2 2,11-2-4,14 0 5,10 0 19,0 0 8,3 0-4,-7 4 1,-8 5 2,-7 3-15,-14-1 4,-2 7-4,0 4 10,-27 4 9,-6 2-14,-7-3-8,3-5-6,6-7-4,-1-6-50,10-7-22,3 0-26,5-17-138,12-19-102</inkml:trace>
  <inkml:trace contextRef="#ctx0" brushRef="#br0" timeOffset="43240.8034">19757 10360 712,'0'0'405,"0"0"-405,0 0 0,0 0 28,0 0-19,11 142-2,-1-93-7,3 4 0,-7 3-66,-6-1-189,0-3-169</inkml:trace>
  <inkml:trace contextRef="#ctx0" brushRef="#br0" timeOffset="43390.6876">19878 11115 1065,'0'0'100,"0"0"-94,0 0 63,0 0-55,0 0-14,0 0-52,10-97-115,0 68-202</inkml:trace>
  <inkml:trace contextRef="#ctx0" brushRef="#br0" timeOffset="43578.9165">20235 10032 996,'0'0'0,"0"0"-28,0 0 13,0 0 12,0 0-299,0 0-146</inkml:trace>
  <inkml:trace contextRef="#ctx0" brushRef="#br0" timeOffset="43783.7989">20726 9622 798,'0'0'268,"0"0"-268,0 0 3,0 0 6,0 0-5,0 0 2,31 127-6,-29-85-7,-2 2-107,0-1-134,0-3-73</inkml:trace>
  <inkml:trace contextRef="#ctx0" brushRef="#br0" timeOffset="43983.5728">20549 10217 866,'0'0'109,"0"0"-63,0 0 39,0 0-46,137-55-12,-57 28 8,2 0-28,1 1 6,-10 4-5,-11 5-8,-21 6-1,-16 7-66,-16 4-103,-9 0-199,-9 4-190</inkml:trace>
  <inkml:trace contextRef="#ctx0" brushRef="#br0" timeOffset="44327.5206">20806 10471 908,'0'0'30,"0"0"-11,0 0 43,172-50-22,-99 32-1,-6 6-16,-18 7-11,-24 5-12,-16 0 0,-9 7-7,0 18 3,-28 14 4,-7 7 15,-12 2-4,1-2 1,3-3-3,7-9-1,10-5 3,13-8 8,8-3-9,5-6-1,0-2-6,10-2 6,24-4 4,12-4-1,8 0 0,4-2-9,-2-12 1,-12-2-4,-11 2-27,-17-2-75,-16 0-18,0-6-235</inkml:trace>
  <inkml:trace contextRef="#ctx0" brushRef="#br0" timeOffset="44638.7306">20345 9726 822,'0'0'284,"0"0"-278,-95 132-1,78-37 38,15 21 5,2 9-2,4 7-5,23 6-5,4-6-13,5-6-10,4-9-8,0-13-4,0-18-1,-2-16-2,1-22-27,0-22-36,6-22-66,4-8-150,0-44-273</inkml:trace>
  <inkml:trace contextRef="#ctx0" brushRef="#br0" timeOffset="44897.6441">21348 9629 1102,'0'0'0,"0"0"5,142 85-3,-86 2 24,-5 26-8,-13 11 10,-15 9-11,-13-7 9,-10-5-6,0-15-4,-13-16-6,-5-18-6,1-23-1,3-14-2,3-15-2,3-10-5,-5-10-83,-1 0-87,-7-30-193</inkml:trace>
  <inkml:trace contextRef="#ctx0" brushRef="#br0" timeOffset="45272.6086">21760 9203 1014,'0'0'0,"0"0"-19,114-59 19,-83 59 10,-8 8-10,-15 20-3,-8 6-5,-6 4-9,-30-2-33,-3-2 9,6-8-5,12-6 28,11-6 17,10-8-2,0 0-2,4-1 5,25-2 11,8 6 36,3 1-2,-3 4-13,-1 4-3,-9-2 6,-11 0-6,-10-2-10,-6 4-4,0 6 6,-27 1-5,-8 8-13,-5-3-3,1 0-101,6-7-108,6-11-128</inkml:trace>
  <inkml:trace contextRef="#ctx0" brushRef="#br0" timeOffset="45483.2352">22293 9636 1061,'0'0'1,"0"0"35,13 106 54,-1-55-54,5 7-15,-1-3-9,-3-8-10,-3-3-2,-6-10-12,-2-5-48,-2-3-99,0-6-135,0-9-136</inkml:trace>
  <inkml:trace contextRef="#ctx0" brushRef="#br0" timeOffset="45635.7908">22231 9924 983,'0'0'33,"0"0"-5,0 0 2,0 0-30,166-99-3,-105 88-87,-12-2-212,-11 3-155</inkml:trace>
  <inkml:trace contextRef="#ctx0" brushRef="#br0" timeOffset="45775.1521">22763 9814 950,'0'0'57,"0"0"-12,0 0-2,0 0-43,0 0-87,0 0-221,49-54-260</inkml:trace>
  <inkml:trace contextRef="#ctx0" brushRef="#br0" timeOffset="45927.0366">23035 9735 516,'0'0'409,"0"0"-397,0 0-1,0 0-5,0 0-6,0 0-98,31 3-173,-21-3-266</inkml:trace>
  <inkml:trace contextRef="#ctx0" brushRef="#br0" timeOffset="46067.5972">23412 9726 846,'0'0'151,"0"0"-127,0 0-18,0 0-6,0 0-105,0 0-330</inkml:trace>
  <inkml:trace contextRef="#ctx0" brushRef="#br0" timeOffset="47868.8437">989 12607 511,'0'0'161,"0"0"-125,0 0 90,0 0-36,0 0-30,0 0-9,0 0-13,-23-16 6,21 16 3,2 0-8,0-2-3,-2-3-4,0 0-14,-4 1-9,3 0 2,1-1-6,2 1-2,-2 1 1,2 1 2,-4-3-6,0 1 9,4 1-8,0 1 8,-2 0-1,2 2 1,-3 0-9,3 0 0,0 0-7,0 0-8,0 7 8,0 18 0,0 7 7,5 8 0,7 6 2,-3 1 1,-1-1-2,-2-7 0,-4-3 0,0-4 1,-2-3-2,0-5-4,0-2 0,0-6-9,0-4 0,2-4 1,-2-8-5,2 0 6,0 0 8,1 0-1,3-8 4,1-15 6,4-9-5,2 6 0,-2 9-1,1 2 0,1 10 0,2 1-5,3 1 4,5 1 1,4 2-5,4 0 5,2 0 0,3-3 1,0-7 0,-10-2 0,-4-5 8,-5-3 8,-9-1 4,-6-5 9,-2-9-9,0-1-10,0-4-10,-8 3-2,-8 8-7,-2 5-40,1 10-62,3 8-136,0 4-290</inkml:trace>
  <inkml:trace contextRef="#ctx0" brushRef="#br0" timeOffset="48054.7346">1452 12383 827,'0'0'223,"0"0"-194,0 0-17,0 0 22,0 0 10,0 0-18,60 135-14,-50-89-5,-6 5-7,1-3-20,-5 1-95,0-12-146,0-9-99</inkml:trace>
  <inkml:trace contextRef="#ctx0" brushRef="#br0" timeOffset="48259.3463">1709 12386 930,'0'0'50,"0"0"30,0 0-23,0 0-38,-116 89-10,99-48-3,7-5-4,10-1-2,0-7-1,7-4-9,24-4-45,4-4-54,3-8-169,-2-6-208</inkml:trace>
  <inkml:trace contextRef="#ctx0" brushRef="#br0" timeOffset="48541.9295">1903 12418 940,'0'0'106,"0"0"-106,0 0 0,120-118 5,-49 82-5,-1 7 0,-16 8-19,-21 8-85,-18 12-64,-15 1 70,0 0 84,-11 0 14,-11 0 81,1 8 46,2 8 7,3 4-53,5 6-17,2 0-18,9 6-20,0 3-8,0 2-9,2 6-6,12 3-3,2 6-38,-1 12-92,-11 4-217,-4 5-227</inkml:trace>
  <inkml:trace contextRef="#ctx0" brushRef="#br0" timeOffset="49149.7403">834 14841 818,'0'0'134,"0"0"-128,0 0 2,92-143 15,-60 103-14,-10 8-9,-15 4-28,-7 8 26,0 6 2,-25 11 4,-6 3 22,-6 5 9,-3 27 8,3 6-1,8 10-7,7 7-2,9 3-6,12 0-14,1-4-7,7-10-3,20-12-3,6-14-1,8-13-7,3-5 8,3-5 0,-1-23 0,-3-2-34,-9-6-51,-10 2-142,-17 0-183</inkml:trace>
  <inkml:trace contextRef="#ctx0" brushRef="#br0" timeOffset="49598.6974">715 14129 979,'0'0'0,"0"0"-6,87-108 6,-29 76 14,0 14 3,-14 18-7,-12 0-10,-10 26-9,-16 14 9,-6 12 7,0 1 12,-22 5-9,-4-19-4,5-13-2,7-12-4,9-14 0,5 0-18,0-4-33,5-32-20,18-8 5,4-9 29,0-2 34,-5 2 3,-2 6 3,-4 8 9,-10 17 43,-4 12 27,-2 8 13,0 2 1,0 0-50,-7 8-25,-6 18-17,2 6-1,5 9-3,6-5 2,0 0-2,8 0 0,23-6-26,12-2-47,5-6-81,4-8-139,-5 2-193</inkml:trace>
  <inkml:trace contextRef="#ctx0" brushRef="#br0" timeOffset="49765.2609">1584 14423 1103,'0'0'50,"0"0"-50,0 0-4,113-84 4,-41 42 0,-7 6-56,-19 16-183,-25 18-165</inkml:trace>
  <inkml:trace contextRef="#ctx0" brushRef="#br0" timeOffset="49913.6776">1655 14600 718,'0'0'397,"0"0"-369,0 0-21,0 0-3,0 0 11,179-96-15,-115 68-55,-14 0-132,-21 7-220</inkml:trace>
  <inkml:trace contextRef="#ctx0" brushRef="#br0" timeOffset="51894.4353">2313 13941 91,'0'0'48,"0"0"12,0 0-17,0 0 1,0 0-15,0 0-4,0-5 1,0 1 21,0 2 36,0-2 22,0 0 6,0 0 17,0 2-17,0 2-16,0 0-20,0 0-27,0 0-39,0 2-9,0 21-10,2 15 10,14 9 10,0 3 16,-6-1-15,3-8-4,-1-2 0,-5-5-5,-3-8 1,-2-4-3,-2-4-20,2-2-37,1-5-120,2-6-69,0-5-97</inkml:trace>
  <inkml:trace contextRef="#ctx0" brushRef="#br0" timeOffset="52248.7575">2785 13802 765,'0'0'150,"0"0"-124,0 0 91,0 0-54,0 0-62,0 0 6,-4 46 2,6-2 16,6-2-1,2-1-7,-1-5-7,0-2-9,2-3 0,-2-2-1,-2-1-12,-3-2-50,-3-2-98,-1-2-104,0-6-91</inkml:trace>
  <inkml:trace contextRef="#ctx0" brushRef="#br0" timeOffset="52490.0372">2648 14127 568,'0'0'243,"0"0"-185,0 0-16,0 0-14,0 0-7,0 0-1,156-106-6,-101 77-6,0 5-8,-7 4-66,-9 6-164,-10 4-174</inkml:trace>
  <inkml:trace contextRef="#ctx0" brushRef="#br0" timeOffset="52944.9443">3147 13758 833,'0'0'110,"0"0"-107,0 0 2,0 0 12,0 0-7,134-62-2,-99 62-4,-3 2-4,-13 21-6,-5 6 1,-14 14 4,0 6-4,-7-1-4,-15-4-27,3-16 16,7-8-10,7-12-17,5-8 28,0 0-5,7-28 3,14-12 21,12-8 5,0-1-2,1-2 14,3 3-1,-6 9 0,-9 6 13,-4 10 16,-13 11-2,-5 7-7,0 5 29,0 0 10,-13 0-30,-7 8-27,-5 17-8,3 8-2,3 3 6,13 0 1,6 0-8,0-4-5,18-6-1,15-8-1,16-11-6,7-7-11,2 0-26,-4 0-33,-10-5-94,-17-3-159</inkml:trace>
  <inkml:trace contextRef="#ctx0" brushRef="#br0" timeOffset="53230.0415">3165 14347 315,'0'0'545,"0"0"-545,0 0 0,125-5 30,-32-21 30,21-3-6,11-9 3,-3-2 4,-6-4 3,-18 6-19,-17 4-18,-19 7-14,-20 13-7,-21 9-6,-18 5-27,-3 0-55,-21 8-53,-22 21-166,-15 7-158</inkml:trace>
  <inkml:trace contextRef="#ctx0" brushRef="#br0" timeOffset="53460.0698">3444 14686 966,'0'0'120,"0"0"-105,0 0-14,0 0 44,20 143-23,-3-100-11,-5 1-6,-6-1-5,-6-5 0,0-2-33,0-8-86,0-10-90,0-10-73,0-8-172</inkml:trace>
  <inkml:trace contextRef="#ctx0" brushRef="#br0" timeOffset="53659.1035">3691 14524 983,'0'0'138,"0"0"-131,0 0 0,0 0 33,39 144-19,-18-100-15,-1 1-3,-7 0-3,-1 6-31,-6 0-89,-6 2-204,0-2-140</inkml:trace>
  <inkml:trace contextRef="#ctx0" brushRef="#br0" timeOffset="53794.2036">3869 15254 962,'0'0'132,"0"0"-86,0 0-31,0 0-15,0 0-32,0 0-161,-4-28-341</inkml:trace>
  <inkml:trace contextRef="#ctx0" brushRef="#br0" timeOffset="56573.8178">4284 13515 613,'0'0'171,"0"0"-61,0 0 14,0 0-33,0 0-62,0 0-25,0-2 0,9 23-1,1 6 43,4 8-8,-1-2-24,1 1-1,-3 1-7,1-3-4,-4 4-2,-1-2-43,-3 3-84,-4 0-137,0-5-91</inkml:trace>
  <inkml:trace contextRef="#ctx0" brushRef="#br0" timeOffset="56749.5885">4158 13871 575,'0'0'351,"0"0"-341,0 0-6,116-95 23,-39 66-5,-1 3-14,-1 1-8,-15 6-27,-11 5-193,-20 6-139</inkml:trace>
  <inkml:trace contextRef="#ctx0" brushRef="#br0" timeOffset="57197.5167">4754 13367 674,'0'0'245,"0"0"-239,0 0 1,0 0-7,0 0 15,0 0-6,136 30-2,-114 3-7,-10 8 3,-12 1-6,0 4 3,-15-1-4,-13-6-17,1-10 5,5-12-23,13-8 11,7-9 10,2 0 6,0-18-44,13-16 47,16-8 9,5-7 3,1 2 6,3 1 3,-8 7 5,-2 3-4,-10 9 24,-7 10 15,-9 11-2,-2 2 13,0 4 23,0 0-23,-4 0-28,-9 0-19,-5 16-7,3 12-9,6 6 0,6 5-1,3 0 1,0-1 0,20-6 0,13-8-10,3-6-19,4-7-30,-6-11-97,-4 0-144,-11 0-302</inkml:trace>
  <inkml:trace contextRef="#ctx0" brushRef="#br0" timeOffset="57543.0256">5099 12982 902,'0'0'61,"0"0"-47,0 0-13,0 0 16,128-70 10,-90 70-2,-9 10-25,-19 18 0,-10 10 0,0 6 24,-31 6 1,-7-4-3,3-6-10,10-12 6,10-14-9,10-6 1,5-4-10,0 0-4,12-1-3,19-3 7,12 0 6,10 0 1,9-15-1,0-8 0,-2 3-4,-6-3-2,-14 5-11,-15 9-49,-15 4-73,-10 5-136,-6 5-146</inkml:trace>
  <inkml:trace contextRef="#ctx0" brushRef="#br0" timeOffset="57813.6928">4718 14159 541,'0'0'431,"0"0"-423,145-34 13,-53 0 78,10-10-28,5-1-28,2-2-12,-11 1-12,-11 5-2,-22 7-3,-26 10-14,-19 12 0,-17 4-8,-3 8-33,-31 0-75,-22 6-250,-17 16-207</inkml:trace>
  <inkml:trace contextRef="#ctx0" brushRef="#br0" timeOffset="58302.2136">5075 14297 767,'0'0'93,"0"0"-90,0 0-2,0 0-1,0 0-2,0 0-44,-112 72 15,99-72 31,0-12 6,6-8 4,3-6 6,4 4 26,0 3-26,13 0 2,11 3-4,6 2 3,3 5-1,-2 9 1,-2 0-1,-2 5-9,-7 17-3,-9 14 4,-9 8 6,-2 11 7,-16 3 0,-14 4-9,-7-4-7,0-10-3,-1-12 0,7-10-2,8-14-1,11-10 1,4-2 3,6 0-3,2-18-6,0-7 6,4 6 6,17-1 18,2 8 3,5 8 2,-1 4-12,-3 0-11,-3 0-4,3 20-2,-4 2-16,-2 3-56,-2-2-67,-6-9-131,-1-10-178</inkml:trace>
  <inkml:trace contextRef="#ctx0" brushRef="#br0" timeOffset="58494.6686">5316 14183 736,'0'0'442,"0"0"-399,0 0-38,0 0 10,0 0-4,0 0-1,40 118-8,-29-72 1,-2 7-3,-2 2-31,-7 7-80,0 5-142,0 1-100</inkml:trace>
  <inkml:trace contextRef="#ctx0" brushRef="#br0" timeOffset="58632.2971">5472 14913 932,'0'0'166,"0"0"-118,0 0-18,0 0-30,0 0-37,-27-102-121,21 71-305</inkml:trace>
  <inkml:trace contextRef="#ctx0" brushRef="#br0" timeOffset="58955.7081">5873 13266 890,'0'0'206,"0"0"-180,0 0-9,0 0 1,0 0 15,56 113-8,-42-65-18,-1-2-2,-5 8-5,-5-3-2,-3 4-48,0-2-91,-9-1-92,-9-11-93</inkml:trace>
  <inkml:trace contextRef="#ctx0" brushRef="#br0" timeOffset="59118.3781">5766 13689 896,'0'0'117,"0"0"-117,0 0-4,0 0-1,113-114-32,-61 88-185,-12 6-184</inkml:trace>
  <inkml:trace contextRef="#ctx0" brushRef="#br0" timeOffset="59551.7508">6129 13358 573,'0'0'366,"0"0"-356,0 0-6,0 0 27,149-71-10,-110 71-11,-6 0-5,-9 18 3,-8 14-6,-14 10-2,-2 4 4,-4 2 7,-21-4-5,1-12-6,6-12-24,9-11-6,7-9 16,2 0-11,0-5-37,0-22 18,11-11 28,7-8 8,0-3 8,0 5 0,4 6 0,-4 7 6,-8 11 37,-3 11 13,-7 4-4,0 4 18,0 1 6,0 0-20,0 0-29,0 10-11,-2 15-16,-5 12 1,5 7-1,2 2 3,0-6-2,4-4-1,17-5-1,8-10-18,-2-5-26,0-5-52,-3-8-136,-13-3-128</inkml:trace>
  <inkml:trace contextRef="#ctx0" brushRef="#br0" timeOffset="59941.4873">6486 12835 925,'0'0'71,"0"0"-62,0 0-9,0 0 19,129-42-8,-102 42-9,-11 16-2,-14 7-6,-2 3 6,-4 4 14,-23 2-4,0-2 1,1-6-10,10-8 4,6-9-4,8-2-1,2-3-7,0-2-5,7 4 12,17 0 4,10 1 2,4 4 8,0 1 13,-7 0 13,-6-1 4,-10 0-8,-6-1-9,-6 2-20,-3 4 0,0 6 1,-23 9-8,-6 5-2,-6 1-67,1 5-108,-1 3-205,-2 3-192</inkml:trace>
  <inkml:trace contextRef="#ctx0" brushRef="#br0" timeOffset="60184.7068">6212 13979 730,'0'0'368,"0"0"-367,0 0 11,0 0 17,170-70 18,-93 35-20,-1 1-12,-5-1-3,-8 6-1,-15 5-5,-11 7-6,-17 8-20,-17 9-93,-3 0-164,-3 2-267</inkml:trace>
  <inkml:trace contextRef="#ctx0" brushRef="#br0" timeOffset="60596.0178">6399 14226 1007,'0'0'98,"0"0"-98,0 0 0,0 0 9,122-31 2,-90 31-8,-14 8-3,-18 18-10,0 10 5,-27 4 5,-9 0-8,1-6 8,8-8 6,11-13-3,7-6 0,9-7-3,0 0-12,13 0 11,22 0 1,4 0 15,8 0 8,-2 0 10,-9 0 3,-3 11-8,-13 7-9,-16-1-4,-4 12-3,-2 5 2,-29 2-1,-7 1-9,-5-6-4,-1-10-5,3-6-17,6-9-8,4-6-14,8 0-35,10-18-107,6-16-95,7-7-143</inkml:trace>
  <inkml:trace contextRef="#ctx0" brushRef="#br0" timeOffset="60792.0903">6822 14076 1057,'0'0'169,"0"0"-143,0 0-26,0 0 21,0 0 1,43 124-18,-28-77-4,-4 3-5,-6 8-27,-5 5-58,0 7-123,0 3-144,0-10-228</inkml:trace>
  <inkml:trace contextRef="#ctx0" brushRef="#br0" timeOffset="60918.6606">6967 14775 738,'0'0'212,"0"0"-128,0 0 9,0 0-42,0 0-43,0 0-8,0-89-63,0 79-114,-10-7-269</inkml:trace>
  <inkml:trace contextRef="#ctx0" brushRef="#br0" timeOffset="61225.1353">7077 13186 1024,'0'0'125,"0"0"-98,0 0-1,0 0 0,0 0-18,0 0 6,67 98 9,-45-49-8,0-1-4,-6-4-5,-2-4-4,-3-4-2,-5-3-7,-2 2-36,-4-3-58,0 3-97,-4-8-152,-14-4-238</inkml:trace>
  <inkml:trace contextRef="#ctx0" brushRef="#br0" timeOffset="61390.4656">7061 13547 972,'0'0'49,"0"0"-49,0 0 17,125-112-7,-67 81-10,-9 2-47,-13 9-168,-9 6-151</inkml:trace>
  <inkml:trace contextRef="#ctx0" brushRef="#br0" timeOffset="61523.4432">7514 13346 712,'0'0'176,"0"0"-153,0 0-23,0 0 0,0 0-113,0 0-180</inkml:trace>
  <inkml:trace contextRef="#ctx0" brushRef="#br0" timeOffset="61674.7448">7696 13239 868,'0'0'53,"0"0"-52,0 0-1,0 0-80,0 0-148,0 0-331</inkml:trace>
  <inkml:trace contextRef="#ctx0" brushRef="#br0" timeOffset="61809.6346">7921 13196 840,'0'0'156,"0"0"-145,0 0-9,0 0-2,0 0-91,0 0-268</inkml:trace>
  <inkml:trace contextRef="#ctx0" brushRef="#br0" timeOffset="66569.1018">9608 13217 814,'0'0'118,"0"0"-94,0 0 36,0 0-8,0 0 1,140-12 19,-67-7-22,0 4-32,-11-2-6,-10 5-1,-12 6-11,-13 3 0,-12 3-16,-10 0-42,-5 0-70,-2 15-86,-34 16-45,-7 4-256</inkml:trace>
  <inkml:trace contextRef="#ctx0" brushRef="#br0" timeOffset="66745.3449">9700 13485 689,'0'0'150,"0"0"-126,0 0 33,0 0 39,0 0-16,146-12-18,-75-14-28,-5 4-13,-6 4-20,-15 10-1,-7 1-48,-2 7-78,-5 0-153,0-3-99</inkml:trace>
  <inkml:trace contextRef="#ctx0" brushRef="#br0" timeOffset="67321.8838">11272 13473 527,'0'0'385,"0"0"-357,0 0-27,0 0 42,0 0 4,0 0-9,98 0-10,-54-23-9,3-9 7,-5-2-6,-3-4-9,-6-6-1,-6 7 1,-7 2 0,-11 5-1,-9 4 6,0 2 1,-2 2-10,-21 7-4,-10 6 3,-5 9 0,-7 0-1,-6 18 1,0 19 3,0 9-3,1 10 5,15 9 3,7 4-4,16-2-7,12 0 0,0-14 0,9-8-1,24-10 2,12-11-2,8-12 4,9-12-2,4 0 6,0-12-5,-3-15 1,-10 4-6,-15-1 0,-13-1-8,-14 2-28,-11-7-27,0-7-82,0-10-234,-11-4-150</inkml:trace>
  <inkml:trace contextRef="#ctx0" brushRef="#br0" timeOffset="67696.0834">11783 11979 538,'0'0'173,"0"0"-20,0 0 13,0 0-65,0 0-64,0 0-14,-10 12-9,10 19 16,10 2 3,-2 4-8,1 0-20,1 2-3,-4 1-2,1-4-18,-4-4-61,2-6-140,2-12-157,2-10-232</inkml:trace>
  <inkml:trace contextRef="#ctx0" brushRef="#br0" timeOffset="67994.5021">12105 11957 660,'0'0'102,"0"0"-55,0 0 72,0 0-70,0 0-18,0 0 52,-17 130-8,-8-57-19,-1 5-9,-1 2-10,0-6-10,4-6-4,2-3-14,2-11-1,6-4-7,4-11-1,2-7 0,5-3-12,2-9-34,0-6-45,0-5-94,0-9-121,16 0-72</inkml:trace>
  <inkml:trace contextRef="#ctx0" brushRef="#br0" timeOffset="68402.3056">12158 12436 1012,'0'0'35,"0"0"-34,0 0 19,0 0 10,119-20-3,-61 10-19,-2-1-2,-5 2-3,-12 3 1,-16 2-1,-13 4-3,-8 0 2,-2 0-2,-4 21 15,-23 12 4,-6 8-1,-10 3-13,3 0-3,0-2-2,4-1 1,6-3 0,9-4 4,7-13 4,12-3-5,2-8-2,0 2 2,22-3 8,23-9-2,17 0 9,14-3-12,7-15-2,-3-4-5,-11-2 0,-11 0-74,-16-6-89,-19-4-219</inkml:trace>
  <inkml:trace contextRef="#ctx0" brushRef="#br0" timeOffset="98523.1173">7665 15651 137,'0'0'86,"0"0"-42,0 0 19,0 0 20,0 0-8,0 0-2,0 0 9,0 0 24,-35 8 16,35-8-26,-2 0-13,2 2-20,0-2-23,0 0-7,0 0-15,0 0-13,4 0-2,24 0 1,12 0 14,11 0-6,4-7-3,-2-2-6,-4 1 3,-2-4-4,-10 6 1,-3 6-1,-9-4-2,-8 4 0,-3 0 0,-5 0 0,-5 0-2,1 0 0,-1 5-1,-1 12 2,-3 9 2,0 11-1,-12 7 0,-19 5-1,-7-3-3,-7 6 4,-3-7 0,-2-3 1,8-7 1,1-8-2,18-5 0,5-9 2,10-10 0,8-1-1,0 2-1,0-1-3,12 2 3,16 1 13,13 2-3,10-8 14,5 0 5,-3 0-10,-4 0-15,-8 0-1,-7 0-3,-8-4-8,1 4-44,-4-6-63,1-6-214,-7-10-351</inkml:trace>
  <inkml:trace contextRef="#ctx0" brushRef="#br0" timeOffset="99047.2111">8834 15320 722,'0'0'125,"0"0"-73,0 0 79,0 0-16,0 0-70,0 0-10,-126 14-10,78 35-4,-6 22 4,-4 27-2,3 23 0,10 22-1,12 9-5,11 8 0,21 0-7,1-7-4,13-19 0,18-18-3,6-21 1,-2-15 2,1-17 0,-3-16-3,-2-11-3,2-14 0,-4-11-9,3-11-73,-8-14-118,-9-41-485</inkml:trace>
  <inkml:trace contextRef="#ctx0" brushRef="#br0" timeOffset="99573.4331">9640 15213 931,'0'0'98,"0"0"-37,0 0 33,0 0-22,0 0-58,0 0 7,-44 147 2,59-89-5,1-8-15,-5-6 1,-1 1-1,-5-6-3,-2-2-20,-3-1-50,0-5-116,0-4-225</inkml:trace>
  <inkml:trace contextRef="#ctx0" brushRef="#br0" timeOffset="99873.0177">9166 15990 785,'0'0'66,"0"0"-29,0 0-29,0 0 78,198 4-7,-86-17-20,15-5-7,10-9 1,6 0-10,0-5-11,-7 3-7,-9 2-6,-15 3-4,-13 2-4,-20 5-5,-19 4-2,-18 3-2,-17 6-2,-15 0-1,-10 4-34,-8 0-14,-36 0-70,-19 18-188,-24 16-189</inkml:trace>
  <inkml:trace contextRef="#ctx0" brushRef="#br0" timeOffset="100307.0106">9316 16346 891,'0'0'88,"0"0"-85,0 0 33,0 0 31,-9 123-34,21-93-19,-7-9-2,-2 2-1,-3-5 0,0-8-1,0-6-5,0 0 0,0-4-1,0 0 1,0-8 4,0-23-9,0-14-23,0-3 14,0-2 9,10 6 0,15 7 2,2 9 1,1 10 11,-1 6-5,-1 12 3,1 0-8,0 4 2,-3 18 6,2 10-3,-11-2-6,-1 7-3,-6-1 2,-6 4-2,-2-4-5,0-4-38,0-5-24,0-10-69,0-9-162,0-8-57</inkml:trace>
  <inkml:trace contextRef="#ctx0" brushRef="#br0" timeOffset="100563.8027">9843 16200 737,'0'0'187,"0"0"-158,0 0-7,0 0 29,0 0-4,0 0-16,42 116 1,-33-76-4,-2 1-4,-2-5-1,-2 0-15,0-2-1,-3-2-7,0-6-2,0-4-38,0-4-57,0-4-89,-4-5-92,-12-9-91</inkml:trace>
  <inkml:trace contextRef="#ctx0" brushRef="#br0" timeOffset="100728.5101">9723 16508 778,'0'0'152,"0"0"-147,0 0 10,145-89 22,-78 58-30,-7 8-7,-9 4-94,-11 3-143,-13 2-103</inkml:trace>
  <inkml:trace contextRef="#ctx0" brushRef="#br0" timeOffset="100923.3848">10184 16191 462,'0'0'527,"0"0"-463,0 0-6,0 0 0,0 0-34,0 0-8,-13 134-8,22-94-1,-5-4-2,2-1-4,-1 2-1,-3-7-34,-2-4-45,0-6-87,0-3-170,0-12-226</inkml:trace>
  <inkml:trace contextRef="#ctx0" brushRef="#br0" timeOffset="101203.3461">10142 16094 450,'0'0'502,"0"0"-494,113-28 17,-48 28 74,2 0-57,-6 14-10,-11 16-5,-13 5-1,-11 11-10,-10 3-4,-14 6 12,-2 6-2,-7-2 2,-17-1-10,-3-6-8,-3-6-3,6-10-3,-3-6 0,6-4-19,-2-7-31,-4-10-79,-4-1-171,-9-8-278</inkml:trace>
  <inkml:trace contextRef="#ctx0" brushRef="#br0" timeOffset="101538.0924">9326 16154 843,'0'0'94,"0"0"-65,-116 76 61,91-11 10,12 15-48,13 7-13,0-2-7,9-8-8,16-14-9,2-1-5,6-9-8,5-7-2,6-6-14,7-10-66,5-16-106,4-14-215</inkml:trace>
  <inkml:trace contextRef="#ctx0" brushRef="#br0" timeOffset="101915.3858">10878 16003 941,'0'0'135,"0"0"-84,0 0 41,0 0-58,0 0-26,0 0 10,-7 117-2,11-77-11,1 4-2,-5-4-3,0 4-6,0 2-36,0 3-48,-7-3-137,-7 2-136</inkml:trace>
  <inkml:trace contextRef="#ctx0" brushRef="#br0" timeOffset="102184.4965">10835 16656 532,'0'0'373,"0"0"-338,0 0 10,0 0 71,0 0-79,116 31-27,-110-14-6,-6-3-2,0-1 5,-17 0-1,-16-4-1,-3-4-2,2-5 3,8 0-2,6-5-4,11-4 7,7-4-4,2 0 0,0-1-2,11-3-2,9 3-8,-1 4-74,0-2-220,-6-2-371</inkml:trace>
  <inkml:trace contextRef="#ctx0" brushRef="#br0" timeOffset="102603.2908">11042 15374 1072,'0'0'71,"0"0"-63,0 0 56,158-8-16,-63 44-20,5 20-12,0 16 8,-11 18-14,-16 21 4,-21 13-5,-28 15-3,-24 5-3,-7 6 1,-35-11 2,-17-9 10,-2-17 14,-4-16-1,3-12-8,8-19-4,12-16-9,15-24-7,14-16-1,11-10-27,2-36-56,9-37-120,18-32-593</inkml:trace>
  <inkml:trace contextRef="#ctx0" brushRef="#br0" timeOffset="102874.3739">12213 15454 1096,'0'0'68,"0"0"-65,0 0 13,0 0 38,135-45-50,-85 36-4,-6 1-57,-5-1-63,-8 0-99,-14-2-139</inkml:trace>
  <inkml:trace contextRef="#ctx0" brushRef="#br0" timeOffset="103053.389">12244 15721 1025,'0'0'136,"0"0"-124,0 0 43,123-41 16,-48 20-47,1 0-24,-13 10-13,-21 4-88,-20 6-166,-22 1-259</inkml:trace>
  <inkml:trace contextRef="#ctx0" brushRef="#br0" timeOffset="108076.7917">13191 15298 149,'0'0'268,"0"0"-218,0 0 4,0 0 64,0 0-47,0 0-34,0 0 8,-11-4 23,11 4 3,0 0-12,-2 0-11,2 0-7,0 0-15,0 0-9,0 0-8,9 0-4,18 0 9,6 0-3,11 0-1,7-8 9,8-2 2,-1-8-5,-4 5-7,-10 4-6,-9 5-2,-8 2-2,-9 2 2,-7 0 1,-2 0-2,-4 0-1,-3 0 0,-2 0-2,0 0 1,0 0 2,0 10-2,-2 12-2,-20 4 1,-5 14 3,-7 2 0,1 3-1,-2 2 1,0-5-9,6-1 7,3-7 2,6-12 0,1-3 0,5-2 1,2-3-1,3-2 0,3-2-1,1-4 1,5 1-1,0-2-1,0-1-5,6 4 0,24-2 7,10 2 5,9-8 12,5 0 5,2 0-2,-4 0-8,-4-8 4,-13-1-6,-12 0-10,-10 5 3,-9 4-6,-4 0-1,0 0-18,0 0-27,2 0-68,-2-4-196,2-10-218</inkml:trace>
  <inkml:trace contextRef="#ctx0" brushRef="#br0" timeOffset="111406.9094">14379 14930 658,'0'0'144,"0"0"-90,0 0 73,0 0-40,0 0-59,0 0-6,0 0 12,-27-7 16,12 7-12,-6 4-8,-9 10 3,-6 12-2,-9 10-12,1 16-6,4 17-3,4 11 2,12 14-1,6-6-1,13 2 4,5-14-5,0-9-5,23-13-1,8-8 3,5-12-4,-3-8 1,-2-8-2,-7-4 2,-6-9-2,-4 4 1,-7-5-2,-3-4-27,-2 4-42,2-4-48,6 0-179,-4-17-323</inkml:trace>
  <inkml:trace contextRef="#ctx0" brushRef="#br0" timeOffset="111993.279">14698 15487 758,'0'0'147,"0"0"-145,0 0 44,0 0-16,0 0-7,0 0-10,136-7 22,-93-29 8,-1-2-14,-9 2-7,-6-2 2,-10 4-1,-5-2-11,-12 6-3,0 7-3,0 5-3,-12 9 0,-11-1-3,-8 10 0,-8 0-4,-3 10 4,-2 21 4,-3 14-1,5-1 0,8 14 0,10 4-3,11-4 7,13 2-4,0-7 1,17-9-2,16-12-1,7-10 8,9-10 6,3-10 5,1-2 7,5-5 0,-5-22-14,-1-1-3,-14 2-10,-11 0-3,-12 3-34,-11-4-32,-4-4-59,0-1-223,-15-7-197</inkml:trace>
  <inkml:trace contextRef="#ctx0" brushRef="#br0" timeOffset="112265.0375">14994 14337 998,'0'0'125,"0"0"-90,0 0 32,0 0-48,0 0-17,0 0-1,0 53 15,8-20-10,-2 3-3,1-1-3,-1 0-21,2 2-74,-6-5-162,0-8-161</inkml:trace>
  <inkml:trace contextRef="#ctx0" brushRef="#br0" timeOffset="112532.9944">15340 14345 194,'0'0'848,"0"0"-793,0 0-40,0 0 46,0 0-31,-6 109 8,-14-41-7,-4 4 3,0 2 2,1-5-17,4-13-1,9-3-8,2-8-10,6-7 3,2-5-6,0-7-12,2-11-53,16-10-45,5-5-155,-2-13-247</inkml:trace>
  <inkml:trace contextRef="#ctx0" brushRef="#br0" timeOffset="112988.2267">15485 14633 896,'0'0'60,"0"0"-47,0 0-5,0 0 18,152-55-25,-103 43 9,-7 0 16,-10 4 19,-11 2-5,-7 4-19,-10 2-14,-1 0-2,-3 0 1,0 0-6,0 5 1,0 22 0,-10 7 6,-10 4-3,-11 4-3,0 4 3,-7-4-2,-3 5-1,1-1-1,8-7 2,4-4 0,14-7-1,4-7 4,8-6-1,2-1 5,0 0-2,14-2 11,18-8-3,11-4 8,11 0 7,4-4 4,4-24-12,-2 1-8,-5-4-13,-10 7-1,-13 7-20,-10 5-42,-13 0-63,-7 8-81,-2 4-208</inkml:trace>
  <inkml:trace contextRef="#ctx0" brushRef="#br0" timeOffset="113315.3002">15942 15450 949,'0'0'110,"0"0"-103,0 0-5,0 0 28,123-24-23,-75 6-7,-2-2-20,-13 6-40,-6-9-161,-6 6-127</inkml:trace>
  <inkml:trace contextRef="#ctx0" brushRef="#br0" timeOffset="113529.0231">16491 15141 797,'0'0'433,"0"0"-392,0 0-13,0 0 21,0 0-32,-23 117-12,34-73-3,-1-4 0,-6-4-1,-4-6 0,0 3-2,0-10-19,0 0-25,0-8-37,0-9-125,0-2-218</inkml:trace>
  <inkml:trace contextRef="#ctx0" brushRef="#br0" timeOffset="113845.1841">16483 14734 1078,'0'0'54,"114"-4"-52,-13 4 19,10 27 21,-1 18-24,-13 11-8,-16 16-2,-23 18 11,-25 14 2,-22 0 1,-11-2-2,-20-10 15,-18-7-7,-4-13 1,-5-13-3,7-10-7,0-15-12,4-10-3,5-11 1,0-4-5,-1-9-11,9 0-43,0-9-62,5-28-243</inkml:trace>
  <inkml:trace contextRef="#ctx0" brushRef="#br0" timeOffset="114347.2457">18435 14672 835,'0'0'180,"0"0"-106,0 0 7,0 0 11,0 0-55,0 0-25,-3 98 23,-30 9 5,-19 24-19,-13 8-13,-8 5 1,-3-5-6,0-8 0,5-19-3,11-15 1,18-24-2,13-25-5,14-16-9,14-19-22,1-13-33,6-4-67,28-41-181,7-26-234</inkml:trace>
  <inkml:trace contextRef="#ctx0" brushRef="#br0" timeOffset="114587.2706">18659 14739 1064,'0'0'110,"-51"130"-94,9-14 59,-2 14 1,-6 17-43,0 6-14,2-16-13,-1-3-2,5-13-2,3-19 3,2-17-2,7-23 0,4-16 1,8-20-4,10-12 0,6-11-24,1-3-39,3-7-86,0-29-295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1:07:40.4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2669 1197 736,'0'0'336,"0"0"-323,0 0 2,0 0-9,0 0 21,141-22-14,-59 4 2,1-3-6,-7 6-3,-15 4-1,-12 7-2,-18 4-3,-12 0 0,-9 0-1,-8 13-2,-2 7 3,-2 8 6,-27 10 0,-11 4 0,-10 7 4,-3 0-3,-5 4-2,2-3 10,4-1-2,12-4 0,11-11 3,16-9-5,13-6-2,0-5-7,16-4-1,24-4 10,14-6 15,15 0-6,3-12-7,0-8-1,-6 0-12,-14 3 0,-7 5-54,-7 3-75,-11-5-242,-5-6-219</inkml:trace>
  <inkml:trace contextRef="#ctx0" brushRef="#br0" timeOffset="314.859">3981 749 1073,'0'0'75,"0"0"-73,-141 179 35,99-61 6,3 27 4,13 15-8,13 17-7,8 7-5,5 0 3,5-7-8,20-15 6,12-13-9,3-23-14,3-15-3,-3-17-2,-3-22-1,-4-22-1,-10-18-18,-5-20-41,-5-12-62,-8-36-203,-5-38-494</inkml:trace>
  <inkml:trace contextRef="#ctx0" brushRef="#br0" timeOffset="1064.9276">4729 1110 377,'0'0'115,"0"0"14,0 0 37,0 0-8,0 0-46,0 0-39,0 0-42,-73-50-16,30 68 0,-5 17-7,0 9-1,9 2-2,7 3-3,13-5-2,11-7 0,8-5 0,3-8-3,23-10-7,8-10-10,9-4-17,0-16-1,0-19 11,-5-8 4,-12-3 19,-10 5 4,-11-2 5,-5 6 0,0 12 9,0 9 22,0 10 2,0 6 5,0 0-31,0 0-12,0 28-12,0 12 12,2 4 4,14-3 4,1-2-7,8-11 1,0-5 0,3-11-2,2-8-14,-3-4-50,-1 0-66,-9-19-138,-8-13-172</inkml:trace>
  <inkml:trace contextRef="#ctx0" brushRef="#br0" timeOffset="1402.7153">4914 747 587,'0'0'62,"0"0"-34,0 0 99,70 137-67,-57-86 14,-2-3-33,-6-11-31,-5-11 2,0-16-3,0-7 3,0-3 10,0-11 32,0-24-12,-4-16-39,3-9 5,1 2-7,0 10 1,7 13-2,10 14 4,8 12-2,0 8-2,3 1 3,0 4 8,-2 22-10,-2 6 7,-1 2-5,-5 3-1,-6 3-2,-3 1 0,-3 1-37,-4 0-75,-2-4-182,0-2-125</inkml:trace>
  <inkml:trace contextRef="#ctx0" brushRef="#br0" timeOffset="1709.1207">4517 1813 793,'0'0'76,"0"0"-47,132 1 21,-22-14 44,26-15-17,11-9-7,9-7-25,2 2 7,-12 0-11,-14 6-19,-29 7-9,-37 7-12,-27 12-1,-22 8-6,-17 2-45,0 2-62,-36 30-64,-19 15-149,-14 11-135</inkml:trace>
  <inkml:trace contextRef="#ctx0" brushRef="#br0" timeOffset="2107.16">4812 2377 1054,'0'0'6,"0"0"-5,0 0 21,11 139 10,0-96-1,-2-7-15,-3-9-8,-1-10-3,-3-10 1,-2-5-3,0-2 5,0-5 15,0-29 1,0-12-24,0-9-1,4 3 0,12 8-7,7 6 8,-4 12 5,6 6-5,-2 9 0,-3 8 0,2 3-4,-4 0-2,0 10 1,-2 14 5,1 2 3,-1 4 0,-5-2 0,-2 0-2,-3 0-1,-1-2-19,-3-1-54,0-9-69,0-8-166,-2-8-92</inkml:trace>
  <inkml:trace contextRef="#ctx0" brushRef="#br0" timeOffset="2349.8027">5296 2017 1001,'0'0'56,"0"0"-34,0 0-16,0 0-4,0 0 33,55 138-12,-37-87 0,0-5 4,-4-5-1,1 2-9,-4-3-10,-2 0-6,0 2-1,-5 6-10,-1 2-57,-3 0-136,0-8-132,0-10-157</inkml:trace>
  <inkml:trace contextRef="#ctx0" brushRef="#br0" timeOffset="2618.1431">5616 2803 810,'0'0'105,"0"0"-102,0 0 29,0 0-13,0 0-6,0 0-1,26 97-5,-49-83 7,-14-7 14,4-2 5,4-1 5,10-4-2,9 0 2,8 0 0,2 0-13,0 0-20,0 0 0,8-3-5,5-10 0,9-3-33,-5-1-142,0-2-263</inkml:trace>
  <inkml:trace contextRef="#ctx0" brushRef="#br0" timeOffset="3029.8253">5846 1136 1123,'0'0'47,"0"0"-35,0 0 5,187-26-4,-86 64 17,4 25-17,-9 27-5,-8 26 0,-19 27-5,-19 17 8,-26 16-7,-21 1 0,-3-12 1,-25-11-1,-13-30 24,-3-18 2,4-22-1,1-17-3,5-19-11,5-18-6,8-12-2,6-10-7,4-4 0,1-2-8,-2-2-46,0 2-69,0-2-193,-5 0-328</inkml:trace>
  <inkml:trace contextRef="#ctx0" brushRef="#br0" timeOffset="4605.2339">11203 1076 957,'0'0'73,"0"0"-43,0 0 61,-120-16-70,66 51-19,-6 13-2,2 8 1,9 2-1,13-8 2,19-12-4,14-7 1,3-14-3,16-7-3,24-10-2,9 0 1,5-20-8,-2-24-10,-4-8 3,-15-9 8,-15-10 7,-11-6 8,-7-8 3,0-2 2,-5 9 3,-8 20 6,0 23 28,5 20 4,2 10-9,3 5-10,3 5-27,0 33-14,0 23 14,0 18 4,8 9 8,9-1-4,6-3-7,1-8 1,0-10-2,1-6-1,-3-16-49,1-12-72,0-18-98,-4-14-81</inkml:trace>
  <inkml:trace contextRef="#ctx0" brushRef="#br0" timeOffset="5788.7109">11629 1034 752,'0'0'159,"0"0"-104,0 0 66,0 0-73,0 0-40,0 0-8,-120 81 0,89-29-1,8-2 1,9-8 0,10-3-2,4-12-3,0-7 2,16-6-13,15-12-48,4-2 13,5-7 6,-1-24-9,-8-7 13,-14-4 14,-6 0 27,-11 5 9,0 6 46,0 8 32,0 12-2,-2 4-20,0 7-26,0 0-38,-3 13-1,5 15-5,0 10 5,0 0 0,0-2 0,11-6 0,14-6-3,2-10-9,4-8-10,2-6-13,0 0 5,-3-14 9,-10-14 7,-10-4 7,-4-7 7,-6 6 0,0 8 5,0 10 7,0 11 15,0 4 2,0 0-29,0 24-32,0 14 32,0 4 1,0-2 4,2-12-3,5-6-1,-5-12 1,2-6 0,0-4-2,1-4 7,4-26-7,2-10-4,2-2-17,1 8 10,-3 7 10,1 15-3,1 12-1,-1 0-8,4 15-13,5 16 5,-6 1 21,0 3 0,-1-9 2,-7-8 4,-5-8-2,1-8-3,-3-2 8,2 0 12,0-16 14,2-16-16,7-8-19,4-2-2,4 8-3,1 8-5,0 12 10,0 11-3,0 3-2,-5 5-8,1 25-6,-6 8 12,-5 8 7,-1 0 1,-2-6 0,0-11-1,4-14-3,5-13-7,7-2-20,5-10 17,3-22 11,3-12 2,-2-5 3,-5-4-1,-3 4 6,-9 12 24,-3 14-4,-7 14 7,0 9 24,0 0-28,0 19-30,0 28-1,0 23 13,0 14 3,0 17-3,0 8 2,16 7 0,-2-5-7,1-14-7,-4-17 1,-11-25-1,0-18 0,0-27-2,-11-10-20,-12-38 8,3-31-29,-2-24-6,8-25 2,6-20 12,8-4 0,0 18 14,29 23 20,11 38 33,7 27 22,-1 18-8,1 15-17,-5 3-2,-10 12-19,-12 23-9,-18 9 0,-2 6-1,-20-1-1,-20-3-25,-7-15-58,5-9-33,8-14-59,10-8-63,17-8-66</inkml:trace>
  <inkml:trace contextRef="#ctx0" brushRef="#br0" timeOffset="6255.2004">12859 1069 725,'0'0'183,"0"0"-167,0 0 19,0 0-10,-31 136-18,31-102-3,0-2-3,0-4 4,8-8-4,11-6-1,-4-5-4,10-9 4,4 0-8,2-12-3,0-19-17,-6-5 2,-9-4 16,-8-8 2,-2 6 8,-6 8 2,3 13 29,-3 16 13,0 5-16,0 0-19,0 0-9,0 19-9,0 10 9,0-4 1,0-4-1,0-8-1,0-10-3,0-3-25,0 0 4,2-3 18,16-20-2,3 1-2,2 0 11,0 8 1,2 5 0,1 9 13,2 0-1,-3 5-7,0 17 3,-7 6-6,-7 4 1,-11 6-4,0 2-1,0-6-88,-7-8-167,3-18-118</inkml:trace>
  <inkml:trace contextRef="#ctx0" brushRef="#br0" timeOffset="6667.1474">13659 976 894,'0'0'197,"0"0"-146,0 0 2,0 0-28,-129 87-21,98-45-2,8 4-4,8-3 2,11-11-2,4-9-18,4-13-7,32-10 1,13 0 9,9-18 5,-3-17 10,-10-3-10,-16-3 12,-16 4 1,-5 11 10,-8 10 8,0 14 32,0 2-11,0 27-32,-10 24-8,-1 31 10,2 19 11,6 13 3,3 7 6,0-11-9,0-11-7,0-22 8,6-19 5,-6-17-6,0-17-3,-3-16-12,-19-8 0,-9-3 4,-7-23-10,-5-3-26,-3-3-28,-6 0-55,-8-7-149,-7-7-418</inkml:trace>
  <inkml:trace contextRef="#ctx0" brushRef="#br0" timeOffset="6797.1871">12866 802 1147,'0'0'37,"0"0"-37,0 0-6,0 0-198,0 0-243</inkml:trace>
  <inkml:trace contextRef="#ctx0" brushRef="#br0" timeOffset="7716.0168">14034 1034 456,'0'0'457,"0"0"-454,65 112 88,-41-64-39,-9-1-30,-1-4-4,-11-12-4,-3-7 7,0-9 6,0-11 4,-3-4 2,-8-7-1,0-25-9,2-12-19,7-2-4,2 6 0,0 6 0,19 10 1,6 8-1,4 6 0,5 7-2,-1 3-1,-2 3-3,-5 16 0,-3 10 0,-7 5 0,-5 0 1,-4 0-10,-4-5-4,7-12 2,1-8-11,8-6-25,7-3-22,7-17 53,2-20 17,-2-7 3,-10 0 2,-7 8 9,-11 10 29,-3 12 35,-2 9 5,0 5-30,0 0-27,0 0-21,0 20-7,0 9 7,0 3 0,0-4-1,0-4-2,14-6-3,10-7-6,14-11 5,4 0 1,4-14 3,6-18-29,-5-7-12,-5-9 29,-15-11 11,-14-8 0,-13-10 3,0 5 1,-11 10 0,-9 20 11,3 19 18,1 21 16,0 2-25,0 27-20,1 23-4,3 18 4,6 10 1,6 2 1,0-10-2,27-13-1,18-17-4,6-19 5,10-12 0,4-9-6,-2-10 5,-7-22-10,-11-8 11,-14-1 7,-14 9-7,-9 9 5,-8 11 0,0 10 9,-8 2-7,-13 2-4,-6 21-1,2 12-2,12 1 0,10-4 1,3-3-1,12-10 2,25-7 2,19-10 7,9-2 7,6-8 3,1-20-6,-11-6-7,-11 4 5,-16 0-5,-19 6-8,-15 2-1,-11 5-67,-42-1-306</inkml:trace>
  <inkml:trace contextRef="#ctx0" brushRef="#br0" timeOffset="8620.1388">11283 2930 712,'0'0'64,"0"0"13,0 0 43,0 0-75,0 0-41,0 0 18,0 0 6,125-16-11,-65 2 12,4 3-14,-1-3-11,-3 2-2,-9 4-2,-11 7-23,-11 1-43,-15 0-41,-14 9-9,0 16 60,-14 8 47,-21 9 7,-7 4 4,-3 0 0,-4 0 15,4-1 39,8-7 9,8-2-9,14-4-11,15-6-13,0-2-3,12-5-6,26-3 2,12-8-7,10-8 0,2 0-13,3 0-5,-5-8-18,-4-10-80,-8-3-91,-10-7-105,-16-2-184</inkml:trace>
  <inkml:trace contextRef="#ctx0" brushRef="#br0" timeOffset="8816.0296">12112 2842 993,'0'0'64,"0"0"-55,0 0 24,186-71 2,-104 50-14,-3 9-15,-9 7-6,-16 5-38,-21 0-84,-22 0-146,-11 0 13,-24 2-44</inkml:trace>
  <inkml:trace contextRef="#ctx0" brushRef="#br0" timeOffset="9099.8628">12148 2854 615,'0'0'77,"0"0"41,0 0 15,-36 152-70,36-91 3,5 8-13,6 7-22,-5 3-3,-1 1-7,-5 2-9,0-1 4,0-8-13,0-13 1,0-14-2,0-17 0,0-14 4,0-6 0,18-5-5,7-4 1,8 0 0,10-14 1,7-17-3,1 2-7,1 0-96,-1-5-145,-7 2-258</inkml:trace>
  <inkml:trace contextRef="#ctx0" brushRef="#br0" timeOffset="9550.6034">13071 3028 831,'0'0'151,"0"0"-127,0 0 41,-139 39-16,106-5-37,2 4-5,3 5-2,5 1-1,6-2-3,9-1 0,6-9-1,2-9-2,5-6-1,19-14-14,12-3-33,8-10 14,1-26 21,1-10-29,-3-2 2,-14 2 34,-6 12 8,-17 8 6,-6 12 21,0 6 47,0 5-5,0 0-21,0 3-21,-4 0-7,-4 6-12,4 20-5,2 3 2,2 8 1,0-1-3,6-2-3,19-2-1,4-5 1,0-8-4,0-6-34,-2-8-29,-3-5-59,-8 0-193,-6-27-81</inkml:trace>
  <inkml:trace contextRef="#ctx0" brushRef="#br0" timeOffset="9872.7506">13268 2689 383,'0'0'580,"0"0"-576,0 0 3,0 0 37,73 130-28,-65-90-9,-3-11-6,-5-12 3,0-8 0,0-9 0,0 0 7,0-7 7,0-25-10,0-8-8,0-6 2,14 4-2,3 10 0,3 6 0,3 10 0,1 7 8,2 9 6,1 0-4,-2 4 3,-3 19-2,-3 3-9,-7 6 0,-3 3-2,-8 8-26,-1 3-76,0 0-196,0-2-167</inkml:trace>
  <inkml:trace contextRef="#ctx0" brushRef="#br0" timeOffset="10106.5726">13831 3252 639,'0'0'98,"0"0"-94,0 0 57,0 0-16,0 0-32,0 0 4,-20 36-5,9-37 34,2-16 1,5 1-2,4 4 34,0 2-25,0 2-28,0 1-26,11 4-6,-7 3-69,-4 0-268</inkml:trace>
  <inkml:trace contextRef="#ctx0" brushRef="#br0" timeOffset="10775.3849">14054 3052 809,'0'0'57,"0"0"12,0 0 18,0 0-48,0 0-6,116-78-9,-81 96-15,-8 22-7,-11 15 1,-12 8 3,-4 1-2,0-3 0,-8-8-4,0-14 2,8-17-2,0-15-6,0-7-27,20-1 7,12-31 25,6-17 2,-2-11 1,-5-2 4,-9 2-4,-8 8 0,-10 11 16,-4 14 0,0 11 17,0 9 3,0 3 2,0 4-5,0 0-18,0 0-17,0 24-9,0 13 8,4 9 1,12 0 3,4 1-1,4 2-4,3-5-50,6-9-69,-1-14-123,-1-13-65,-2-8-136</inkml:trace>
  <inkml:trace contextRef="#ctx0" brushRef="#br0" timeOffset="11056.504">14751 3294 407,'0'0'209,"0"0"-180,0 0 118,0 0-61,19 111-51,-17-84-13,2-8-11,-4-11-8,2-5 2,-2-3 1,2-11 39,0-19 31,4-12-74,2-6-1,4 4 2,5 5-2,4 13 0,-4 12 8,3 11 15,2 3-9,-2 0 2,3 3-5,-6 21-3,1 2-2,-2 3-6,-6 0 0,2 2-1,-8-1-23,-4-2-49,0-1-39,0-4-138,0-11-125</inkml:trace>
  <inkml:trace contextRef="#ctx0" brushRef="#br0" timeOffset="11432.152">14932 2869 413,'0'0'582,"0"0"-567,0 0-8,188-94 38,-94 69-25,-7 10-1,-14 6-15,-22 9-4,-22 0-5,-12 3-2,-12 18 0,-5 13 7,0 9 23,0 7 15,0 12-12,4 6 4,10 9-8,9 3-8,4-2 3,-4-4-2,-2-6-7,-13-7 7,-8-9-3,0-3 4,-21-10 0,-14-6-7,-2-8-2,-3-9-6,0-16 3,1 0-4,5-14-22,10-22-34,8-7-65,13-10-205,3-4-256</inkml:trace>
  <inkml:trace contextRef="#ctx0" brushRef="#br0" timeOffset="11592.0752">15949 2997 905,'0'0'184,"0"0"-179,122-62 12,-66 46-16,-3 6-1,-14 10-141,-24 0-329</inkml:trace>
  <inkml:trace contextRef="#ctx0" brushRef="#br0" timeOffset="11745.9867">15953 3288 1021,'0'0'79,"0"0"-63,0 0-7,179-38 1,-92 20-10,-12 3 0,-28 3-232,-29 1-332</inkml:trace>
  <inkml:trace contextRef="#ctx0" brushRef="#br0" timeOffset="12433.0848">17340 2796 911,'0'0'93,"0"0"-57,0 0 5,0 0-6,138-12-8,-76 3-16,-3-2-3,-9 8-4,-10 3-3,-15 0-2,-12 0-2,-13 0-14,0 20-11,-11 8 28,-24 10 8,-12 6-1,-2 0-6,2 2 2,5-4-1,11-5 6,10-5 9,13-8-1,8-4-2,0-4-5,17-2-4,19-6 11,11-8-2,11 0-10,4-3 0,5-18-4,-3-4-47,-3-2-131,-12-2-269</inkml:trace>
  <inkml:trace contextRef="#ctx0" brushRef="#br0" timeOffset="12625.5416">18140 2657 1076,'0'0'56,"0"0"-53,0 0-3,191-52 11,-108 37-11,-7 6 0,-24 4-91,-24 5-101,-28 0-153</inkml:trace>
  <inkml:trace contextRef="#ctx0" brushRef="#br0" timeOffset="12872.9714">18113 2726 560,'0'0'77,"0"0"75,-22 116-21,22-65-77,0 7 27,0 5-36,7 1-5,-4 0-16,5-4-3,-4-8 0,3-8 2,4-11-6,2-8 1,3-7-8,4-5-9,7-13 2,10 0-2,4 0-1,3-18-15,3-4-75,-7-6-111,-4-7-217</inkml:trace>
  <inkml:trace contextRef="#ctx0" brushRef="#br0" timeOffset="13255.938">18547 2935 969,'0'0'101,"0"0"-90,0 0 24,0 0-18,-24 103-10,29-61 0,6-2-3,3-4-3,-1-10 0,4-8-2,1-10-2,4-8-11,6 0 7,1-23 0,2-10 2,-4-6-16,-8-5-18,-7 3 29,-8 5 10,-4 3 1,0 9 7,0 10 24,-4 5 9,-3 4-2,2 5 1,1 0-8,-1 0-13,1 19-18,2 8 0,2 5 0,0 1-1,6 4 0,13 0 0,-3 3-9,8-6-63,-2-6-80,3-10-124,-1-16-106</inkml:trace>
  <inkml:trace contextRef="#ctx0" brushRef="#br0" timeOffset="13563.0855">19018 3146 655,'0'0'163,"0"0"-120,0 0 55,0 0-71,2 102-1,-2-82-17,3-10-3,-3-8-3,1-2 1,4 0 13,-1-26 25,6-11-18,1-2-21,5 3-2,-1 7-1,-1 12 1,-1 8 0,1 3 10,1 6 7,-1 0 0,5 11 0,-1 10-4,0 5-9,-2 3-1,-5 1-2,-3 2-4,0 1-5,-8-5-36,0-6-51,0-9-54,0-11-156,-2-2-93</inkml:trace>
  <inkml:trace contextRef="#ctx0" brushRef="#br0" timeOffset="13893.1059">19175 2719 991,'0'0'60,"0"0"-55,0 0 41,178-62-34,-100 46-6,-3 6-3,-8 0 1,-11 8-4,-21 2 0,-14 0-4,-12 10 0,-7 18 4,-2 12 33,0 10-1,4 12 0,3 4-1,9 3-9,2 3-3,3-7-5,0 0 2,-6-9-1,-6-8-1,-9-4 2,0-10-9,-22-3-5,-16-8 3,-13-2-5,-2-7-23,-5-1-52,-4-8-146,-8-5-335</inkml:trace>
  <inkml:trace contextRef="#ctx0" brushRef="#br0" timeOffset="14538.1059">17336 2394 886,'0'0'67,"0"0"-57,0 0 36,0 0 10,0 0-52,0 0-8,-121-18 3,70 42-2,-1 6 3,10 10 6,9 10-6,15 13 7,15 11 6,3 7 2,13 2-5,20 1 3,-5-5-10,-6-6 0,-13-6 1,-9-13-2,0-8-2,-15-12-1,-8-14 1,2-11 0,2-9 1,11 0-1,2 0 8,6 0-8,0 0 0,10 0-5,23 11 5,9 22 6,2 7 11,-1 16-5,-11 12-9,-10 10 4,-10 4-1,-3 1 1,-7-14 1,0-16-7,2-15 4,5-15 19,9-10-18,13-9 3,15-4-3,14 0-6,3-3-4,-1-11-60,-12-3-156,-15-13-441</inkml:trace>
  <inkml:trace contextRef="#ctx0" brushRef="#br0" timeOffset="15272.7871">19886 2039 843,'0'0'64,"0"0"-63,120-74 19,-65 74 24,5 4-26,-6 40 1,-9 26-19,-19 16 6,-16 13-5,-10 5 9,-2 3 5,-23-1 4,7-6 6,13-8-5,5-14-7,16-14-3,26-16-5,16-13 0,7-14 4,4-10-2,-9-11-4,-11 0 4,-17 0-4,-22-4-2,-10-1 8,0 5 5,-13 0 20,-22 5-24,-8 22-4,3 14 5,9 13 5,15 11-5,9 10-5,7 5 5,0 3-7,7-7 9,3 0-4,-10-13-1,0-8 2,-10-9-2,-23-12 0,-7-11-4,-2-11-4,1-6-25,10-4-32,6 0-126,7 6-284</inkml:trace>
  <inkml:trace contextRef="#ctx0" brushRef="#br0" timeOffset="15805.125">19926 4287 812,'0'0'123,"0"0"-108,0 0 41,0 0-42,0 0 0,131-8 3,-67-8-9,-1-2 8,-8 4 2,-11 4-15,-15 7 0,-16 3-3,-9 0-1,-4 0-12,0 20 13,-7 9 10,-17 3-1,-5 2-2,-5-2 1,-2 3 1,-1 0-5,-4 1-1,2-1-1,3-5 0,7-4 3,10-6 4,9-6 3,10-4-5,0-3-7,9 0 1,26-3 9,10-4-2,13 0-2,3-8 0,3-8-6,-4 2-19,-8 0-71,-8 2-91,-10-2-135,-6-3-226</inkml:trace>
  <inkml:trace contextRef="#ctx0" brushRef="#br0" timeOffset="16046.4815">20599 4417 909,'0'0'144,"0"0"-132,0 0-12,0 0 51,160-4-28,-88-9-7,-3-4-7,-9 1-8,-11 0-1,-13 4-8,-17 1-46,-7-1-59,-12 1-113,0-3-73</inkml:trace>
  <inkml:trace contextRef="#ctx0" brushRef="#br0" timeOffset="16336.8072">20844 4192 746,'0'0'182,"0"0"-179,0 0 39,0 0 30,169 17-23,-97-9-16,-6 4-17,-10 6 1,-14 6-11,-13 8-1,-17 7 1,-12 7 10,-4 5 10,-30 3 2,-9 3-8,-1-7 5,-3-4-13,7-6 6,5-9-13,5-5-2,12-11-2,8-7-1,8-4-15,2-4-39,0 0-114,6 0-171,14-7-130</inkml:trace>
  <inkml:trace contextRef="#ctx0" brushRef="#br0" timeOffset="17266.7852">21513 4042 589,'0'0'198,"0"0"-154,0 0 50,0 0-46,0 0-35,0 0 14,140-17-2,-87 5-10,3-2 12,-9-1-5,-7 5-5,-13 3-9,-9 4-4,-11 3-4,-3 0-4,-4 0-2,0 0-3,0 0 9,0 12 1,-11 11 9,-7 3-6,-5 8 3,-2 2-7,-4 3 0,-6 2 0,4-1 2,2-8 2,7-6-4,4-8-1,7-4 1,7-2 0,4-4 0,0-2-1,0 0-1,22-1 4,13-5 10,8 0-4,7 0 9,4-12-6,2-5-2,-2 0 6,-7 5-15,-11 3 0,-16 4-6,-7 2-35,-11 3-25,-2 0-13,0 0-71,-6 0-19,-17 8-19,-4 1-87</inkml:trace>
  <inkml:trace contextRef="#ctx0" brushRef="#br0" timeOffset="17547.0741">21565 4572 124,'0'0'514,"0"0"-513,0 0 5,0 0 94,0 0-15,164 32-2,-82-32-42,12 0 36,6-17-7,7-10-13,5-5-1,-7 0-16,-12 6-11,-17 7-14,-26 9-10,-20 6-5,-19 4-8,-11 0-39,0 0-71,-22 2-110,-21 10-232</inkml:trace>
  <inkml:trace contextRef="#ctx0" brushRef="#br0" timeOffset="18092.1465">22358 5053 283,'0'0'354,"0"0"-343,0 0 154,0 0-36,0 0-65,0 0-11,-38-91-17,5 91-20,-8 0-7,-3 13 0,-1 11 7,3 8 5,8 4-6,9 4-10,10 0-2,10-2-1,5-3-2,8-10-3,21-11-4,8-12 3,5-2 4,6-19 0,-7-14 3,-7-5-2,-7-2 6,-11 6-3,-10 6-4,-1 10 6,-5 10 11,0 6 23,0 2-7,0 0-23,0 8-6,0 18-3,0 3 5,2 0 0,14-7-5,4-6 3,13-8 2,7-8 2,8 0 4,7-9 3,-2-14-8,-11 0-4,-8 0-3,-12 1-5,-13 2-35,-9-2-54,0 0-228</inkml:trace>
  <inkml:trace contextRef="#ctx0" brushRef="#br0" timeOffset="19569.0891">13296 2663 128,'0'0'58,"0"0"-5,0 0 7,0 0-17,0 0-17,0 0-24,0 0 7,-34-18-4,28 18-1,1 0-4,1-2 2,2 0 2,2-5 24,0 4 20,0-1 2,0-1-4,0 4-3,0-1 13,0 2 8,0 0-9,0 0-25,0 0-1,0 0 0,0 13 17,4 8-10,5 3-9,1 2-12,0 0 5,-1 0 1,3-2-10,-1 0 1,-1 0 1,2-4-4,-3-4-3,-1-4-3,-3-2 0,0-4 1,-5-2 0,2-1-3,-2-3 2,0 0 5,0 0-1,0 0 0,0 0 1,2-3 8,0-19-3,5-9-9,1-8-4,9-5 1,0 4 1,2 6-2,3 6-4,-4 5 4,6 8 0,-6 5 1,-1 6-1,-1 4-2,-1 0-1,1 8 1,-5 13 2,1 9 1,-6 9 2,-3-2 1,1 2 2,-4-5-1,0-5 0,2-6-3,2-7-2,3-6 1,-1-3-1,6-5-5,-1-2-32,3 0-55,-8-9-43,-6-9-183,-3 0-246</inkml:trace>
  <inkml:trace contextRef="#ctx0" brushRef="#br0" timeOffset="19996.7619">13200 2682 595,'0'0'48,"0"0"-33,0 0 22,0 0 15,0 0 3,0 0-19,74 128-6,-63-96 17,-5-9-14,-1-5-17,0-3 4,-5-8 2,2-5-8,-2 0-6,0-2-5,0 0 7,4 0 7,1-18 20,3-18-26,5-9-10,5-2 3,3 1-3,-1 11-1,2 8 1,-3 8 0,0 12 3,-3 5 10,-2 2-2,-3 4 0,1 16 2,-2 2-6,-6-1-1,-2 0-4,0-1-1,1-3-2,-1 2-25,2-1-70,0-2-98,-1-2-122</inkml:trace>
  <inkml:trace contextRef="#ctx0" brushRef="#br0" timeOffset="27138.8919">2558 5034 313,'0'0'616,"0"0"-593,0 0 2,0 0 39,0 0-39,0 0-25,0 0 3,0 0 11,111 0 39,-34-14-27,-6-1-11,-7 3 2,-10 4-7,-17 4-10,-14 4-2,-9 0 0,-12 7-3,-2 16-6,0 12 10,-31 11 1,-10 12 5,-7 8-5,-8-3 1,0 4 0,-2-9 3,7-2-2,15-12 0,11-7 0,19-12 3,6-8-5,7-8 1,33-2 2,16-7 15,9 0 8,7-13-11,-1-7-12,-5 2-3,-11 2-31,-6 2-100,-9-5-124,-12-4-211</inkml:trace>
  <inkml:trace contextRef="#ctx0" brushRef="#br0" timeOffset="27468.6577">3755 4688 984,'0'0'44,"0"0"14,0 0 11,0 0-42,0 0-15,-121 100-3,68-7 3,0 33 10,2 30 3,8 17-2,12 13-2,15-4 0,16-17-4,0-20-7,32-29-4,13-22-2,7-16-1,6-17-3,1-13-1,-4-14 0,-3-18-61,-10-16-65,-7-11-123,-10-40-325</inkml:trace>
  <inkml:trace contextRef="#ctx0" brushRef="#br0" timeOffset="27727.194">4135 4846 1111,'0'0'65,"0"0"-49,0 0-10,0 0-2,0 0-4,23 127 11,-9-80-9,-5 2 3,-4 1-5,4 2-11,-5 8-67,-2-3-108,-2-5-130,0-9-110</inkml:trace>
  <inkml:trace contextRef="#ctx0" brushRef="#br0" timeOffset="27960.706">3871 5629 996,'0'0'107,"0"0"-106,0 0 7,0 0 8,165-11 34,-56-16-6,7-7-24,1-7-6,-15 4 9,-14-6-5,-14 5-10,-18 10-3,-17 7-5,-24 16-7,-15 5-48,0 4-93,-36 26-135,-20 8-95</inkml:trace>
  <inkml:trace contextRef="#ctx0" brushRef="#br0" timeOffset="28300.272">4170 5867 642,'0'0'53,"0"0"78,0 0-51,25 126-33,-14-83-2,-7-5-23,-2-8-10,-2-9 4,0-10 6,0-7 1,0-4 1,0-4 27,0-24 0,-6-13-51,3-1 0,3 0 0,0 6-2,9 6 4,11 8-2,3 6 3,-1 8 0,2 6 6,-1 2-6,-1 0-2,-1 8 2,-1 10-3,1 7-4,-5 2 4,-4 4 1,-6 0-1,-2-2-33,-2-5-45,3-11-91,-3-13-168,2 0-185</inkml:trace>
  <inkml:trace contextRef="#ctx0" brushRef="#br0" timeOffset="28549.0565">4611 5571 998,'0'0'119,"0"0"-109,0 0-8,0 0-2,0 0 0,0 0 3,25 86 16,-17-52-3,-3 1 3,0 0 11,1 0-13,1 6-9,-1-1-6,4 3 0,-4-2-2,-1 4-24,1 1-64,-2-2-86,-4-2-139,0-2-84</inkml:trace>
  <inkml:trace contextRef="#ctx0" brushRef="#br0" timeOffset="28842.8517">4758 6423 696,'0'0'313,"0"0"-303,0 0 4,0 0-6,0 0 3,0 0-3,94 0-7,-94 0 0,0 9-1,0 4 18,-9 1 3,-11-4-3,-2-3-6,4-4 0,4-3 13,4 0 11,5 0-8,3-3-12,-1-8-16,3-7-5,0-4-22,3-7-78,10 1-120,-6-4-286</inkml:trace>
  <inkml:trace contextRef="#ctx0" brushRef="#br0" timeOffset="29208.6481">4903 4969 1095,'0'0'42,"0"0"-37,0 0-2,147 7 6,-80 34 10,4 11-2,6 22-4,-7 18-8,-4 19 4,-18 15 0,-23 10-5,-18 9 4,-7-5 10,-25-8-1,-13-17 4,-2-19 5,2-16-7,12-17-3,1-15-8,7-16-5,7-15-3,5-10-3,-2-7-43,2-14-40,4-30-100,2-23-385</inkml:trace>
  <inkml:trace contextRef="#ctx0" brushRef="#br0" timeOffset="29443.3441">5862 5312 1112,'0'0'25,"0"0"-20,140-41 20,-75 19-10,-8 1-9,-7 1-6,-17 8-4,-12 3-97,-19 9-173,-2 0-188</inkml:trace>
  <inkml:trace contextRef="#ctx0" brushRef="#br0" timeOffset="29628.1718">5886 5664 925,'0'0'128,"0"0"-101,0 0 9,158-40-5,-80 16-4,-7 2-15,-9 4-9,-20 6-3,-18 9-49,-13 3-96,-11 0-105,0 0-72</inkml:trace>
  <inkml:trace contextRef="#ctx0" brushRef="#br0" timeOffset="30462.3291">7043 5516 678,'0'0'144,"0"0"-142,0 0 39,0 0 29,0 0-45,0 0 17,115 58 12,-60-78-10,-4-9-8,-9-6-18,-15 1-9,-14-1-5,-13-3 6,0 1-3,-7 3-3,-19 11-4,-10 12 0,-8 11 3,-5 4-2,-5 31-1,1 11-2,8 12 2,5 5-2,11 5 2,13 0 2,14-3 1,2-7-3,16-12-3,21-12 1,15-15 2,13-12 7,6-7 10,7-7 9,-3-26-4,-4-3-9,-17-2-5,-15 6-8,-18 4-18,-13 2-55,-8-3-123,-2-3-274</inkml:trace>
  <inkml:trace contextRef="#ctx0" brushRef="#br0" timeOffset="30732.9843">7349 4249 407,'0'0'564,"0"0"-544,0 0 11,0 0-22,0 0-5,0 0-4,13 67 13,3-36-6,-7 5-1,-3-2-6,-4 2-10,1-4-112,-2-8-161,2-8-103</inkml:trace>
  <inkml:trace contextRef="#ctx0" brushRef="#br0" timeOffset="31000.8177">7678 4207 924,'0'0'53,"0"0"-37,0 0-13,0 0 5,-2 138 34,-4-63 6,-5 2-3,-3 0-6,1-3-2,-3-5-12,3-6-8,2-7-7,4-10-10,4-10 4,3-9-4,0-13 0,0-6-46,0-4-73,3-4-88,11-9-84,3-23-212</inkml:trace>
  <inkml:trace contextRef="#ctx0" brushRef="#br0" timeOffset="31556.2414">7851 4536 623,'0'0'134,"0"0"-114,0 0 7,0 0-14,0 0 20,0 0 22,44 6-19,-22-6 3,11 0 26,4-8-23,5-10-15,2-1-7,-1 2-9,-4 3-6,-5 6-3,-12 1-2,-3 5 0,-11 2-4,-3 0 2,-3 0 1,-2 0-2,0 4 1,0 13 2,-2 2 4,-17 12 5,-10 6-7,-6 7 0,-7 5 4,-3-1-5,3 0 0,3-6 0,13-7-1,6-8 2,11-10 4,7-5 0,2 0-6,0-4 5,25-3-2,15-2 4,12-3 14,12 0 13,5-12-2,-3-11-17,2 0-5,-9-3 2,-7 1-5,-15 9-7,-16 6 2,-13 6-4,-8 4-8,0-2-37,-4 2-56,-23 0-239,-8 0-194</inkml:trace>
  <inkml:trace contextRef="#ctx0" brushRef="#br0" timeOffset="33558.9978">2591 7925 848,'0'0'101,"0"0"-94,0 0 33,0 0-12,0 0-28,0 0-5,76 0 5,-18 0 27,4-14 0,2-5-9,-5 4-5,-12 5-4,-13 3-7,-18 5-2,-11 2-2,-5 0-17,0 9-1,-3 19 20,-22 9 1,-8 10 5,-7 3-3,-1 4-2,-1-1-1,1-4 1,4-5 3,6-8-4,8-5 1,10-9 1,9-11-1,4-3-1,0-5-1,4-1 1,27-2 0,13 0 24,9 0-1,6 0-13,-1-10-5,-6-4-5,-2 3-80,-2 2-102,-8 0-117,-9-3-167</inkml:trace>
  <inkml:trace contextRef="#ctx0" brushRef="#br0" timeOffset="33928.3835">3452 7728 767,'0'0'123,"0"0"-102,0 0 52,0 0-54,0 0-18,0 0 3,91-2 4,-35-9 4,4-4 0,1-3-4,-3-4-1,-5-2-4,-4 3-2,-14 5-1,-12 7-6,-9 5-40,-12 4-118,-2 0-28,0 10 8,-25 5-55</inkml:trace>
  <inkml:trace contextRef="#ctx0" brushRef="#br0" timeOffset="34487.8689">3858 7604 506,'0'0'150,"0"0"-37,0 0 49,0 0-85,0 0-39,0 0-13,-62-5-16,28 17-3,-13 10 11,-11 7 12,-8 9-11,-4 8 2,3 12-1,6 20 1,12 23-3,12 17-3,17 16 5,14 12-7,6-11-3,9-9 6,17-12-7,10-23 2,2-11 0,1-14-3,2-11-5,-3-11 0,-2-10 3,-1-6-4,-8-8-1,-3-8-11,-1-9-60,-1-3-99,-6-12-224</inkml:trace>
  <inkml:trace contextRef="#ctx0" brushRef="#br0" timeOffset="35150.0808">4222 8156 845,'0'0'70,"0"0"-19,0 0 33,0 0-41,-130-25-10,90 35-23,-2 19-9,5 6 1,6 7 2,12 7-4,7 1 1,10-4-3,2-6-1,4-14-1,25-8 3,4-14-7,10-4-5,2-12 0,0-23 2,-8-6 7,-8 0-5,-10 0 9,-13 1 8,-4 5-5,-2 5 15,0 12 27,0 8-3,0 8 1,-2 2-14,2 0-16,0 0-13,0 2-11,0 22 4,0 8 6,13 5 1,5-1 1,2-6-1,2-5-6,-4-5-47,-1-6-47,0-9-93,-6-5-156</inkml:trace>
  <inkml:trace contextRef="#ctx0" brushRef="#br0" timeOffset="35470.9272">4317 7778 826,'0'0'0,"0"0"0,0 0 20,58 119 8,-47-85 5,-2-7-22,-3-8-4,-3-10 0,-3-5-2,0-4 1,0 0 15,0-16 77,0-15-60,3-5-34,3 3 7,5 9-1,1 7-3,5 8 8,3 5-7,3 3-6,3 1 4,3 0-4,0 0-2,-5 13-3,-5 9-12,-9 9-123,-10 2-157,-6 6-117</inkml:trace>
  <inkml:trace contextRef="#ctx0" brushRef="#br0" timeOffset="36056.868">3925 7640 579,'0'0'102,"0"0"-39,0 0 74,0 0-78,0 0-25,0 0-12,-7-16-17,-19 20 12,-13 13-6,-3 0-1,-2-1-6,1 2 21,1 0 2,1-3-15,1 5 7,9-1-7,4-1-5,5 3 1,7 2-3,2 1 2,4 7-1,6 2-2,3 6 13,0 4 3,0 10 6,12 7 1,5 9 0,1 9-9,-3 9 4,-1 6-5,-7 3-5,-3-1-9,-4-5-3,0-9 3,0-6 0,0-8-3,0-9 4,0-14 1,0-15 1,0-8-4,0-13 2,11-2-3,11-6 1,7 0-1,13 0 9,10 0-8,4-4-1,4-10-1,2 2-46,7 0-56,1 0-110,-8-8-257</inkml:trace>
  <inkml:trace contextRef="#ctx0" brushRef="#br0" timeOffset="36395.2373">5075 8136 787,'0'0'138,"0"0"-131,0 0-3,0 0 12,0 0 2,0 0-10,-36 55 1,27-52 5,1-3 39,-5 0 19,4-5-23,2-11-21,0 2-11,5 0-10,2 2-7,0 3-5,0 0-7,0 1-70,6 0-86,12-1-169,-4 0-195</inkml:trace>
  <inkml:trace contextRef="#ctx0" brushRef="#br0" timeOffset="36708.8775">5369 7782 536,'0'0'385,"0"0"-325,0 0 18,0 0-12,0 0-35,0 0-18,0-7-9,0 7-1,0 0 1,0 0-4,9 23 0,2 7 1,5 7 11,-1 2-1,-4 4-10,-1-1 1,-6 1-2,-4 3-31,0-5-113,0-7-229,-14-8-274</inkml:trace>
  <inkml:trace contextRef="#ctx0" brushRef="#br0" timeOffset="36940.2923">5256 8378 930,'0'0'123,"0"0"-110,0 0-9,142-27 66,-38-6-4,10-8-36,-4 2-8,-3-2-5,-13 7 1,-17 7-9,-19 4-6,-22 9-3,-22 10-22,-14 4-61,-14 9-107,-41 20-161</inkml:trace>
  <inkml:trace contextRef="#ctx0" brushRef="#br0" timeOffset="37242.5098">5537 8705 599,'0'0'61,"0"0"27,0 0 67,37 118-101,-23-92 5,-5-8-28,-4-6-23,-2-5 1,-1-7-4,-2 0 11,0-9 18,0-23 13,0-11-42,0-1-5,0 3 0,9 10 0,9 9 4,1 7 9,-2 6 3,5 5 0,3 4 2,-2 0-2,-2 6-10,0 15-4,-6 5-2,1 2-6,-6 6-33,0 0-56,-1-5-150,-3-12-133</inkml:trace>
  <inkml:trace contextRef="#ctx0" brushRef="#br0" timeOffset="37445.8218">6033 8291 475,'0'0'656,"0"0"-624,0 0-15,0 0-1,0 0 5,0 0 3,51 113-17,-35-67-3,-6 1-3,-2 4-1,1 5-34,-5 3-79,0 4-122,2-2-121</inkml:trace>
  <inkml:trace contextRef="#ctx0" brushRef="#br0" timeOffset="37571.9786">6220 9013 268,'0'0'592,"0"0"-496,0 0-13,0 0-31,0 0-52,0 0-18,0-7-116,0-20-219</inkml:trace>
  <inkml:trace contextRef="#ctx0" brushRef="#br0" timeOffset="38277.155">6114 7660 950,'0'0'59,"0"0"-58,118-32 13,-45 18 8,10-1-4,0 2-12,-4 1-4,-9-1 1,-17 2-2,-20 2 3,-12 4 2,-13 2 14,-8 3 6,0 0 14,0 0 0,0 0-9,0 0-7,0 0-6,0 0-7,0 0-4,0 0-3,0 0-4,0 0 0,0 0-1,0 0 1,0 0 0,0 0 0,0 0-5,0 0 2,0 0 2,0 0 1,0 0 0,0 0 1,0 0 1,0 0 0,0 0 2,0 0-4,0 0-1,0 0 1,0 10-4,1 12 1,12 12 3,2 12 4,1 9 8,-1 6-1,6 10-2,-1 10-1,0 9-3,1 6-5,3 6 3,-2 12 2,2 3-2,1 1 3,-5-5 7,-3-13-1,-3-6-5,-7-12 0,-7-10-2,0-10 3,-2-11-2,-17-11-1,-4-8-2,-8-10 1,-4-5-3,-5-12-1,-3-5-2,1 0-10,1-5-19,3-18-17,11-12-59,7-14-100,13-18-289</inkml:trace>
  <inkml:trace contextRef="#ctx0" brushRef="#br0" timeOffset="38486.8969">7431 7949 170,'0'0'956,"0"0"-945,0 0-6,147-91 6,-93 61-8,-6 4-3,-5 2-91,-16 7-279,-26 12-241</inkml:trace>
  <inkml:trace contextRef="#ctx0" brushRef="#br0" timeOffset="38642.5573">7522 8161 750,'0'0'319,"0"0"-319,0 0 18,0 0 21,152-64-20,-98 38-13,-7 6-6,-12 4-82,-15 1-241,-18 10-276</inkml:trace>
  <inkml:trace contextRef="#ctx0" brushRef="#br0" timeOffset="39511.6729">9854 7812 237,'0'0'487,"0"0"-462,0 0 6,0 0 32,0 0-37,0 0 8,9 21 2,13-21-9,7 0 20,5-9 9,1-15-25,2-4-14,-9 0-5,-8 2-5,-6-2-1,-6 4 0,-8-4-1,0 1 6,0 2-2,-4-1-4,-14-1 3,-4 5-4,-7 8 0,-3 9 4,-5 5-6,-5 10 4,-3 29-5,-4 16 0,4 15 4,10 8 3,14 2 3,13-4-3,8-9 3,4-14-4,25-9 0,9-15 2,9-12 4,7-12-1,6-5 6,2-8-5,3-21-10,-5-6 1,-6-2-4,-17 0-8,-10 3-63,-17-2-43,-10-5-179,0-5-193</inkml:trace>
  <inkml:trace contextRef="#ctx0" brushRef="#br0" timeOffset="39777.7752">9990 6488 878,'0'0'38,"0"0"47,0 0-47,0 0-35,0 0 6,0 0-1,38 104-2,-31-67-6,-3 1-30,-2-3-70,0-12-162,1-10-100</inkml:trace>
  <inkml:trace contextRef="#ctx0" brushRef="#br0" timeOffset="40007.9793">10273 6531 850,'0'0'182,"0"0"-174,0 0 31,-37 146 32,27-67-25,6 2-10,0 2-20,-4-4-3,7-16-6,-1-7-4,2-10-1,0-10-2,0-9-8,0-9-59,8-13-106,5-5-119,-1-5-108</inkml:trace>
  <inkml:trace contextRef="#ctx0" brushRef="#br0" timeOffset="40406.9209">10456 6882 903,'0'0'35,"0"0"-16,127-53 53,-53 29-29,4 7-11,-2 4-18,-18 8-11,-20 5-3,-22 0-1,-13 0-2,-3 0-8,0 23 11,-31 12 13,-9 7-5,-6 8-4,-4 0 2,5 2 13,3 0-7,9-8 1,6-3-2,14-11 2,4-7 4,9-4-4,0-3-1,7-2-2,24-5 4,13-9 6,21 0-1,13 0 6,9-14-12,-3-7-11,-10-3 2,-11 5-4,-22 4-3,-18 6-18,-18 7-37,-5 2-26,-48 0-97,-27 5-307</inkml:trace>
  <inkml:trace contextRef="#ctx0" brushRef="#br0" timeOffset="41013.2901">9497 6759 906,'0'0'12,"0"0"11,0 0 57,0 0-64,0 0-12,0 0-4,-164-10 2,106 49-2,2 15 2,7 13 5,11 8 2,16 3 5,19 2 11,3 0-2,16 5 4,11-6-15,-5-4-4,-11-4-4,-11-6 0,0-5 0,-17-3-1,-15-7 4,-8-7-6,-2-14 1,3-9 5,6-6-7,8-10 1,17-1-1,8-2 0,0 3 0,37 9-12,17 6 12,13 10 7,-2 13 7,-9 18 7,-10 17-12,-16 22 3,-16 22 5,-8 5-5,-6-8 4,0-19-1,0-26 3,0-17 19,11-17-19,9-6-12,13-13-6,18-15 0,19-5-18,14-10-40,12-28-62,-2-11-207,-7-25-429</inkml:trace>
  <inkml:trace contextRef="#ctx0" brushRef="#br0" timeOffset="41631.9667">11260 6590 742,'0'0'108,"0"0"-101,128-87 68,-61 72 12,2 12-42,0 3-3,-9 8-13,-15 22-7,-17 12-7,-18 12-4,-10 16 2,-10 16 7,-20 9-3,-4 0-4,12 0-1,11-6-7,11-7-3,0-8 0,15-10 0,21-13-2,10-14 3,3-11-2,-1-12 1,-11-9 2,-14-5-1,-12 0 1,-9 0 0,-2 4 3,0 1-2,-7 9-2,-22 13 4,-5 8-7,4 16 2,7 7-1,15 7 1,8 10 8,0 5-7,0-6 7,0-3-7,0-13 2,0-6 11,-15-4-1,-20-6-3,-9-3-7,-3-11 1,3-12-6,6-9-18,11-7-37,11 0-87,14 0-212,2 0-236</inkml:trace>
  <inkml:trace contextRef="#ctx0" brushRef="#br0" timeOffset="42093.0278">11321 9064 855,'0'0'118,"0"0"-105,0 0 30,0 0 4,163-40-9,-94 13-24,-5 8-10,-10-2-1,-14 11 6,-13 7-9,-11 3 0,-14 0-1,-2 17 1,0 15 2,-20 9 6,-12 3 3,-1 0 5,-5 2 10,3 0 1,-4-2-4,8-4-1,8-6 1,6-6-3,13-7-8,4-5-8,0-4-1,15-5-1,21-2-1,13-5 0,5 0 1,-1-7-2,0-10-2,-6-2-20,-5 1-48,-6 2-47,-9-4-143,-6-2-120</inkml:trace>
  <inkml:trace contextRef="#ctx0" brushRef="#br0" timeOffset="42307.9223">11910 9184 920,'0'0'124,"0"0"-99,0 0 40,137-22-13,-56 5-10,-3 0-27,-7 3-7,-17 1-4,-14 4-4,-13 0-9,-14 1-42,-13-2-65,0-2-80,-20-3-206</inkml:trace>
  <inkml:trace contextRef="#ctx0" brushRef="#br0" timeOffset="42574.871">12134 8901 630,'0'0'162,"0"0"-52,0 0-42,0 0-41,0 0 32,129-2-17,-70 2-28,1 20 11,-4 10 5,-13 9-6,-14 9-2,-16 1-2,-13 8 4,-5 1-3,-26-4-5,-7-6 1,2-11-10,5-13-2,8-10-2,8-10-2,9-3-1,1-1-14,5-1-30,0-22-79,13-9-186,12-8-121</inkml:trace>
  <inkml:trace contextRef="#ctx0" brushRef="#br0" timeOffset="42986.4708">12707 8793 439,'0'0'648,"0"0"-644,0 0 1,0 0 1,174-23-3,-96 9-2,-6 5-1,-14 1-13,-16 2 3,-17 2 9,-14 4 0,-7 0 1,-4 0 0,0 14 16,-7 10 25,-17 6-7,-5 6-15,-5 3 1,-3 7 2,-7 3-3,-2 1-8,4 1-7,7-11 8,8-6 4,11-10-1,10-10-3,6-5-4,0-4-7,31-5 1,13 0 2,12-5-4,4-16-3,4-3-27,-2-5-24,1-3-69,-7-1-157,-11-4-199</inkml:trace>
  <inkml:trace contextRef="#ctx0" brushRef="#br0" timeOffset="43220.8573">13447 8860 727,'0'0'230,"0"0"-139,0 0 0,0 0-19,-11 101-14,-4-23-15,-5 14-21,-5 12 4,-4 7-6,-2-4 2,2-5-10,-2-12-3,0-16-1,4-14-6,2-18-1,6-19-1,5-16-1,3-7-23,-2 0-28,5-19-28,6-7-113,2-3-104,0-1-8</inkml:trace>
  <inkml:trace contextRef="#ctx0" brushRef="#br0" timeOffset="43685.115">13920 9312 1106,'0'0'77,"0"0"-26,0 0 13,-122 44-31,86-6-18,5 8-11,2 3 0,6 1-4,8-4 2,8-9 1,7-6-1,0-13-2,14-12 1,15-6-1,8-12 0,5-24-14,1-12 7,-5-4 3,-9-1 2,-11 5 2,-7 12 0,-7 14 2,-4 15 16,0 7 12,0 0-5,0 5-10,0 21 2,0 8 10,0-2-13,19-3-5,7-7-4,8-8-1,6-12-1,4-2-1,5-10 1,3-21 0,1-5 0,-8 2-2,-8 4-1,-14 12-6,-15 8-11,-8 6-22,0 4-42,-21 0-92,-26 0-472</inkml:trace>
  <inkml:trace contextRef="#ctx0" brushRef="#br0" timeOffset="44340.9362">15048 7203 415,'0'0'91,"0"0"-43,0 0 93,0 0-35,0 0-61,0 0 29,0 0 14,72 21-16,-17-21-31,9 0-15,0-2-12,-9-9-8,-10 3-6,-14 4-53,-16 4-80,-15 0-175,0 0-78</inkml:trace>
  <inkml:trace contextRef="#ctx0" brushRef="#br0" timeOffset="44492.6468">15135 7423 786,'0'0'165,"0"0"-150,0 0 20,0 0 15,0 0 35,174-23-53,-105 9-24,-4 2-8,-12 3-116,-11-2-228,-9-6-333</inkml:trace>
  <inkml:trace contextRef="#ctx0" brushRef="#br0" timeOffset="45166.7046">16985 7461 524,'0'0'125,"0"0"-51,0 0 101,0 0-93,0 0-21,0 0 7,125 46-23,-82-50-14,-1-18-1,0-4-10,-3-6-1,-14-5-3,-6-2-2,-11-1-7,-8-2-2,0 6-4,-21 7 1,-14 11-1,-11 13-1,-8 5-1,-6 12 1,-2 28 0,2 16 2,6 12 1,10 12-2,17-2 9,18-2-5,9-9-5,9-15 5,31-9 3,13-17 8,14-8 2,12-15-2,8-3 3,0-8-11,-7-19-5,-7 1-3,-17-3-4,-16-3-53,-13-4-48,-18-8-225,-9-14-465</inkml:trace>
  <inkml:trace contextRef="#ctx0" brushRef="#br0" timeOffset="45686.7058">17107 5467 631,'0'0'64,"0"0"98,0 0-22,0 0-55,0 0-31,0 0-39,-20-25-14,20 50 1,0 4 12,0 7 6,0 1-15,0-2-2,0 0-1,0-6-2,0 0-7,0-5-48,0-4-68,0-6-106,0-6-27,0-8-97</inkml:trace>
  <inkml:trace contextRef="#ctx0" brushRef="#br0" timeOffset="46023.2733">17384 5528 513,'0'0'103,"0"0"37,0 0 6,0 0-71,0 0-21,0 0-26,0 34-20,-11 21 24,-9 17 26,-7 16-24,-2 9-1,-6 0-6,1-1-5,5-13-6,5-11-8,7-16-3,9-12-3,4-12-2,1-9 0,3-11 0,0-6-5,0-6-38,4 0-59,16-3-15,6-29-164,-2-14-220</inkml:trace>
  <inkml:trace contextRef="#ctx0" brushRef="#br0" timeOffset="46622.6844">17527 5854 337,'0'0'97,"0"0"-35,0 0 2,0 0-30,0 0-19,0 0 14,9 0 35,7 0-17,5 0-3,4 0-1,4-3-16,3-6-4,1-2-6,-2 1-8,-6 5-5,-5-2-2,-9 5 2,-7 2-4,-2 0-1,-2 0-4,0 0-13,0 14 18,-2 10 11,-17 8 0,-6 4-1,-4 4 2,0 0-1,0-1 5,2-5-5,7-4 6,2-4-4,10-3-2,5-4-4,3-5 2,0-1 0,0-4 2,9-6 2,14-3 2,8 0 6,9 0-10,4-7-8,-3-7-3,-5 0-33,-1 2-80,-11-4-84,-4-2-128</inkml:trace>
  <inkml:trace contextRef="#ctx0" brushRef="#br0" timeOffset="46869.4182">18086 5763 632,'0'0'77,"0"0"32,0 0-91,0 0 54,-13 142 11,2-77-24,-5 1-11,0-1 1,-1-2-24,-6-7-10,6-4-5,1-5-5,5-10-3,5-9-2,5-8 0,1-10-33,0-6-72,0-4-61,10 0-23,11-7-33</inkml:trace>
  <inkml:trace contextRef="#ctx0" brushRef="#br0" timeOffset="47319.8768">18485 5975 855,'0'0'119,"0"0"-103,0 0 50,0 0-8,-117 32-41,76 7-3,3 9-8,3 3-1,2 0 2,10-3-1,12-8-5,11-8-2,0-7-1,14-12-2,21-9 2,10-4 2,3-9 0,2-21-8,-7-5 0,-6-5 8,-14-1 0,-6 4 3,-10 3-1,-7 10 3,0 8 16,0 10 14,0 2-8,0 4 0,0 0-9,-11 12-17,-2 19 0,3 8 1,8 0 4,2-2 4,0-2-2,25-3 2,15-6-4,8-9 2,11-4-2,-2-8-3,-5-5 0,-15 0-3,-12 0-31,-11 0-38,-8 0-108,-6 0-199</inkml:trace>
  <inkml:trace contextRef="#ctx0" brushRef="#br0" timeOffset="47582.7924">18851 7583 53,'0'0'952,"0"0"-914,0 0-2,132-13 58,-70-7-63,7-2-14,-2 1-12,-11 6-5,-13 2-9,-18 9-89,-15 4-150,-10 0-222</inkml:trace>
  <inkml:trace contextRef="#ctx0" brushRef="#br0" timeOffset="47769.9056">18942 7833 967,'0'0'124,"0"0"-122,0 0 25,155-25 14,-77 7-28,2 2-10,-14 3-3,-14 4-14,-25 1-117,-23 2-220</inkml:trace>
  <inkml:trace contextRef="#ctx0" brushRef="#br0" timeOffset="48541.3218">20563 7602 180,'0'0'565,"0"0"-558,0 0 66,0 0 50,0 0-47,0 0 11,152-3-44,-104-29-25,-5-2 7,-17 0-8,-12 5-11,-12-2 4,-2 5-5,-2 8 4,-21 9-2,-6 9 4,-8 0-11,-5 11 3,-2 21 4,4 10-4,3 12 3,4 7 0,8 7-1,9-7-2,12-2-3,4-11 1,12-12 0,21-8-1,13-15 4,15-13 11,6 0 4,4-14-4,-5-15-6,-7 1-4,-15 0-4,-17 0-1,-13 2-27,-14-2-27,0 0-53,-12-5-140,-14-4-197</inkml:trace>
  <inkml:trace contextRef="#ctx0" brushRef="#br0" timeOffset="49021.2971">21072 6404 860,'0'0'17,"0"0"-1,0 0 95,0 0-62,0 0-26,0 0-13,-112-50-9,81 77 0,0 10-1,2 6 0,6 1 0,12-6 0,8-8-3,3-6-6,8-10 4,18-10 4,8-4 1,3-4 0,1-20 6,-4-6-2,-8 0-2,-5-4 0,-7 0 0,-8 7 3,-2 8 6,-4 6 19,0 9 22,0 4-11,0 0-28,0 0-13,3 18-7,3 10 7,6 4 1,5-1 0,1-2-1,4-2-1,3-1-21,-1-6-62,2-8-81,2-10-148,-1-2-176</inkml:trace>
  <inkml:trace contextRef="#ctx0" brushRef="#br0" timeOffset="49231.8896">21474 6252 729,'0'0'151,"0"0"-68,0 0-12,0 0-31,0 0 31,-44 147-18,31-81-22,4 1-3,-5 2-5,6 0-9,1 1-8,1-3-5,3-4-1,0-5-1,3-8-34,0-10-55,0-12-139,0-17-257</inkml:trace>
  <inkml:trace contextRef="#ctx0" brushRef="#br0" timeOffset="49628.7823">21758 6604 983,'0'0'6,"0"0"-6,163-51 56,-79 32-42,1 8 5,-11 1-18,-16 4-1,-25 6 3,-13-2-3,-14 0-2,-6 2 2,0 0 5,0 5 14,-26 19 4,-7 13 5,-8 5-15,-3 10-3,-5 5 4,-1-2-2,8-2-4,11-13 5,11-6 1,11-9 5,7-8-2,2-3-7,4 0 4,32-2-1,20-2 6,21-5-1,16-5-4,4 0-13,1-3-1,-5-9-6,-5 0-64,-8 2-86,-13-6-208</inkml:trace>
  <inkml:trace contextRef="#ctx0" brushRef="#br0" timeOffset="49882.8782">23278 6636 553,'0'0'611,"0"0"-601,-4 138-4,-17-34 74,-5 18-46,-7 17-3,-10 11-13,-3 2-9,-2-6-7,4-15-1,6-29 0,11-25-1,9-34-1,12-21-17,6-22-33,0-5-59,22-41-102,11-21-393</inkml:trace>
  <inkml:trace contextRef="#ctx0" brushRef="#br0" timeOffset="50122.8321">23641 6782 1132,'0'0'45,"-46"139"-23,14-32 83,0 19-45,-5 13-16,-1 3-18,1-2-10,-1-7-8,3-22-4,-2-22-3,8-23 0,10-29 2,7-21-3,10-11 0,0-5 0,-5 0-19,0-21-39,-6-13-54,0-11-127,-5-10-422</inkml:trace>
  <inkml:trace contextRef="#ctx0" brushRef="#br0" timeOffset="50972.4485">9625 11662 886,'0'0'68,"0"0"-68,0 0 7,0 0 34,0 0-9,0 0-4,0 0-8,-105 52 9,105-82-10,0-6-14,0 3 10,4 10-8,8 7-2,-1 12-5,-3 4-1,2 8-63,-7 30-69,-3 12-143,0 8-103</inkml:trace>
  <inkml:trace contextRef="#ctx0" brushRef="#br0" timeOffset="51197.5856">9449 12242 818,'0'0'46,"0"0"1,0 0 44,0 0-49,0 0-26,0 0-5,-74 20-7,65-20 33,-2 0 19,2 0-18,4-6-5,3-3-6,2 0-10,0-5-17,4-1-8,20 2-32,15-1-95,4 4-173,-1 0-177</inkml:trace>
  <inkml:trace contextRef="#ctx0" brushRef="#br0" timeOffset="51355.3053">9937 12194 972,'0'0'57,"0"0"-4,0 0 11,0 0-52,0 0-12,0 0-4,-23-12-96,23 2-174,3-11-221</inkml:trace>
  <inkml:trace contextRef="#ctx0" brushRef="#br0" timeOffset="51751.8182">10659 11592 1097,'0'0'26,"0"0"-22,0 0 16,127-66 7,-40 44 6,3 3-19,-15 12-7,-13 3-6,-15 4-1,-20 0-2,-17 16-10,-10 14-7,0 12 17,-26 11 2,-16 11 4,-7 5 0,-5 4-3,-2-3 2,2-4-1,8-8 1,13-12 10,15-10-3,18-7 2,0-8-1,20-8-2,25-10 5,10-3-2,13-8-8,3-16-4,4-3-5,-1-6-75,-5-1-128,-9-6-280</inkml:trace>
  <inkml:trace contextRef="#ctx0" brushRef="#br0" timeOffset="51940.8869">11711 11427 1027,'0'0'31,"139"-46"-28,-48 20 19,-4 3-6,-10 1-12,-12 5-4,-27 9-95,-20 8-142,-18 0-27,-11 0-130</inkml:trace>
  <inkml:trace contextRef="#ctx0" brushRef="#br0" timeOffset="52224.8683">11684 11560 963,'0'0'57,"0"0"3,-22 161 38,22-85-43,7 8-11,4 14-20,-5 12-8,-6 13-8,0 2-2,0-2-2,-8-8 2,-5-13 7,3-14-5,3-14 2,5-13-2,2-17-2,0-12-2,9-12-2,22-8-2,16-11 0,11-1 0,7 0 0,-1-12-39,1-7-51,-13-5-219,-13-8-387</inkml:trace>
  <inkml:trace contextRef="#ctx0" brushRef="#br0" timeOffset="52877.1988">12998 11522 795,'0'0'42,"0"0"-5,0 0 73,-148 10-57,111 26-20,-4 17-15,3 2-9,7 6-4,11-7-1,13-6-3,7-15-1,0-4-2,24-12-1,15-17-23,0 0-5,4-11 16,-5-24 6,-7-4 9,-8-5 3,-15-6 1,-8 4 6,0 5 6,0 13 10,0 17 20,0 4 13,0 7-17,-4 8-35,4 25-7,0 9 0,0 4 3,0-8 1,13 0-4,7-9-1,1-4-22,4-7-38,-2-10-71,-1-8-148,-1 0-109</inkml:trace>
  <inkml:trace contextRef="#ctx0" brushRef="#br0" timeOffset="53199.2069">13147 11355 197,'0'0'771,"0"0"-767,0 0 15,0 0 10,17 119-4,-10-79-12,-2-11-10,-3-6 1,0-13-3,-2-10 1,0 0 1,0-12 14,0-23-8,0-16-9,2-5-9,5 3 8,0 12 2,4 13 0,2 12 0,6 9 18,2 7 0,4 0-4,4 20 9,-4 8-10,-1 2-6,-2 5-5,-4-2-3,0 6-5,-6 1-73,-2 1-119,-10-2-206</inkml:trace>
  <inkml:trace contextRef="#ctx0" brushRef="#br0" timeOffset="53498.6886">12607 12368 871,'0'0'11,"0"0"32,0 0-43,165 27 100,-42-27-22,22-19-30,11-15-22,2-3 16,-1-10-1,-16 1-11,-14 0-6,-26 11-4,-32 12-12,-33 11-3,-25 9-5,-11 3-33,-26 8-42,-35 22-60,-19 7-186,-9 1-188</inkml:trace>
  <inkml:trace contextRef="#ctx0" brushRef="#br0" timeOffset="53816.5407">13280 12807 778,'0'0'49,"0"0"30,-2 141-11,2-111-26,0-11-11,0-10-19,0-7-7,0-2-5,0-14 20,0-26-2,2-14-18,10-7 0,8 6 1,-2 12 1,3 11-2,4 12 1,-2 11 22,-1 9 1,2 0-12,-4 3-6,1 21 4,-6 7-7,-1 3 0,-3 3-3,-5 1 0,1-6-36,-2-6-64,-1-9-111,0-16-111</inkml:trace>
  <inkml:trace contextRef="#ctx0" brushRef="#br0" timeOffset="54014.1952">13789 12448 957,'0'0'114,"0"0"-113,0 0 27,0 0 23,13 109-28,0-67-11,1 0-9,-3 0-3,-4 6 0,-5 2-40,-2 6-114,0-2-202</inkml:trace>
  <inkml:trace contextRef="#ctx0" brushRef="#br0" timeOffset="54274.7502">13987 13207 958,'0'0'104,"0"0"-97,0 0 20,0 0 2,0 0-25,0 0 2,45 61-2,-45-50 6,-25-7-4,-7-4-3,6 0 2,4-4-4,4-7 3,14 1 3,4 1 10,0-8-17,2-1-4,20-3-29,3-1-79,-5-2-216,-5-2-287</inkml:trace>
  <inkml:trace contextRef="#ctx0" brushRef="#br0" timeOffset="54714.8916">14047 11698 1115,'0'0'14,"0"0"-13,116-80 11,-27 56 7,14 5-13,-2 8-1,-14 5-1,-22 6-4,-24 0-4,-16 0 4,-14 10-2,-7 14 2,-4 10 0,0 16 5,0 14 18,0 13 6,0 4-10,0 14 6,16 9-4,7 11-1,6 3-7,6 5 6,-4-3-1,-11-8-6,-11-1-6,-9-14 4,-12-10-3,-20-12 3,-2-17-8,-6-17 7,2-11-9,-1-11 3,2-17-3,4-2-2,3-7-32,6-25-37,11-13-55,10-18-233,3-11-309</inkml:trace>
  <inkml:trace contextRef="#ctx0" brushRef="#br0" timeOffset="54926.9867">15407 11909 996,'0'0'32,"0"0"-25,137-62 64,-83 34-45,-4 2-21,-10 9-5,-16 8-94,-19 9-161,-5 0-116</inkml:trace>
  <inkml:trace contextRef="#ctx0" brushRef="#br0" timeOffset="55081.8306">15449 12177 596,'0'0'324,"0"0"-286,0 0-6,0 0 89,126-15-71,-64-7-35,-8 1-10,-6 3-5,-15 4-3,-10 7-125,-19 2-257</inkml:trace>
  <inkml:trace contextRef="#ctx0" brushRef="#br0" timeOffset="55740.1708">17025 12096 874,'0'0'34,"0"0"-9,0 0 9,0 0 58,125-62-49,-68 19-13,-9 5-18,-17 3-5,-18 4-2,-13 1 3,0-1-1,-21 7-6,-13 11 3,-6 13-2,-2 2-2,-6 30 0,4 12 6,7 7 1,5 7 6,12 7 5,11 4 1,9-7-9,0-6 1,26-12-10,17-11 4,6-12 9,11-8-3,5-13-2,2 0-1,-5-23 1,-4-9-8,-12-5-1,-16-4-38,-14-5-77,-16-6-151,0-10-337</inkml:trace>
  <inkml:trace contextRef="#ctx0" brushRef="#br0" timeOffset="56244.6252">17220 10796 482,'0'0'224,"0"0"-206,0 0 111,0 0-18,0 0-67,0 0-8,-65-86-25,36 91-8,-2 22-3,0 7 0,2 6 0,6 0-1,9-2 0,8-7 0,6-10-2,0-5-15,12-11-9,17-5 12,4 0 14,0-19 0,-2-7 2,-8-4 0,-6 1 2,-8-2 0,-2 4 7,-7 8 13,0 7 16,0 8 10,0 4 3,0 0-25,0 0-27,0 12-2,0 16 2,7 2 7,7 1-2,7-3-2,4-5-1,0-2-2,2-7-1,1-3-34,-3 0-83,5-9-135,-7-2-130</inkml:trace>
  <inkml:trace contextRef="#ctx0" brushRef="#br0" timeOffset="56470.3103">17585 10548 723,'0'0'80,"0"0"-36,0 0 9,0 0 55,-4 148-32,-4-74-13,-2 2-18,-1 3-6,3-7-15,2-2-8,4-6-9,0-6-5,-1-9-1,3-10-1,0-11-22,0-10-60,0-8-131,13-10-163</inkml:trace>
  <inkml:trace contextRef="#ctx0" brushRef="#br0" timeOffset="56857.7865">17760 10899 419,'0'0'498,"0"0"-494,0 0 16,155-73 53,-77 52-45,0 6 1,-13 5-17,-20 6-11,-13 4-2,-18 0 1,-12 0 0,-2 0-4,0 0 4,0 6 1,-16 17 20,-10 6 12,-10 9-14,-6 7-2,-5 2 0,-8 6 1,1-1-6,7-4-3,9-6-1,15-8 5,17-8 2,6-6-2,0-4-2,25-8 7,21-2 5,17-6 6,15 0-1,2-12-25,0-10-3,3 1-1,-3 0-21,2 5-63,-3 7-93,-8-2-228</inkml:trace>
  <inkml:trace contextRef="#ctx0" brushRef="#br0" timeOffset="57158.6693">19546 10902 1157,'0'0'26,"0"0"-22,-77 173 49,50-73 14,-2 18-36,-2 26 4,-9 15-15,-7 1-9,-3 2-7,2-14-2,-2-20-1,8-17 3,7-33-4,12-29-6,13-24-27,6-25-26,4-9-26,12-37-67,18-24-217,10-15-41</inkml:trace>
  <inkml:trace contextRef="#ctx0" brushRef="#br0" timeOffset="57391.2169">19729 11182 848,'0'0'147,"0"0"-60,0 0 6,0 0-49,0 0-5,-17 194 37,-14-52-34,-7 19-20,-1 7-3,2-4-5,-3-12-3,9-19-1,2-23-3,6-27-5,10-31 0,8-27-2,3-16 0,2-9-13,7-27-55,18-31-82,5-32-571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3:38:34.0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2841 756 758,'0'0'163,"0"0"-103,0 0-1,0 0 34,0 0-73,0 0 8,-35-104 4,14 93-10,-6 11-3,-4 0-3,-6 11-16,-7 25 18,-2 3-5,4 5-5,7-1 6,10-6-8,9 4-3,10-1-3,6 2 0,0 2-5,6 2 5,19-4-1,4-2-2,5-1 0,6-3 0,6 0 0,-4 5 3,-1-2 0,-9 7 0,-6 1-1,-15-1 1,-9 1-4,-2-1 4,-19-5 2,-18-3 12,-11-4 9,-10-4-3,-10-8 7,-3-8-8,-2-14-6,3 0-5,10-5-7,11-18-1,16-5-15,18-10-37,15-8-27,17-7-88,25 4-179,8 10-228</inkml:trace>
  <inkml:trace contextRef="#ctx0" brushRef="#br0" timeOffset="1754.2475">3165 1171 761,'0'0'70,"42"-115"-62,-26 60 90,-10-6-33,-6 3-64,0-5 29,0 2-24,-14 13 1,-3 5 0,-5 19 5,1 14-6,2 4-4,-5 6 9,3 4-9,-1 22 0,0 16 9,1 8-1,7 11 7,9 6-5,5 4 11,0 6-6,0 3-6,11-2-5,6 2-3,0 1-2,4-8 4,-8-2-4,1-9 4,-5-14 2,-3-12-7,1-14 7,-5-16-6,3-6 0,-3 0-1,5-24 0,4-24-4,3-14-2,5-1-5,1 7 4,5 15 3,-2 10 4,-2 9 1,1 10-1,-6 8-1,-2 4-6,-6 11-4,-1 21 4,-2 11 4,-5 10 3,0 1 2,0-7-2,0-8 3,0-11-6,13-14 3,8-12-10,8-2-21,6-21 17,8-23-9,3-4 17,-8-3-17,-12 2 23,-8 8-5,-10 3 5,-8 9 9,0 12 14,0 4 15,-3 11-11,-8 2-19,2 0-4,-3 18 3,4 16-7,-1 14-1,5 6 0,4 7 2,0-6-1,10-10 0,19-13-2,7-14-5,5-14 5,3-4-13,3-18 7,-5-18-16,-2-9-9,-9-5 3,-8 0 5,-7-6 3,-10 0 22,-4 0 6,-2 11 24,0 18 22,0 13-7,0 12 2,0 2-10,0 14-37,0 36-4,5 26 4,1 28 13,6 19-2,0 15-4,5 11-6,2 2 3,2-12-2,2-14-1,5-21-1,8-25 2,4-24-2,3-20 0,3-28-2,-1-7-3,-2-30-4,0-24-16,-12-20 13,-10-4 10,-19 2 0,-2 9 4,-25 15 0,-21 6 6,-10 5-6,-9 6 5,0 0-7,4 0 1,7-3-3,16-5-3,18-3-3,18-7-12,2-8-24,31-6-3,20-8 8,5-2-6,3 4 6,2-4 23,-5 4 12,-7 2 4,-11 8 24,-16 10-6,-13 8 8,-9 7 15,0 6 3,-5 8-23,-7 6 17,-8 8-8,6 6-14,-4 4-3,0 0-9,0 9-1,-2 26-3,3 11-1,2 9 0,12 5 0,3 3 2,0 4-3,10-7 4,13-6-4,2-10 2,2-10-13,2-10-4,1-9-6,4-14-5,4-1 11,-1-16-8,2-20-20,-1-5-4,-7-5 3,-7 2-26,-8 7 53,-8 7 19,-8 9 43,0 12 12,0 7-9,0 2 17,0 0-40,0 4-21,-5 24 0,-3 10 0,4 8-2,2 0 3,2-3-3,0-10 0,8-7-7,13-8 6,0-9-8,6-9-2,4 0-9,1-23 7,-3-13-6,0-4 0,-9-2 19,-5 8 0,-3 10 4,-6 12 6,-3 5 4,-3 7 3,0 0-17,0 15-20,-3 15 20,-12 2-3,1-2-8,4-9-39,0-12 15,8-9-8,2 0 24,0-18-1,0-17-59,20-6 10,5 1 69,4 5 20,-2 8-3,-2 15 26,0 10-13,-4 2-5,1 27-18,-4 14 17,-7 11-9,-4 6 2,-7-1-4,0-6-13,0-6-96,-7-18-84,-4-12-115</inkml:trace>
  <inkml:trace contextRef="#ctx0" brushRef="#br0" timeOffset="2263.3835">5499 1155 204,'0'0'874,"0"0"-815,0 0-38,-139 71 36,108-33-55,8 8 1,4 7-3,7 1 0,8-8-16,4-7-8,4-13-24,30-16-17,11-10 23,8-10 10,6-30-10,-7-14-18,-9-4 35,-16-5 5,-13 2 20,-6 12 42,-8 9 28,0 18 17,0 14 8,0 8-9,0 8-49,0 38-29,4 30-8,16 32 18,7 25 9,4 22-12,0 10 3,-1 13-10,-12-9-3,-14-14-2,-4-23 0,-12-34 18,-25-30 4,-7-32 3,-10-29-5,-12-14-7,1-48 0,-3-30-6,12-26-9,21-9-1,22 4 0,13 14-1,2 19-10,20 13-37,2 8-47,-3 7-73,-17 5-298</inkml:trace>
  <inkml:trace contextRef="#ctx0" brushRef="#br0" timeOffset="2572.6622">4290 1217 749,'0'0'176,"0"0"-171,0 0 32,117-96-37,-65 63 0,-9 5-230,-14 5-458</inkml:trace>
  <inkml:trace contextRef="#ctx0" brushRef="#br0" timeOffset="2863.8763">4781 573 897,'0'0'78,"0"0"-76,0 0-2,0 0 32,24 115-27,-28-69 5,-25-7-10,-12-4-17,-5-12 17,-3-14 8,4-9 22,5 0 14,11-28 11,11-4-21,12-4-8,6-2-21,0 3 1,19 2 0,10 3-1,0 7-5,0 10-6,-8 4-7,-15 9-127,-6 0-247</inkml:trace>
  <inkml:trace contextRef="#ctx0" brushRef="#br0" timeOffset="3151.1689">3753 635 441,'0'0'548,"0"0"-544,0 0-4,0 0 0,0 0 4,0 0 2,-13 75 7,-3-61-4,-5-8 6,6-6 1,5 0 13,2 0 30,8 0-8,0-3-35,0-12-11,15-6-10,11 7-6,5 10-90,-4 4-207,-8 0-439</inkml:trace>
  <inkml:trace contextRef="#ctx0" brushRef="#br0" timeOffset="3662.1901">6492 1155 532,'0'0'111,"0"0"-38,0 0 72,0 0-28,44 112-26,-30-42-5,0 12-19,-2 8-9,3 5-27,-2-5-5,-4-9-6,0-9-12,-5-9-6,-1-4-2,-3-7-9,0-8-52,0-10-66,0-14-164,-13-20-249</inkml:trace>
  <inkml:trace contextRef="#ctx0" brushRef="#br0" timeOffset="3887.844">6533 1305 778,'0'0'125,"0"0"-83,147-108 69,-94 105-51,-9 3-38,-14 19-14,-10 20 7,-15 12 2,-5 7-1,-16 4 0,-24-5-13,-3-5-1,-3-10-2,3-8-38,3-12-77,9-13-44,11-9-54,7-7-49,9-29-125</inkml:trace>
  <inkml:trace contextRef="#ctx0" brushRef="#br0" timeOffset="4334.9178">6977 1259 585,'0'0'68,"0"0"9,0 0 92,0 0-91,107 136-1,-101-87-30,-6-4-2,0-11-30,0-11 0,-2-14-2,-2-9 0,1 0 11,0-7 5,3-25-29,0-7-2,0-7 0,20 4-2,8 7 7,3 4-3,2 9 0,0 12 0,-4 10-6,-4 0 1,-7 16-6,-7 21 9,-4 8 1,-7 7-8,0 1 2,0-8-18,0-15-29,0-11 54,11-13-3,11-6-6,14-16-4,4-24 9,2-9 1,-6-2 3,-16 2-8,-13 11 8,-7 8 9,-11 14 11,-27 12 16,-11 4-21,-5 0-12,6 20-2,5 6-2,14 3-66,16-7-134,13-8-166</inkml:trace>
  <inkml:trace contextRef="#ctx0" brushRef="#br0" timeOffset="4733.4048">7740 1321 1127,'0'0'63,"0"0"-50,0 105 31,0-42-21,17 14-7,-1 11-7,-3 4-2,-3 4-2,-2-3-1,-6-9-1,-2-11-1,0-13-2,0-18-7,-2-21-12,-3-19-12,-4-2-19,0-40-11,1-28-19,-2-27 19,6-23 47,4-20-9,2 2-1,28 13 24,14 26 40,0 25 12,-2 26 12,-8 19-8,-12 17-3,-10 10-21,-9 0-30,-3 20 19,0 16 3,-17 12-16,-21 10-8,-9 5-3,1-1-84,2-10-99,11-14-152,12-16-230</inkml:trace>
  <inkml:trace contextRef="#ctx0" brushRef="#br0" timeOffset="5821.3243">8189 1477 958,'0'0'126,"0"0"-125,51-106 40,-40 74 3,-7 0-29,-4 2-9,0 5-5,-4 6 24,-11 7-5,-1 12-17,-1 0 5,-1 10 2,-3 22-8,6 15-1,6 6-1,9 5 2,0-2-2,5-5-1,19-13-2,5-10-14,5-16 11,1-10 5,-1-2-1,3-16 1,-2-24-4,-1-15 0,0-7 0,-12-5-7,-6 2-2,-14 19-11,-2 12 10,0 20 13,-2 14-20,-14 0-40,5 2 41,5 18-26,6 1 4,0 2-39,4-5 38,20 2 26,6 2 14,-4 2 4,1 6 5,-5 2 22,-4 0 9,-3 3-7,-6-7-7,1-5-9,-4-7-3,3-2-1,0-9 0,4-5-2,8 0 3,5-31-3,6-10 28,3-12-19,-2-7 3,-3-4-14,-13-9 17,-10 1-13,-7 2-1,0 6 2,-2 16 4,-14 10 6,-1 10 9,5 12-10,5 10 9,1 6-8,2 0-19,-6 6 2,2 22-3,-4 21 0,7 14-2,5 14 0,0 9 2,0 0 3,5-3-3,15-13 0,0-17-4,12-14-3,10-15 2,3-18-2,5-6-13,2-8 11,-7-26-5,-10-8-2,-5 2 16,-13 10 1,-8 11 2,-5 15 2,-4 4 21,0 0-6,0 11-14,0 13-10,0 1 8,3 0-8,6-9 3,7-6-8,3-10 5,6 0-8,8-10 10,2-18 2,-1-2 2,-5 3 2,-6 6 2,-10 4-2,-4 12 14,-6 5-2,3 0 7,8 19-19,5 34 3,10 27 10,0 24 7,-9 22-10,-11 9 3,-9 1-1,-5-10-13,-25-20 10,-8-25 3,-1-29 16,5-32-2,0-20-5,-2-5 1,3-41-10,1-10-11,8-7-5,7-10-2,0-3-10,7-8-41,-2-13-51,-1-4-143,-10-6-622</inkml:trace>
  <inkml:trace contextRef="#ctx0" brushRef="#br0" timeOffset="5964.9187">8787 1173 1228,'0'0'0,"0"0"-28,0 0 4,174-99-115,-101 76-337</inkml:trace>
  <inkml:trace contextRef="#ctx0" brushRef="#br0" timeOffset="6803.1103">10024 1712 753,'0'0'71,"0"0"-1,0 0 37,126-148-79,-81 80-15,-12-7-3,-11 1-10,-15-4-14,-7 3 6,0 8 7,-10 14 1,-9 20 12,4 15 19,2 11 13,6 7-15,-4 0-16,0 30-13,-1 23-5,3 12 4,8 14 1,1 3 0,0 2 1,8-4-1,17-12 1,3-12-1,9-13-3,2-19 1,6-16-1,0-8-3,0-14 3,-3-26-17,-7-6-2,-6 4 12,-11 10 5,-13 12 5,-5 14 14,0 6 29,0 0 1,0 0-35,0 16-9,0 8-4,0 0 2,4-2-5,19-8 2,8-8-5,3-6 10,9 0 0,-2-20 5,-5-4 1,-12-6 12,-11-1 12,-10 2-4,-3 3 5,-3 6-8,-18 4-8,-12 7-6,-2 8-9,-3 1-9,-2 0-24,-1 5-62,4 11-112,2 2-191</inkml:trace>
  <inkml:trace contextRef="#ctx0" brushRef="#br0" timeOffset="6947.0506">10162 1548 1052,'0'0'53,"0"0"-53,0 0 0,93-110-31,-35 72-72,-2 1-261</inkml:trace>
  <inkml:trace contextRef="#ctx0" brushRef="#br0" timeOffset="8107.1152">11711 1636 646,'0'0'260,"0"0"-237,0 0 25,0 0-34,58-115 4,-15 61-11,-10 3-3,-12 0 1,-8 3 4,-13 4-2,0 0 5,0 9 19,-13 8 1,-1 11-2,0 10-7,-4 6-23,2 0 7,-3 15 3,0 22-10,7 11-4,4 10 2,8 4 0,0 0 2,6-5-3,17-13 2,12-8-6,2-14 0,7-14-13,2-8 2,2-10 3,-1-22-7,-3-12 1,-10-4-9,-10-5-24,-12-5 27,-10-2 27,-2 0 15,0 6-6,-4 10 4,-6 14 6,2 16 18,4 10-19,-3 4-12,-1 2 5,4 26-11,-2 14-6,6 8 5,0 4 1,0 4 6,0-4 3,0 1 2,6-5 0,1-5-6,-5-6 4,3-11-3,0-12-3,-5-12 1,4-4 1,-2 0 0,2 0 2,5-16 0,5-14 7,6-6-10,2 4-3,3 10-1,-1 8-3,7 7 2,-4 7-7,-2 0-4,-3 11-3,-6 15 0,-3 7 9,1 3-10,-9 1-21,7-7 9,2-8 2,5-14 6,10-8 3,10-4 0,7-30 8,-1-8 9,-1-2 0,-15-2 1,-5 3 11,-10 5-4,-14 11 24,0 10 17,0 14 20,-15 3-25,-10 12-13,-4 23-26,3 10-4,12 4 1,12-3 1,2-5 0,15-12-1,21-8 0,10-11-1,9-10 8,7 0-4,0-20-3,-9-10-2,-8-2-47,-22 4-73,-23 0-191</inkml:trace>
  <inkml:trace contextRef="#ctx0" brushRef="#br0" timeOffset="8259.029">11726 1388 916,'0'0'0,"150"-83"-105,-43 45 94,0 9-277</inkml:trace>
  <inkml:trace contextRef="#ctx0" brushRef="#br0" timeOffset="8693.1913">13428 1261 1038,'0'0'120,"0"0"-120,0 0-26,0 0 26,114 78 13,-85-24-5,-12 1-5,-6-7 6,-4-9-6,-7-17-3,0-5-8,0-11 6,0-6 0,-2 0-5,0-23-9,2-16-21,0-14-12,26 2 28,5 5-1,4 9-1,2 13 6,-8 13 13,0 6 8,-7 5-4,-4 5 18,0 20 6,-5 10 11,-4 2-7,0 1-13,-2 3-9,-5-5-6,-2-5-75,0-6-63,0-11-172</inkml:trace>
  <inkml:trace contextRef="#ctx0" brushRef="#br0" timeOffset="8836.1078">13898 914 1064,'0'0'41,"0"0"-41,0 0-5,0 0-88,0 0-416</inkml:trace>
  <inkml:trace contextRef="#ctx0" brushRef="#br0" timeOffset="10138.8695">14384 1197 1085,'0'0'83,"0"0"-70,-145 4 62,96 21-59,9 10-13,2 7-3,6 11 0,6 0 0,7 1-8,8-3-17,11-13-20,0-18-15,37-16 13,17-4 33,19-21-22,4-26 25,-5-5 11,-16-4 16,-20 1-16,-19 9 10,-10 8 3,-7 15 31,0 8 7,0 11 15,0 4-33,0 12-33,0 34-1,0 26 1,0 25 8,11 21 5,4 18-6,8 16 3,-1 15 1,-1 5-7,-13 0-1,-8-15-2,-10-18 1,-31-27-2,-15-34 8,-6-29-6,-9-38 0,2-15-2,-1-54-4,10-25 4,21-17-3,19-8 3,20-6 8,17-6 2,37-8-9,16-6 4,15 4-5,7 2 0,-3 11 0,-4 6-15,-10 14 6,-12 18 1,-12 8 8,-15 11 0,-18 6 0,-14 8-2,-4 1 0,0 8 1,-14 3 1,-5 6-3,1 6 0,0 4 2,4 7-2,6 8-1,1-1-7,2 4-8,1 0 18,-1 0-12,1 0 12,-2 0 0,1 4-3,0 3 2,3 1 2,-1 1-2,2-4 2,1 3-1,0 1 0,0 1 1,0-3 0,0 5-2,0-1 2,0 3 3,0 4-2,0 1-1,0 8 0,0 3 0,6 6 4,4 3-4,0 0 6,-1-1-4,1-4-1,-4-6 1,-2-7-2,1-5 0,-5-9 2,0-2 0,2-4-2,0-1-4,0 0-3,6 0-3,0 0-7,5-4 12,8-5 5,1-5-1,5 2-3,1 4 2,2-1-9,-6 9 5,1 0-1,-5 5-5,-3 19 0,1 7 10,1 1 2,-2-3 0,1-12 2,3-6-2,2-11-1,5 0 1,13-16 1,2-18 1,-3-9 7,-5-3-4,-8-4-2,-8-8 1,-11-6-1,-6 0 2,-2 2 3,0 6-3,-4 8 8,-7 9 5,3 15-6,0 10 1,5 12 19,2 2-32,-1 10-3,-1 28-3,-1 22 6,4 17 4,0 1 0,0 2 3,0-8 2,23-11 5,4-14-5,12-14-6,1-13-1,5-19-2,-1-1 1,4-15-1,-6-21-23,-9-13-25,-13-7-60,-15-2-138,-5-4-365</inkml:trace>
  <inkml:trace contextRef="#ctx0" brushRef="#br0" timeOffset="10284.7847">15405 1102 857,'0'0'149,"0"0"-120,145-77 80,-70 40-54,-3-1-32,-12 2-20,-15 4-3,-23 4-92,-22 0-284</inkml:trace>
  <inkml:trace contextRef="#ctx0" brushRef="#br0" timeOffset="11093.9881">3071 2053 734,'0'0'207,"0"0"-184,0 0 34,0 0-5,142-22 2,-2 5 16,35-2-17,27 0-22,20-1 4,-2-1-11,3-4 6,-10 4 6,-20-1-17,-28 2-9,-34 4-1,-32 6-9,-34 5-32,-28 3-21,-31 2-45,-6 0-112,-46 0-70,-35 7-82</inkml:trace>
  <inkml:trace contextRef="#ctx0" brushRef="#br0" timeOffset="11325.1515">2835 2490 1008,'0'0'82,"0"0"-70,234-6-5,-56-14 38,31-9 46,20-6-32,20-5-20,0-8-18,-8-3 0,-11 5-9,-39 12-3,-41 15-9,-48 12-1,-42 7-34,-31 0-54,-27 0-126,-2 11-194</inkml:trace>
  <inkml:trace contextRef="#ctx0" brushRef="#br0" timeOffset="11813.8509">7503 2095 808,'0'0'175,"0"0"-169,0 0-6,220-24 31,-60 13 35,32 0 12,20 1-26,15 5-8,10-4-4,-10 1-8,-22 0-13,-38-2-19,-50 2 0,-40 2-16,-37 2-36,-30 2-57,-13-1-70,-52 3-177</inkml:trace>
  <inkml:trace contextRef="#ctx0" brushRef="#br0" timeOffset="12052.7526">7366 2508 900,'0'0'71,"187"0"-64,-21-2 13,38-11 88,33-1-20,10-1-20,6 3-35,-15 0-11,-29 0-7,-35 5-4,-42-5-11,-40 9-17,-35-1-82,-33-4-147,-24 0-335</inkml:trace>
  <inkml:trace contextRef="#ctx0" brushRef="#br0" timeOffset="12478.8155">11810 1995 630,'0'0'317,"0"0"-310,117 4 3,22-4 19,56 0 20,40-6-7,16-11 1,6 0-23,-22-1-5,-42 0-15,-46 4-27,-57 0-200,-61 0-304</inkml:trace>
  <inkml:trace contextRef="#ctx0" brushRef="#br0" timeOffset="12667.1474">12148 2189 809,'0'0'72,"163"9"-50,-3-9 108,32 0 6,24-17-59,-4 3-31,-16 9-33,-36 0-13,-42 5-18,-46 0-151,-43-4-372</inkml:trace>
  <inkml:trace contextRef="#ctx0" brushRef="#br0" timeOffset="13949.6142">21095 1588 168,'0'0'177,"0"0"-164,0 0 32,0 0 53,0 0-44,0 0 8,0 0 0,-22-22 6,21 22 28,1 0-1,-2 0-32,2 0-7,-4 0-18,4 0-14,0 0-3,0 0-12,0 0-9,7 0-2,25 0 2,24 3 7,32 2 9,37-3 14,25-2-3,19 0-6,12 0-6,-1 0-3,3 0 0,2 0-1,-6 0-6,-15 0-1,-14-2 6,-25 2-7,-16-5 6,-22 2 3,-16-1 1,-19-3 6,-15 4 0,-14-1-12,-13 2-1,-7-2-4,-3 1-2,0 3-25,0-5-42,0-6-118,-11-4-329</inkml:trace>
  <inkml:trace contextRef="#ctx0" brushRef="#br0" timeOffset="14720.5763">22277 1335 198,'0'0'147,"0"0"-129,0 0 51,0 0-2,0 0-51,0 0 22,0-37 4,0 37 23,0 0 43,0 0-1,0 0-16,0 0-20,0 0-6,0 0-17,0 0-11,0 0-10,0 0-7,0 0-20,0 12-10,0 22 10,0 11 4,0 7 18,0 1 1,0-1-13,0 0 3,7-4-7,-3-2 2,-1-4-3,-1-6-4,-2-5 0,2-9-2,0-3-21,-2-6-111,0-13-191,-6 0-251</inkml:trace>
  <inkml:trace contextRef="#ctx0" brushRef="#br0" timeOffset="16371.4712">20046 1634 407,'0'0'131,"0"0"-51,0 0-8,0 0-13,0 0-28,0 0-5,0 0-2,0 0 16,0 0-5,0 0-14,0 0-6,9 0 5,5 0 4,1 0-1,3 2-1,-1-2-4,6 0-1,-3 0 0,2 2-1,-4-2 1,-3 1-12,-1 2-2,-3-3 3,3 2-1,-3 0 4,2-2-1,3 0-1,2 0 1,-3 0 0,1 0 2,-1 0-3,1 0 0,-3 0 3,-1 0-6,-1 0-3,-3 0 3,1 0-4,5 0 2,-3 0 4,3 0-4,1 0 1,-1 0 1,1 0-1,-1 0-1,-1 0 4,-3 0-3,2 0 1,1 0-3,1 0 2,1 0-2,3 0 0,0 0 1,-2-2-1,-3 0 1,-4 2-2,-2 0 0,-3 0 2,2 0-1,1 0 1,5-3 1,-2 3-2,2 0 0,3 0 3,1 0-2,-3-1-1,2-1 2,-1 0-2,-3 2-1,1 0 1,-1 0 0,-2 0-1,2 0 3,2-2-2,1 0 1,-1 2 1,0 0-3,1-3 0,-3 3 3,-2 0-3,0 0 0,-1 0 2,1 0 1,3 0-2,-4 0-1,1 0 5,0-3-4,-2 3 1,-3 0 0,1-2-2,-2 2 0,2-2 0,1 2 1,0 0 0,1-2 1,1 0-2,0 2 1,0-3 0,-1 3 4,-2 0-3,6-3 0,-2 1-2,-1 2 1,5-4-1,1 1 1,0 3 0,-2-3-1,2 1 1,2-2 0,-3 2 2,1 2-3,-8-2 0,1 2 0,-1 0-1,2 0-8,2 0-55,4 0-139,-1 0-249</inkml:trace>
  <inkml:trace contextRef="#ctx0" brushRef="#br0" timeOffset="16956.809">21113 1363 236,'0'0'403,"0"0"-355,0 0 7,0 0 72,0 0-55,0 0-17,0 0 0,0-7-24,0 27-31,0 13 0,0 16 52,0 14 6,0 10-19,0 6-14,0-6-6,0-3-10,0-12-3,3-11-3,-1-13 3,0-8-2,-2-8-2,0-6-2,0-2-8,0-2-75,0-8-239,-13 0-242</inkml:trace>
  <inkml:trace contextRef="#ctx0" brushRef="#br0" timeOffset="17579.6884">20034 1395 38,'0'0'235,"0"0"-130,0 0 28,0 0-14,0 0-20,0 0 1,3-2 4,-3 2-32,0 0-18,0 0-18,0 0-13,0 0-23,0 24-11,0 19 11,0 18 25,0 10 9,0 5 7,0 0-11,0-1-11,0-10-12,0-5-2,0-7-3,0-4-1,0-10-2,0-1-38,0-11-186,0-24-286</inkml:trace>
  <inkml:trace contextRef="#ctx0" brushRef="#br0" timeOffset="18232.742">23579 1252 233,'0'0'689,"0"0"-610,0 0-49,0 0 1,0 0-31,0 0 18,-2 162 57,14-91-4,-2-1-40,1-3-4,-4-4-18,-4 3-6,-3-4-3,0-3-16,-14-10-109,-13-15-253</inkml:trace>
  <inkml:trace contextRef="#ctx0" brushRef="#br0" timeOffset="19671.4907">21940 2302 245,'0'0'132,"0"0"-87,0 0 52,0 0-6,0 0-38,0 0-12,-8-45 19,8 37-2,0-2 23,6 2-30,2 1-16,0 3-11,-3 4-10,1 0-10,1 0-4,7 0-5,-1 2-4,0 10 9,-2 10-1,-2 2 5,-3 6 3,-6 8 3,0 2-4,0-2 2,0-2 0,0-2 1,0-7-4,0-2-4,0-4 3,0-5-4,0-6 2,12-4-2,4-2-2,6-4-1,2 0-2,5-10 5,1-12-10,-1-7 5,-5-2-13,-4-10-11,-6-7 15,-6-4-1,-7-1 7,-1 14 8,0 6 1,0 16 6,0 4 3,0 8-3,0 1 3,0 4 4,0 0 10,0 0-18,0 0-6,0 0 4,0 0 7,0 0-3,0 0-5,0 0-3,0 0 0,0 14-5,0 3 3,0 8 2,-1 3 6,1 8 3,0 4-5,0-2 2,0 0-4,0-6 2,1-4-4,11-4 2,0-1-1,1-8-1,-1-3-1,3-3-44,1-4-71,1 2-151,1-5-88</inkml:trace>
  <inkml:trace contextRef="#ctx0" brushRef="#br0" timeOffset="20197.6002">22484 2563 690,'0'0'56,"0"0"-52,0 0 48,0 0-51,0 0-1,0 0-7,0 1 7,0 16 28,0-1 5,0 6 10,0 0-10,0 1-6,3 2-7,-2-3-4,2-2-7,-1-4 0,1-4-4,-3-7 0,2 0-3,-2-5-1,3 0 0,-1 0 13,2 0-8,5-20 1,9-14 10,4-6-17,6-1-13,-4 6-17,2 12 11,-6 6 2,-5 6 17,-1 5 2,-5 5-2,-3 1-6,1 0-11,-3 14 17,-1 9 12,0 8 7,-3 5-2,0 1 1,0 0-3,0-7 7,2-8-13,4-9 10,3-4-2,7-6-7,3-3-7,3 0 0,4 0-3,-2-19-75,-11-6-202,-11-1-406</inkml:trace>
  <inkml:trace contextRef="#ctx0" brushRef="#br0" timeOffset="21740.9869">23421 2330 718,'0'0'259,"0"0"-249,0 0 10,0 0 11,0 0-31,0 0-5,33-30 4,-22 30-5,-1 5-5,-6 18 10,-2 12 1,-2 8 23,0 6 5,0-3-7,-2-5-13,-2-5-6,4-9 2,0-5-3,0-8-1,7-9 0,12-3 0,5-2-11,7 0 8,4-21-5,-3-9-6,-4-4 4,-9-6-5,-3-4 3,-9 0 2,-3-2 10,-2 8 2,-2 1 21,0 7 3,0 10 1,0 8 19,0 7 4,0 5-2,0 0-8,0 0-26,0 2-14,-2 27-5,-2 12 5,0 10 0,4 0 6,0-2-3,0-6-3,0-4 2,8-1-1,6-1-1,1-7-45,1-7-90,4-9-89,0-9-87,2-5-149</inkml:trace>
  <inkml:trace contextRef="#ctx0" brushRef="#br0" timeOffset="22070.799">23954 2588 416,'0'0'370,"0"0"-368,0 0 44,0 0 38,0 103-44,0-73-16,0-6-14,0-10 5,0-4 2,0-6-3,0-4-5,0 0 16,0 0 19,0-4-4,7-25-24,5-6-1,5-2-14,-3 8-1,3 11 0,-6 6 0,-3 4 3,2 2 3,-2 3 4,1 3-6,1 0-2,-2 0 2,3 14 11,1 7-8,-1 5 2,-3 1-4,2 2-5,-6 0-5,0-6-67,-4 0-80,3-14-223</inkml:trace>
  <inkml:trace contextRef="#ctx0" brushRef="#br0" timeOffset="22320.39">24365 2532 982,'0'0'190,"0"0"-189,0 0 21,0 0-10,0 0 0,0 0-4,0 131-3,0-89 3,0-2-4,0-1-2,0-4-2,0-12-29,0-2-65,0-7-86,0-8-119,0-4-88</inkml:trace>
  <inkml:trace contextRef="#ctx0" brushRef="#br0" timeOffset="22484.2948">24259 2749 912,'0'0'48,"0"0"-24,0 0-24,0 0 0,156-72-62,-100 54-181,-12-2-125</inkml:trace>
  <inkml:trace contextRef="#ctx0" brushRef="#br0" timeOffset="22657.1965">24667 2556 1056,'0'0'214,"0"0"-211,0 0 11,0 0 18,-2 138-20,2-89-8,0-1-4,0-2-9,0-4-48,0-7-137,-9-11-291</inkml:trace>
  <inkml:trace contextRef="#ctx0" brushRef="#br0" timeOffset="23863.1179">20684 2513 105,'0'0'520,"0"0"-482,0 0-28,0 0 27,0 0-1,0 0-22,0 0 9,2-20-4,-2 20-12,0 0-7,0 5 0,0 20 17,2 8 34,-2 12-20,2 0-1,-2 1-11,4-7-13,3-9-1,0-10-1,6-10-4,1-5 0,1-5-8,4 0-11,0-3 17,1-19-10,-1-4-13,-4-6 10,-6-6 6,0-3 2,-5 2 7,-2 7 6,-2 10 1,0 11 2,0 7 24,0 3 21,0 1-16,0 0 8,0 0-20,0 0-13,0 0-13,0 12-8,0 14 6,0 6 2,0 5 8,5-1-8,3 2 0,2 1-6,-1-5-58,1-6-115,2-5-22,-1-11-95</inkml:trace>
  <inkml:trace contextRef="#ctx0" brushRef="#br0" timeOffset="24253.8926">21060 2784 576,'0'0'260,"0"0"-256,0 0-4,0 0 20,0 0-7,-7 111-9,7-90 2,0-7 14,0-9 6,0-1-9,0-4 0,0 0 3,0 0 5,0 0 4,0-5 1,0-22-18,7-3-12,-1-2-9,6 2 8,1 6-4,-1 6-4,1 6 4,-5 8 5,4 4 0,-5 0-5,1 2 2,2 18 3,-4 4 15,3 6-3,-2-1-6,2 0-5,-7-3-1,5-2-28,-3-3-52,-2-8-97,4-7-94,2-6-108</inkml:trace>
  <inkml:trace contextRef="#ctx0" brushRef="#br0" timeOffset="24652.4053">21324 2847 648,'0'0'40,"0"0"-38,0 0 2,0 0 4,0 0 21,0 0-16,104-10-13,-82 6-15,-1-4-48,-6 4-186</inkml:trace>
  <inkml:trace contextRef="#ctx0" brushRef="#br0" timeOffset="24869.5195">21618 2726 1033,'0'0'74,"0"0"-69,0 0-5,0 0 13,0 0-9,-10 128 1,10-97-4,0 1-1,0-1-51,0-4-92,-8-5-145,-3-5-143</inkml:trace>
  <inkml:trace contextRef="#ctx0" brushRef="#br0" timeOffset="25774.9965">19047 2525 697,'0'0'83,"0"0"-55,0 0 41,0 0-60,0 0-3,0 0 2,65-58-8,-59 58-6,-1 15 5,-5 17 1,0 13 17,0 6 16,-13 6-9,-3-7-4,7-6-11,5-9-3,4-6-6,0-12-4,8-5 4,15-11-7,4-1-23,-1-1 5,-1-18 24,-3-6 1,-6-6-10,-5-5 7,-5-4-12,0-3 15,-6 7 3,0 9 7,0 13 3,0 7 36,0 7-14,0 0 7,0 0-21,0 0-21,0 16-32,0 13 32,0 10 6,0 4 0,0 4 0,2 2-6,1-1-56,0-2-92,1-12-55,1-12-181</inkml:trace>
  <inkml:trace contextRef="#ctx0" brushRef="#br0" timeOffset="26106.8066">19419 2921 665,'0'0'9,"0"0"12,0 0 2,-4 102-9,4-86-7,0-9-5,0-7 1,0 0 6,0 0 36,0-16 62,1-12-52,7-4-47,1 0 1,4 8-4,-4 5-1,5 7 11,-1 4-2,-2 6-1,0 2 0,0 0-12,1 0 8,-1 15-8,3 6 8,-6 1-3,1 3 3,-5 0-8,-2 0-42,-1-1-101,-1-2-64,0-8-213</inkml:trace>
  <inkml:trace contextRef="#ctx0" brushRef="#br0" timeOffset="26300.6943">19745 2946 941,'0'0'0,"0"0"-41,0 0 22,0 0-137,116-51-227</inkml:trace>
  <inkml:trace contextRef="#ctx0" brushRef="#br0" timeOffset="26615.2007">20008 2706 687,'0'0'123,"0"0"-109,113-31 2,-76 31 12,-13 0-28,-10 19 0,-14 8 5,0 4 21,-10 1 22,-16 1-15,-5-3-9,4-6 19,7-6-7,11-4-2,9-5-25,0-5-9,19-4 0,26 0 6,16-9 2,12-21 27,5-2-22,-5-3-13,-8 6-50,-22 0-210,-24 3-387</inkml:trace>
  <inkml:trace contextRef="#ctx0" brushRef="#br0" timeOffset="33048.4058">22150 3009 34,'0'0'14,"0"0"5,0 0-6,0 0-8,0 0 4,0 0 0,0 0-9,0 0-16,72 46-12</inkml:trace>
  <inkml:trace contextRef="#ctx0" brushRef="#br0" timeOffset="33437.1808">22150 3009 17,'76'-25'95,"-76"3"38,0-1-22,0 1 45,0 5-13,0 0-46,0 5 17,0 4-5,0 2-30,0 4-15,0 2 3,0-1-21,0 1-23,0 0-10,0 0-9,0 0-4,0 0-6,0 15 4,0 16 2,0 8 8,0 16 8,0 8-4,0 12-1,0 10-5,0 4 1,0 5 2,0 1-4,0 2 1,0-1 2,0 0-6,0 0 4,0-9 9,5-2-4,-3-13-2,-2-14-2,0-11-3,0-17-1,0-12-2,0-11-1,0-7 0,0 0 0,0 0-10,0 0-34,0 0-37,0 0-110,0 5-182,0 2-125</inkml:trace>
  <inkml:trace contextRef="#ctx0" brushRef="#br0" timeOffset="33870.9313">21943 4261 670,'0'0'187,"0"0"-128,0 0 77,0 0-60,0 0-55,0 0-9,-9-6 3,9 6-4,0 0 2,0 2 1,12 16 16,11 6-1,0 7-9,4 4-4,0 3-5,0 0 0,2 2-2,-3-1-2,-4-4-1,-5-8-3,-3-9-1,-2-8 2,-3-10-4,4 0 5,7-6 7,7-28 15,8-11-12,10-2-9,0 1-3,-1 5-2,-7 4-1,-2 2 1,-9 12 0,-7 2-1,-8 13-8,-9 4-26,-2 2-20,-5 2-45,-27 12-132,-14 18-182,-14 14-1</inkml:trace>
  <inkml:trace contextRef="#ctx0" brushRef="#br0" timeOffset="34351.6551">21187 5049 528,'0'0'400,"0"0"-376,0 0 2,0 0 34,0 0-51,0 0 6,78 0 7,-34 0 0,12-6 11,2-6-10,3 1-12,-8 2 0,-5 6-1,-15 3-9,-12 0-1,-5 9 0,-9 11-1,-7 2 1,0 2 5,-2 2 0,-25 1-4,-13 0 3,-7 4-4,-11 3 6,5-1-6,-1 4 1,6-6 0,16-4 2,9-5 1,15-10 2,8 0 5,0 0 0,11 0 0,25 3 1,10-6 2,10-3-5,4-6 2,0 0-11,-2 0-3,-4-15-65,-5-5-68,-6-9-182,-10-5-130</inkml:trace>
  <inkml:trace contextRef="#ctx0" brushRef="#br0" timeOffset="34578.5227">22003 5046 1102,'0'0'33,"0"0"-32,151-58 41,-83 39-8,-9 7-33,-9 5-1,-17 6-40,-17 1-60,-14 0-65,-2 0-76,-20 0-7,-16 0-58</inkml:trace>
  <inkml:trace contextRef="#ctx0" brushRef="#br0" timeOffset="34847.3696">22112 4983 295,'0'0'175,"0"0"-120,0 0 61,0 0-10,-76 121-36,74-84 30,2-1-25,0 7 1,0 3-10,0 5-19,0 14-4,0-1-8,0 3-11,0-6-2,0-13 8,0-6-13,0-7 4,0-10-4,13-2 1,3-7-3,7-9-6,1-4-6,3-3 1,7 0-4,-3-15 0,2-10-25,-1-8-37,-2-3-56,-1-8-188,-7 0-266</inkml:trace>
  <inkml:trace contextRef="#ctx0" brushRef="#br0" timeOffset="35273.1228">22522 5191 927,'0'0'162,"0"0"-158,0 0 32,0 0-4,0 0-27,0 0 2,45 76-6,-40-31 12,-5 6 2,0 2-1,2-2-4,2-5 2,2-11-8,4-9 0,1-12-3,5-11-1,3-3 0,10-18-2,3-18-13,-4-13 4,-3-5-11,-9-6 2,-9-7 5,-7 7-4,0 11 11,0 14 8,0 17 30,-2 12 8,-3 5-7,2 1-11,1 0-2,0 1-12,0 26-4,2 10-2,0 12 14,0 4-8,4 5 0,8-3-5,0-6-1,-2-10-13,1-13-48,-2-10-98,-1-16-151,5 0-130</inkml:trace>
  <inkml:trace contextRef="#ctx0" brushRef="#br0" timeOffset="35602.7179">22940 5453 401,'0'0'301,"0"0"-239,0 0 92,30 107-78,-18-76-32,-5-9-15,-1-11-15,-4-6 1,-2-5-5,0 0 18,0-5 16,2-24 5,7-14-39,5-7-5,4 1-1,6 8 0,-1 11-4,-3 11-2,-1 10 2,-4 6 5,1 3 1,3 3 1,-1 21 7,-3 7-1,-2 2-9,-4 4 8,-4-3-8,-5-5-2,0 0 1,0-12-3,0-5 0,0-6-30,0-2-46,0-4-84,0 0-131,0-6-142</inkml:trace>
  <inkml:trace contextRef="#ctx0" brushRef="#br0" timeOffset="35963.5139">23220 5025 852,'0'0'100,"0"0"-98,186-93 41,-104 74-13,-2 10-25,-15 9 6,-15 0-8,-15 19 19,-16 7 3,-9 1 17,-8 12 19,-2 3-4,0 10-10,0 12-10,0 10-16,0 15-4,11 9-1,5 0-3,1-8-9,-11-13 3,-6-15 1,-4-10 4,-34-11 14,-11-14-4,-8-5-4,-5-9-4,-6-4-2,3 1-12,3-1-3,8-2-33,14 1-54,5-4-98,8-4-433</inkml:trace>
  <inkml:trace contextRef="#ctx0" brushRef="#br0" timeOffset="37811.1525">21664 6411 1033,'0'0'139,"0"0"-135,0 0 45,0 0 22,0 0-63,0 0-8,-29 28 0,31 19 3,3 6-1,-5-2-2,0 0-14,0 2-69,-13-9-105,-3-15-157,7-14-147</inkml:trace>
  <inkml:trace contextRef="#ctx0" brushRef="#br0" timeOffset="38588.705">21855 6396 862,'0'0'142,"0"0"-142,0 0 50,0 0 30,-112 39-67,91 0-9,3 7-2,7-1 2,5-3 1,6-4-5,0-6-2,4-6-3,19-9-14,6-12-18,6-5-20,1-4 37,-1-20-22,-6-6-5,-8-1-12,-9-1 12,-7-1 37,-5 3 10,0 6 31,0 10 27,0 6 6,0 3-29,0 3-1,0 2 0,0 0-34,0 11-8,0 17 5,7 6 3,2 4 5,-1-4-2,2 0-2,-6-4 0,1-6 0,-3-10 0,0-7-1,0-6 2,-1-1-2,7 0 2,8-26-2,6-9 5,4-4-5,1 9-15,-4 7 15,-4 11-1,-3 7 1,-4 5-5,-1 0-3,2 5 2,3 14 5,-4 1 1,3-1-4,-5-6-13,4-3-7,-3-7-10,-1-3-6,1 0 21,-3 0 4,-1 0 15,-5 0 4,0 0-3,2 0 0,-1 5 1,4 12 14,-1 1-2,4-5-4,7-7-9,1-6 1,7 0 1,5-12 7,1-13-1,-4-4 9,-6 1-9,-9 5 6,-7 0 4,-5 5 8,0 4 5,0 6 6,-6 1-1,-14 7-31,-2 0-3,-1 0-3,-2 9-3,6 7-27,5 3-57,10-2-108,4-8-165</inkml:trace>
  <inkml:trace contextRef="#ctx0" brushRef="#br0" timeOffset="38962.7119">22669 6565 703,'0'0'345,"0"0"-326,0 0-4,0 0 9,0 0-16,-35 114-8,41-96-17,8-7-20,4-11 7,-1 0 10,3 0 19,3-21 1,-3 5 4,-5 2 2,-5 7 12,-6 6 6,-2 1 0,-2 0-3,5 0-9,1 0-7,6 13 0,5-2 0,4 0-3,5-6 2,3-5 2,0 0 27,-2-16 22,-3-10-13,-6-2-8,-7-4-11,-6 0-13,-2 4-10,-3 6-2,0 5-46,-6 8-75,-2 2-192,3 2-250</inkml:trace>
  <inkml:trace contextRef="#ctx0" brushRef="#br0" timeOffset="39240.6142">23181 6627 588,'0'0'450,"0"0"-432,0 0 38,0 104 3,0-100-43,0-4-14,6 0 5,12-18 1,8-20 20,8-8-15,1 2 0,3 6-9,-2 10 9,0 10 9,-5 10 14,3 8-16,-8 0-1,-2 18-13,-8 12-2,-9 3-3,-7 6 3,0 1-4,-13 0-37,-10-6-53,-4-13-172,7-14-440</inkml:trace>
  <inkml:trace contextRef="#ctx0" brushRef="#br0" timeOffset="39369.5404">23826 6812 590,'0'0'570,"0"0"-570,0 0-12,0 0-65,0 0-273</inkml:trace>
  <inkml:trace contextRef="#ctx0" brushRef="#br0" timeOffset="42728.1923">20992 3214 315,'0'0'105,"0"0"-89,0 0 28,0 0 8,0 0 3,0 0-19,0 0-16,0 0 31,0 0 34,0 0 0,-1 0-23,1 0-22,0 0 4,0 0-2,0 0-7,0 0 0,0 0-2,-2 0 1,2 0-6,0 0 8,0 0-5,0 0-5,0 0-8,0 0-3,0 0-2,0 0-3,0 0-2,0 0-3,0 0-2,0 0 2,0 0-2,0 0-2,0 0-2,0 0 1,-2 0-6,0 0-38,-3 0-69,-9-8-310</inkml:trace>
  <inkml:trace contextRef="#ctx0" brushRef="#br0" timeOffset="46351.488">22233 2905 374,'-2'4'177,"2"-4"-166,0 0 42,2 0 35,-2 0-37,0 0-44,0 0-7,0 0-16,0 0-10,0 0-16,0 0-56,0 0-110,-4 3-7</inkml:trace>
  <inkml:trace contextRef="#ctx0" brushRef="#br0" timeOffset="46484.4094">22229 2941 261,'0'0'89,"0"0"-67,0 0-22,0 0-44,0 0-172</inkml:trace>
  <inkml:trace contextRef="#ctx0" brushRef="#br0" timeOffset="47206.7128">22262 2935 350,'0'0'210,"0"0"-117,0 0 38,0 0 3,0 0-62,0 0-27,0 0-24,11-8-12,-9 8-6,-2 0 1,0 0-4,0 0 0,0 0-5,0 0-12,0 0-18,0 0-10,0 0-44,0 0-63,0 0-74,-13 0-120</inkml:trace>
  <inkml:trace contextRef="#ctx0" brushRef="#br0" timeOffset="52140.7952">21307 1913 153,'0'0'88,"0"0"-30,0 0 0,0 0 14,0 0-13,0 0-13,0 0 1,-2-4 6,2 4 7,0 0 0,0 0 5,0 0-2,0 0-10,0 0-22,0 0-17,0 0-14,0 0 0,0 0-5,0 0-7,0 0 1,12 0 11,13 0 11,3 1-3,8 6 19,6-3-1,2 2 2,10-3-13,2-3 2,-3 0-5,-2 0 3,-6 0 4,-11 0-6,-14 0-7,-11 0-1,-3 0-4,-6 0 0,0 0-1,0 0 0,0 0-36,0 0-66,0 7-185,0 0 8</inkml:trace>
  <inkml:trace contextRef="#ctx0" brushRef="#br0" timeOffset="52792.4221">21715 1860 186,'0'0'133,"0"0"-73,0 0 20,0 0-21,0 0-18,0 0 3,-1-13-9,-2 11-4,3-3-3,0 2-3,0-1 5,-2-3-2,-1 0-6,1 1-2,2 2-9,-2 1 8,2 2 18,0 1-8,-2-3-7,2 3-1,-2 0 1,2 0-2,0 0-1,0 0 6,0 0 4,0 0-8,0 0 2,0 0-10,0 0-12,0 0-1,0 0-9,0 0-13,0 3 14,6 6 8,8 1 1,1 4-1,3 0 1,5 1 0,2-1-1,0 1 1,2-2-2,-4-1 1,-3-3 0,-5-7 2,-10 1-1,-3-1 0,-2-2 3,0 0 5,0 0 3,0 0 0,0 0-6,-11 12-6,-22 12-2,-21 14-25,-13 14-65,-2-2-211,9-1-265</inkml:trace>
  <inkml:trace contextRef="#ctx0" brushRef="#br0" timeOffset="66868.3236">21815 2298 29,'0'0'9,"0"0"21,0 0 1,0 0-16,0 0 25,0 0-8,0 0-11,0 7 4,0-7 4,0 0-1,0 0 0,0 0-14,0 0 8,0 0 17,0 0 8,0 0 5,0 0-18,0 0-3,0 0-7,0 0-4,0 0 3,0 0 5,0 0 0,0 0 0,0 0-2,0 0 1,0 0-11,0 0-4,3 0 5,-1 0 6,2 0 5,2 0-6,4 0 9,3 0-14,6-7-6,1-3 0,2 4-8,-2-3 2,-2 4-2,-1-2-1,-5 2 6,-5 3-5,-1 0 3,-4 2-5,3-3-1,-3 3 0,0 0-7,3 0 4,-5 0 3,5 0 0,-3 0-6,-2 0 3,4 3 1,-2 1 1,0-3 1,1 3-1,-3 3-4,2 1 2,0 1 3,-2 4 3,0-1-2,0 2 0,0-4 5,0-2-4,0 1-2,0 0 0,0-1 0,0 1 2,0 0-4,0 1 5,0 0-1,0 0-1,0 4-1,0-6 0,0 2 1,0 0 0,0-1-1,0 0 0,0-3 0,0 0 0,0 0 0,0 1-2,0-2 2,0 2 1,0-2 1,0 0-2,0-2 0,0 1 0,0 0 0,0-1 1,4 1-2,1-4 2,1 3 0,-1-1 1,2 0-2,-1 5 3,-5-6-6,6 3 4,-3-1-1,2-2 2,-1 4-2,-1-3 0,0-2 3,-1 2-3,0-2 1,-3 1-1,0-1 0,0 2 1,2-2 1,1 0-2,2 0-1,0 0 1,1 0 0,-4 0 2,1 0 0,-3 0-2,0 0-8,0 0-22,0 0-50,-13 0-117,-14 0-198</inkml:trace>
  <inkml:trace contextRef="#ctx0" brushRef="#br0" timeOffset="84812.6423">3649 3481 398,'0'0'280,"0"0"-119,0 0-88,0 0 7,0 0-25,0 0-1,0 0-20,0 0-1,0 0-2,-21 4-8,19 22-8,-4 14 1,-2 10 5,4 6-1,-1-1-8,3-5-5,2-7 1,0-10-7,0 1-1,0-4 3,0-4-3,0 1-13,0-6-33,-2-1-38,-9 0-86,0-4-165,-7-10-112</inkml:trace>
  <inkml:trace contextRef="#ctx0" brushRef="#br0" timeOffset="85107.2105">3229 3752 572,'0'0'154,"0"0"-46,0 0 17,0 0-81,0 0-27,67-102-4,-5 65 19,13-1-8,6 2 5,8 2 9,-8 5-31,-8 8 3,-21 7-10,-16 5 0,-12 9-9,-13 0-68,-2 0-48,-9 9-114,0 17-90</inkml:trace>
  <inkml:trace contextRef="#ctx0" brushRef="#br0" timeOffset="85324.084">3271 4377 637,'0'0'94,"0"0"-70,0 0 105,163-96-74,-103 62-38,-2 8-17,-11 10-41,-9 6-134,-9 0-72,-10-2-241</inkml:trace>
  <inkml:trace contextRef="#ctx0" brushRef="#br0" timeOffset="85810.8039">3998 3693 142,'0'0'887,"0"0"-831,0 0-20,0 0 47,0 0-73,0 0-10,0 59-1,0 19 1,0 27 26,0 20-4,-2 15-5,0 5-7,0-5 0,2-9-9,0-21 3,0-15-4,18-20 1,6-16-2,5-15 0,6-14 1,2-13 0,2-12 0,-3-5-1,-3-5 1,-6-24 8,-13-12-7,-14-12 8,0-14-3,-39-5-3,-13 2-2,-9 6-1,1 12 0,6 14-3,15 7 3,4 6 5,17 2-5,10 0 0,8-5-3,0-7-3,24-5-5,13-2 5,5 0 6,-3 9-2,-5 6 1,-10 13-44,-12 12-126,-12 2-242</inkml:trace>
  <inkml:trace contextRef="#ctx0" brushRef="#br0" timeOffset="86537.3879">5407 3713 736,'0'0'210,"0"0"-142,0 0 19,0 0-40,0 0-43,0 0 16,113-60-9,-43 40 1,1 0 3,-11 6 0,-8 7-13,-12 2-2,-10 5-1,-4 0-1,-9 0-8,-5 14-4,-8 2 0,-4 12 3,0 7 4,-19 5 7,-14 6 1,-6 0 3,-11 2 0,-4 4-4,0-6 0,3-2 6,10-8-5,10-10 3,13-7-2,13-10 6,5 2-7,0-1-1,23-1 8,15 1-1,10-3 11,8-5-8,-2-2-5,-1 0-5,-1 0-8,-1 0-63,2-7-113,-4-9-151,-4-10-283</inkml:trace>
  <inkml:trace contextRef="#ctx0" brushRef="#br0" timeOffset="86772.2527">6301 3573 342,'0'0'775,"0"0"-755,0 0 0,0 0-10,120-44 6,-66 32-4,-8 4-12,-7 6-1,-15 2-55,-6 0-65,-14 10-116,-4 4-40,0 1-73</inkml:trace>
  <inkml:trace contextRef="#ctx0" brushRef="#br0" timeOffset="87100.938">6283 3688 847,'0'0'73,"0"0"-39,0 0 100,0 0-96,0 0-25,0 0-13,-9 28-9,9 8 9,0 14 5,0 11 10,1 6 5,2 7 10,0 3-3,-3 5-17,0 0 3,0-4-3,0-10-2,0-11 7,3-16-10,10-6 2,0-9-6,7-10 0,2-4-1,8-6 0,3-6-2,5 0-46,3-9-105,1-18-130,-9-7-190</inkml:trace>
  <inkml:trace contextRef="#ctx0" brushRef="#br0" timeOffset="87556.4233">6626 3962 927,'0'0'120,"0"0"-115,0 0 25,0 0 19,0 0-43,0 0-6,134-50-6,-111 84 6,-11 13 2,-4 10-2,-8 6 1,0 1 3,0-6 0,0-9-3,0-10-1,0-13-5,0-10-7,17-13-14,8-3 9,4-5-1,2-27 12,0-6-35,-6-6 15,-9-5-20,-7 3-3,-7 5 49,-2 4 11,0 11 21,0 4 11,-11 7-10,4 4 20,0 5 3,2 3-11,4 3-6,1 0-22,0 0-17,0 20-15,0 12 15,0 10 1,1 10 1,11 0-2,-5 0 0,4-2-37,-5-8-92,3-10-68,0-16-74,2-11-134</inkml:trace>
  <inkml:trace contextRef="#ctx0" brushRef="#br0" timeOffset="87895.2267">7244 4319 703,'0'0'121,"0"0"-92,0 0 84,0 0-49,0 116-23,0-102-9,0-5-15,0-8-9,0-1 2,0 0 8,0-8 12,0-22-5,0-8-22,2-6-3,14 6-11,3 10 11,-2 10 0,0 6-1,-1 7-1,2 0-4,2 3 6,-2 2 5,1 0-1,-1 2 0,-5 12-4,-3 6 3,-4 2-3,-1 2 1,-5 0-4,0 0 2,0 1-41,0-2-67,-15-7-63,1-6-103,1-10-131</inkml:trace>
  <inkml:trace contextRef="#ctx0" brushRef="#br0" timeOffset="88299.9945">7385 3752 781,'0'0'64,"0"0"-47,133-97 32,-64 67 0,4 6-20,-1 10-20,-5 7-9,-16 7-2,-11 0 1,-17 0-5,-13 7 3,-2 7 3,-8 10 8,0 8 36,0 9-1,0 10-15,0 12-3,0 7-6,4 6-4,7 0-8,3-4-7,3-3 14,-2 1 2,-7-8-2,-6-2 2,-2-2 0,-10-8 7,-20-5-4,-9-10 3,2-4-6,-3-13-10,4-6-1,1-12-3,4 0-4,-3-3-15,12-18-39,6-11-92,9-11-161,7-4-214</inkml:trace>
  <inkml:trace contextRef="#ctx0" brushRef="#br0" timeOffset="88556.2376">8412 4006 1142,'0'0'78,"0"0"-71,0 0 5,156-34 21,-93 18-17,-5 2-10,-16 4-6,-18 4-38,-15 6-54,-9 0-95,0 0-229,-30 12-123</inkml:trace>
  <inkml:trace contextRef="#ctx0" brushRef="#br0" timeOffset="88720.3982">8459 4291 838,'0'0'91,"0"0"-60,147-27 75,-89 10-75,-10 5-31,-11 6-32,-16 3-183,-18 3-343</inkml:trace>
  <inkml:trace contextRef="#ctx0" brushRef="#br0" timeOffset="89356.6701">9204 3825 436,'0'0'212,"0"0"-115,0 0 56,0 0-34,0 0-50,0 0-21,0-11-33,0 28-15,0 18 0,6 15 18,0 6 17,4 4-17,3-4-11,0-2 1,5-7-8,3-10 4,0-10-1,4-10-4,0-12 2,4-5 4,-3-5-5,1-24 7,-5-9 0,-10-8 0,-12-8-3,0-3 3,0 4-6,-16 10-1,1 14-15,1 10-10,3 9-55,6 6-174,5 2-179</inkml:trace>
  <inkml:trace contextRef="#ctx0" brushRef="#br0" timeOffset="89606.1673">9837 3663 984,'0'0'141,"0"0"-135,0 0 55,0 0 0,0 0-41,0 0-8,-95 149-1,74-77 6,5 4-8,5-6 13,9-1-14,2-11 1,0-6-6,6-6-3,12-10-5,4-6-34,-2-9-41,3-8-105,-8-13-217</inkml:trace>
  <inkml:trace contextRef="#ctx0" brushRef="#br0" timeOffset="90002.9402">9885 4014 866,'0'0'163,"0"0"-161,0 0-2,154-80 25,-87 55-20,3 8 3,-6 3-8,-14 8-5,-11 6 2,-18 0-21,-8 0-1,-13 16 10,0 8 8,-5 5 7,-19 2 4,-9 3 12,3 1 12,-5 0 6,-2 2 6,2-1-1,4-5-12,8-2-2,10-12 1,9 0-12,4-5 4,0-3-11,0 0-3,22-3 2,13-1 1,12-5-1,11 0-2,2 0-1,3-13-3,-10-3-12,-7-1-71,-15 0-65,-14-1-170,-17-5-245</inkml:trace>
  <inkml:trace contextRef="#ctx0" brushRef="#br0" timeOffset="90272.7835">10385 3605 963,'0'0'80,"0"0"-78,0 0 50,171-20-7,-97 50 0,-2 18 0,-6 13-21,-10 4-11,-16 12-1,-21 1-12,-19 3 0,-1 7 5,-39-12-5,-10-6 3,3-12 7,3-12-6,7-11 9,5-12-8,8-9-5,7-10-2,9-4-47,8 0-105,0-22-273</inkml:trace>
  <inkml:trace contextRef="#ctx0" brushRef="#br0" timeOffset="90881.2454">11631 3592 872,'0'0'60,"0"0"-50,0 0 8,0 0-11,-6 121 7,10-67 7,5 1-2,-1-3-11,-1-2-2,-3-2-6,-4-2-13,0 0-40,0-1-113,-11-4-43,-4-6-117</inkml:trace>
  <inkml:trace contextRef="#ctx0" brushRef="#br0" timeOffset="91960.6237">11524 3878 617,'0'0'69,"0"0"-66,60-108 96,-11 72-34,14 1-38,6 3 0,-1 4-15,0 4-6,-17 8-2,-12 2-4,-16 6-8,-11 4-7,-10 2 9,-2 2 6,0 0 0,-4 0 0,-17 0 30,-3 0-30,-1 0 1,3 0 25,4 14-15,2 10-2,5 10-4,5 14 0,4 7 5,2 4 2,0 2 0,0-6 0,0 0-1,0-8-10,0-8 5,0-6-2,2-11-4,0-10 1,0-7-2,2-5-1,3 0 2,7-24 5,5-15 16,8-7-13,0 5-8,-3 5-4,1 9 0,-2 12 4,-2 7-4,2 8 0,-5 0-3,-3 11 1,-6 21-1,-6 9 4,-3 5 2,0 4 1,0-1-8,0-9-12,0-12 4,0-16 16,17-12-17,12 0 4,9-25 9,5-12-3,3-9-1,-4-3-14,-3 7-14,-12 6 34,-14 10 2,-9 8 22,-4 4 24,0 6-15,-13 2 0,-7 6-16,-2 0-7,2 4-3,-1 13 3,6 10-1,2 5-1,6 1 0,4 4-3,3-3 0,0-1-1,3-1-1,15-10-1,6-4-2,5-12 2,4-6 0,4 0-1,0-8-5,-1-15 6,-7-4-6,-5-5 6,-8-7 0,-5 1 3,-2 3 5,-4 9-4,1 17 3,-6 6 4,0 3 1,0 0-12,0 17-11,0 13 11,0 0 6,0-3-1,0-12-5,0-5 0,0-6 1,7-4-2,1 0-1,10-5 2,7-21 9,6-8-9,4-1-2,2 5-5,-4 6 4,-2 11-8,-4 10 8,-5 3 0,-6 14 1,-7 21 2,-9 8 7,0 6 10,0-2-7,0-7 7,0-6-4,0-7 3,0-13-4,6-10 0,21-4 3,14-7 4,11-22 3,4-7-20,-4 0-2,-12 3-49,-16 8-49,-21 3-191</inkml:trace>
  <inkml:trace contextRef="#ctx0" brushRef="#br0" timeOffset="92878.631">5117 5770 577,'0'0'98,"0"0"-79,0 0 28,0 0-7,0 0 22,129-3-25,-69-9-20,-1 6-3,-6 6-14,-15 0-1,-13 4-7,-19 18-3,-6 8 11,-6 4 3,-26 2 11,-5 1-5,-4-5 7,1-1 11,3 1 16,1-1-3,7-3 2,9-2-10,7-7-9,3 2-6,10-8-4,0-1-13,0-3 0,18-4 0,13-5 3,7 0 7,3 0-3,1 0-1,2-12-6,3 3-20,5-3-67,1-2-49,0-4-118,-1-6-157</inkml:trace>
  <inkml:trace contextRef="#ctx0" brushRef="#br0" timeOffset="93082.5132">5933 5787 667,'0'0'359,"0"0"-346,0 0-12,136-46 48,-71 27-13,-2 8-5,-9 3-22,-8 8-9,-18 0-33,-12 0-56,-11 14-89,-5 2-63,-14 1-47</inkml:trace>
  <inkml:trace contextRef="#ctx0" brushRef="#br0" timeOffset="93372.887">5919 5865 182,'0'0'449,"0"0"-362,0 0-40,0 0 82,0 0-63,-40 130-7,40-79-2,0 7-8,7 12-21,-2 10-1,-3 7 2,-2 0-10,0-2-8,0-11-6,0-14-1,0-8 4,0-11 3,7-7-1,6-8-5,3-4-2,3-7 0,8-6-1,7-3 1,8-6-1,3 0-2,0-12-13,-3-4-76,-7-1-129,-8 1-303</inkml:trace>
  <inkml:trace contextRef="#ctx0" brushRef="#br0" timeOffset="94161.6873">6584 6066 639,'0'0'191,"0"0"-174,0 0-1,0 0 24,0 0-28,0 0 20,118-41-32,-100 59-9,-9 13 3,-5 11 6,-4 6 7,0 2 23,0 2-14,-2-4-6,-4-8 1,6-8-11,0-9 0,0-7 0,8-11-1,13-5 0,2 0 1,5-7 0,-1-20-1,1-6-8,-5-6 8,-5 2-10,-5-4 10,-7 7 2,0 0 8,-6 1-9,0 4 7,0 0 5,0 8 2,0 5 7,0 2 1,-3 6 9,0 1 0,0 7-2,3 0 6,0 0-15,0 0-20,0 0-10,0 8-7,0 15 16,0 4 1,0 10 11,13 3 0,-2 2-5,-3 2 2,4 1 2,-6-4-9,3 1 2,-5-1-3,0 1-9,0-10-52,-2-4-66,6-12-58,9-16-60,-2 0-89</inkml:trace>
  <inkml:trace contextRef="#ctx0" brushRef="#br0" timeOffset="94536.4739">7161 6430 516,'0'0'102,"0"0"-49,0 0 73,0 0-45,0 0-16,0 0-29,37 121-11,-33-99 0,-4-8-6,2-4-1,-2-8-9,0-2-1,0 0 6,0 0 21,0-18 4,2-14-33,0-10-6,3 2 0,5 5 3,4 7-3,1 6-2,2 7-7,-7 4 5,4 9 3,-3 2-7,3 0 1,-1 6 6,0 13 1,2 1 7,-1 2 4,-2 2-5,-6 2-3,1-2 3,-3 1-2,-4-4-3,0 1-2,0-4-8,0-4-40,0 0-48,0-4-76,0-5-82,2-5-52</inkml:trace>
  <inkml:trace contextRef="#ctx0" brushRef="#br0" timeOffset="94753.5469">7550 6505 850,'0'0'104,"0"0"-101,0 0 15,0 0-2,0 0 8,124-17-15,-88 10-9,-8 0-18,-7 4-92,-7 1-105,-8-2-87</inkml:trace>
  <inkml:trace contextRef="#ctx0" brushRef="#br0" timeOffset="94993.0663">7859 6320 609,'0'0'358,"0"0"-345,0 0-10,0 0 22,0 0-2,0 0 13,12 127-24,-2-89-5,-3 0 0,0-4-1,-7-2-6,0-4-3,0-2-49,0-4-25,0-5-92,0-12-13,0-5-64,0-3-89</inkml:trace>
  <inkml:trace contextRef="#ctx0" brushRef="#br0" timeOffset="95360.8542">8135 6310 680,'0'0'144,"0"0"-109,0 0 52,0 0-65,0 0-16,0 0-6,-71 35 0,42-15-3,2-1 3,2 1 3,4-1-3,3-5 6,7-2-5,1-2 5,8-4 0,2 3-6,0 2 9,0-1 4,16 3 4,9-1-7,4 0 4,6-1 4,3-1-10,2-2-5,-2 2 0,-4-3 3,-7 2-6,-10-4 1,-1 2 0,-9-5-1,-3 1-6,-2 0-30,-2-3-14,0 0-49,0 0-87,0-3-38</inkml:trace>
  <inkml:trace contextRef="#ctx0" brushRef="#br0" timeOffset="95818.5902">8135 5763 922,'0'0'123,"0"0"-123,0 0 0,0 0 16,179-18 8,-90 11 3,4 7-21,-12 0-1,-14 0-1,-24 0-4,-18 0 0,-11 5-1,-9-3 1,-5 2 2,0-3 3,0 6 29,0 6-7,0 13-7,0 15-7,0 13-1,0 13 4,0 9-6,2 10 4,12 6 2,-1 5-7,0-3 0,-2-4-2,-8-5-5,-3-14 3,-5-3 5,-24-14 2,-4-8-2,-6-7-2,2-13 0,-1-10-5,0-10 0,3-6-3,0-2-5,10-22-29,5-14-37,17-13-61,3-7-178,13-6-269</inkml:trace>
  <inkml:trace contextRef="#ctx0" brushRef="#br0" timeOffset="96022.0152">9346 6174 1057,'0'0'93,"0"0"-91,130-34 9,-68 12 6,-2 3-17,-11 6-22,-16 2-174,-23 8-244</inkml:trace>
  <inkml:trace contextRef="#ctx0" brushRef="#br0" timeOffset="96200.9125">9306 6442 930,'0'0'155,"0"0"-143,0 0-7,131-10 50,-50-13-37,-3-2-1,-11 4-17,-23 7-24,-24 7-112,-20 7-82,-16 0-120</inkml:trace>
  <inkml:trace contextRef="#ctx0" brushRef="#br0" timeOffset="102042.7942">10445 6101 36,'0'0'59,"0"0"-47,0 0 48,0 0-9,0 0-17,0 0 0,0 0 3,0 0 8,0 0 27,0 0 6,0 0 5,0 0-18,0 0 1,0 0-13,0 0-19,0 0-5,0 0-5,0 0 2,0 0-5,0 0-3,0 0-4,0 0 3,0 0-5,0 0-3,0 5-5,5-1 5,8-1 1,3 0-5,1-3 3,3 0 8,3 0-2,1 0-3,0 0-2,-1 0-3,-1 0-2,0-3-1,1 1-2,-1 1 4,-5-1-1,4 0-4,-3 2 1,-3-2 2,-2 2-3,-5-3 1,-4 3 1,-4 0-2,0-2 0,0 2 2,0 0-2,0 0 0,0 0 0,0 0 0,0 0-4,0 0 4,0 0 0,0 9 1,-7 3 6,-3 1-7,-2 4 0,-3 1 2,-1 2 0,1 0-1,-3 1-1,8-4 0,-3 3 3,0-2-3,-1 2 2,1-2-5,2 2 6,-3-2-3,2 1 1,1-2 0,-1 1-1,1-2 0,1 1 2,2-5-2,0-4 0,5-4 0,1-3 2,2-1-2,0 0 0,0 2 1,0-2-1,0 0 0,0 0 0,0 0 0,0 0-3,0 0-4,0 0 0,8 0 7,10 0 0,4 0 2,5 0-1,3-2 0,5-1-1,2-1 1,4-2-1,-1 0 9,-5 0 2,-10 1-1,-7 2-5,-9 3 1,-5-2-5,-2 2 4,-2 0-2,0 0 1,0 0-4,0 0-35,-8 0-66,-10-2-241</inkml:trace>
  <inkml:trace contextRef="#ctx0" brushRef="#br0" timeOffset="102822.7872">10581 5833 100,'0'0'124,"0"0"-62,0 0-4,0 0 4,0 0-27,0 0 6,-4 0-7,1 0 16,3 0 5,0 0-3,0 0-2,0 0-2,0 0-5,0 0-19,0 0-11,0 0-10,11 0 5,10 0 2,1 0 21,7-5 1,-5 0 5,1-2-2,-3 2-5,-9-1-11,-1 2-11,-8 4-6,-2-2-2,-2 2 0,0 0-38,0 0-70,5 0-138,1-3-78</inkml:trace>
  <inkml:trace contextRef="#ctx0" brushRef="#br0" timeOffset="103340.7641">10946 5618 204,'0'0'135,"0"0"-87,0 0 45,0 0-18,0 0-29,0 0-1,-3-8 3,3 6 8,-1 2 7,1 0-2,0 0-13,0 0-18,0 0-4,0 0-7,-2 0-18,0 0-1,0 0-4,-3 12 1,2 9 3,-2 2 11,4 4-7,1 4-2,0 4-2,0-1 6,0 3-4,0-6 4,0-1-4,1-2-1,2 1 0,-1-12 4,1-1-4,2-7-1,-3-5 0,2-1-3,-4-3-43,0 0-56,0 0-41,4 0-41,-1 0-58</inkml:trace>
  <inkml:trace contextRef="#ctx0" brushRef="#br0" timeOffset="104030.3655">11144 5634 394,'0'0'166,"0"0"-139,0 0 32,0 0-15,0 0-31,0 0-7,0-3-5,0 3 11,0 0 5,0 0-2,-4 5 2,-2 5-4,-4 1 8,2 0 12,-3 3-11,-5 3 1,2 3 4,-3-1-13,-1 1-11,2-3-2,3-1 1,0-6 3,1-4-5,6-2 4,1-2-3,1 1 6,2-2-4,-4-1-1,0 0 5,6 0-6,0 0 1,0 0 3,0 0-5,-2 0 1,2 0 0,0 0 3,0 0-2,0 0 1,0 0-6,0 0 1,0 0-14,0 0-1,0 0 17,8 0 3,2-1 7,0-2-7,5 3-3,0 0-2,3 0-3,-3 8 5,-1 8 0,-1 4 3,-3 4-2,-4 7 0,5-4 12,-4 0-7,2-5 2,-1-6 1,2-6-2,-1-4 5,2-5 4,-2-1-6,-3 0 5,4 0 1,-5 0-7,0-4-3,2-4-6,-5 5-36,0 1-77,-2 2-130,0 0-218</inkml:trace>
  <inkml:trace contextRef="#ctx0" brushRef="#br0" timeOffset="104610.6151">11337 6407 309,'0'0'166,"0"0"-139,0 0 36,0 0-10,0 0-27,0 0-3,7-4-4,-7 4 7,0 1-11,0 2 3,-1-3-11,-3 0 2,2 0 2,0 0-8,2-7-3,0-2-14,0 0 5,0 6 9,0 1 5,6 2-2,0 0-3,-1 0 7,-2 2-2,-3 5 9,0 2-3,0-1 11,-8-4-2,2-2-7,0-2-1,1 0 10,3 0 18,-3 0-14,5 0-18,0 0 1,0 0-9,0 0-41,0-6-108,0-1-150</inkml:trace>
  <inkml:trace contextRef="#ctx0" brushRef="#br0" timeOffset="105350.5063">11963 5893 515,'0'0'217,"0"0"-171,0 0 33,0 0 9,0 0-52,0 0 1,0-7-18,0 7-10,0 7-2,0 16-1,-3 7 16,0 5-3,3 9 3,0 3-6,0 1-2,0 3-4,9-2-7,6-1-1,1-6-2,1-7 1,6-10 1,1-4-2,7-12-1,1-6-2,2-3 3,0-3 0,2-20-8,-7-5 2,-4-5 4,-8-3 2,-8-6 4,-4-5-4,-5-4 3,0-3-2,0 6 2,-5 3-3,3 13-4,2 6-17,0 11-46,0 4-61,0 9-110,0 2-102</inkml:trace>
  <inkml:trace contextRef="#ctx0" brushRef="#br0" timeOffset="105660.3285">12692 5784 828,'0'0'250,"0"0"-240,0 0 45,0 0 19,0 0-61,0 0-5,-114 139-4,98-67 13,8 5-8,3-4 11,5-1-8,0-7 2,0-11-8,21-8-3,-2-10 2,6-12-5,0-5-9,-6-11-22,6-8-45,-1 0-67,-1-4-154,-8-26-179</inkml:trace>
  <inkml:trace contextRef="#ctx0" brushRef="#br0" timeOffset="106092.0186">12792 6111 724,'0'0'84,"0"0"-49,0 0-35,146-58 36,-93 46-31,6 3-1,-9 2-4,-10 7-9,-13 0-19,-12 0 25,-8 0-1,-5 0-11,-2 0 15,0 11 34,0 3 15,-9 2-20,-4 2-8,-5 6-2,-6 0-11,-3 3 6,-4 2-9,0-1 0,-1-2 4,5 0 4,5-6 6,9-4 5,4-6-6,6-2 4,3-2-6,0 0-10,12-2 8,17 0 6,9-4-10,4 0-2,5 0-3,2-1-4,2-14-1,-4 1-12,-12 4-62,-10 3-53,-12 3-102,-13 1-107</inkml:trace>
  <inkml:trace contextRef="#ctx0" brushRef="#br0" timeOffset="106370.8749">13225 5763 560,'0'0'390,"0"0"-390,0 0 0,160-2 53,-93 34-13,-2 12 10,-3 8-27,-11 10 6,-12 7 0,-22 3-3,-17 7-1,-9 6-4,-34 0 0,-8-3-7,0-12-1,5-17 0,12-12-6,10-19-7,10-6-9,5-14-102,3-2-305</inkml:trace>
  <inkml:trace contextRef="#ctx0" brushRef="#br0" timeOffset="122060.6371">1847 7900 582,'0'0'102,"0"0"-72,0 0 10,0 0 79,0 0-91,0 0-12,0 0-16,0 0-1,-22 13 1,27 27 13,-3 4 10,6 6 16,-3-4-8,1 0-11,4-3-15,-6-6-1,0-3-4,1-1-7,-5-8-54,0 4-76,0-5-74,-18-7-82</inkml:trace>
  <inkml:trace contextRef="#ctx0" brushRef="#br0" timeOffset="122352.4703">2112 7954 624,'0'0'182,"0"0"-175,0 0 16,0 0 49,0 0-55,-122 52-2,95-15 3,2 3-8,14-1 4,7-10-2,4-5-9,0-5-3,11-8-6,13-2 6,6-6 6,-4-1 1,3-2-7,1 0-74,-4 2-80,-7-2-68,0 0-139</inkml:trace>
  <inkml:trace contextRef="#ctx0" brushRef="#br0" timeOffset="122534.3638">2195 8124 627,'0'0'141,"0"0"-137,0 0 10,152-107 56,-108 87-61,-1 6-9,-10 5-19,-6 6-79,-8 1-33,-9 2-136</inkml:trace>
  <inkml:trace contextRef="#ctx0" brushRef="#br0" timeOffset="122714.263">2331 8201 848,'0'0'101,"0"0"-100,0 0 20,0 0 2,0 0-20,132-65-3,-88 44-69,-4 5-149,-11 0-69</inkml:trace>
  <inkml:trace contextRef="#ctx0" brushRef="#br0" timeOffset="123042.6694">2706 8071 722,'0'0'152,"0"0"-148,0 0 12,69-132 29,-38 81-21,-5 2-6,-7 3-14,-4 7 3,-6 11 6,-7 10 8,-2 10 8,0 6 12,0 2 8,0 0-19,0 0-25,0 0-5,0 10-3,4 14-7,4 8 10,0 4 5,3 0-1,1 0-3,0 0 0,-1-1-1,-2-4 2,-2 2-2,-2-5-68,-5 1-38,0-3-64,0 1-43,-5-8-117</inkml:trace>
  <inkml:trace contextRef="#ctx0" brushRef="#br0" timeOffset="123275.5345">2826 8257 145,'0'0'609,"0"0"-507,0 0-76,0 0 21,0 0-15,0 0 29,163-68 0,-86 36-9,6-6-14,-5 0 5,-3 4-8,-10 2-19,-18 7-1,-13 7-6,-16 8-9,-12 9 0,-4 1-9,-2 0-27,0 0-68,-10 0-71,-20 0-211</inkml:trace>
  <inkml:trace contextRef="#ctx0" brushRef="#br0" timeOffset="125366.184">581 7270 416,'0'0'414,"0"0"-346,0 0-38,0 0 45,0 0-49,0 0-26,0 0-3,-9-13-11,9 23 14,0 14 6,0 8 36,0 5-5,4 0-8,6 1-10,0 1-10,-4-10-5,7 0-2,2-9 1,3-11-1,5-5-2,6-4-3,-4 0-5,3-12-11,-2-9 4,-8-8 2,-5-4 11,-4-5-5,-6-3 5,-3 3 3,0 8-1,0 10 1,0 10 2,0 8-2,0 2-1,0 0-7,0 5-17,0 20 11,0 7 13,0-2 1,7-4 1,6-3-3,5-8 1,4-5 0,2-3 1,3-7 20,-2 0 16,-3-7 18,-2-15 11,-2-6-22,-5-5-10,-4-8-24,-6 1-9,-3 3-1,0 5-27,-8 11-38,-7 8-63,0 8-155,4 5-209</inkml:trace>
  <inkml:trace contextRef="#ctx0" brushRef="#br0" timeOffset="126320.8191">1225 7090 826,'0'0'94,"0"0"-56,56-140 18,-39 90-9,-5 2-39,-10 6-3,-2 10-5,0 10-1,-14 8-3,-1 7-1,-5 7-8,2 0 13,-2 0 13,0 12-12,7 11-1,5 9-6,4 3 4,4 8 2,0 4 0,0-2 5,12 1 4,3 2-2,1-1-3,-4-1 5,1-1 0,-2-6-5,-5-9 3,3-10-6,-4-10-1,-3-6 7,0-4-7,1 0 6,-1 0-1,5-16 8,6-12-5,0-2-8,1 1 0,5 6 1,2 3 1,-1 5-4,1 8 1,-2 4-7,-4 3 0,-5 0-1,-2 13-4,0 11 5,-1 0-2,1 0-6,-4-5-11,5-6 9,-3-8 4,6-5-3,1 0 4,7-8 13,0-18 11,1-6-7,-1-3-3,-7 0 1,-6 1 0,-4 6 1,-3 8 4,0 5 13,0 8-4,-4 7-8,-7 0-7,0 0 0,0 20 0,0 4-1,7 6 0,1-2 1,3 2-1,0-2-1,0 1 1,9-5 0,9-6 1,2-6-1,0-8 0,5-4 1,-6 0 12,3-4-10,3-17 3,-4-4 2,-4-8 0,-3-3 2,-5 0-7,-5 6 6,0 12-7,-2 13 10,-2 2-4,0 3-8,0 0-11,0 0-11,-2 15 22,-4-4-1,4-3-3,0-8-13,2 0 7,0 0 0,4-11 10,21-7 0,6-1-3,0 11 3,-2 4 10,0 4-4,-4 0 11,-2 17-2,-3 2 1,-6 5-6,-3-2 3,-11 2-10,0 5 0,0-3-3,-9 4-64,-8-6-109,-10-9-349</inkml:trace>
  <inkml:trace contextRef="#ctx0" brushRef="#br0" timeOffset="127220.3005">4608 9115 435,'0'0'304,"0"0"-285,0 0-9,0 0-6,0 0-3,0 0 30,0 0 1,161-4-15,-103 4 7,-4 0 7,-7 0 4,-15 0-30,-10 4-3,-9 5-1,-9 0-1,-4 3 1,0 5 5,0 5 3,-23 6 1,-8 2 3,-2 4-8,-7-3 4,0 4-3,-3-3-1,3-2 4,5-3 6,8-5 0,8-6 3,9-6-4,8-4-6,2-2-6,0 1-2,0 2-5,19-2 5,15 4 15,6-1 2,5-2-5,2 0 0,2-4-11,4-2-1,4 0-33,2-6-66,-5-14-145,-10-5-146</inkml:trace>
  <inkml:trace contextRef="#ctx0" brushRef="#br0" timeOffset="127454.7059">5371 9006 848,'0'0'134,"0"0"-127,0 0 25,178-53 37,-108 39-33,1 5-2,-6 2-26,-11 5-7,-13 2-2,-12 0-22,-12 0-41,-13 0-37,-4 0-65,0 0-5,-7 0 4,-19 0-64</inkml:trace>
  <inkml:trace contextRef="#ctx0" brushRef="#br0" timeOffset="127746.5359">5489 9024 336,'0'0'118,"0"0"-20,0 0 90,0 0-47,0 0-73,0 0-36,-37 51-3,37-22 12,-3 9 4,1 6-1,2 5-12,-2 9-6,-1 3 9,0-1-15,-5 2-10,2-6-4,1-5 0,5-10 2,0-8-1,0-5 1,7-6-1,11-8-6,7 0 3,6-6-1,7-8-3,5 0-6,9 0-49,6-20-69,-4-12-171,-5-6-239</inkml:trace>
  <inkml:trace contextRef="#ctx0" brushRef="#br0" timeOffset="128261.9489">6191 8964 917,'0'0'101,"0"0"-99,0 0 26,0 0-8,0 0-18,0 0-2,106 1-3,-100 33-2,-4 10 4,-2 3 2,0 1 13,0-6-11,0-7 1,0-3-3,5-11 3,6-7-4,7-8-2,4-6-3,7 0-2,4-22 7,1-9-12,-7-6 1,-5-5-16,-9-3-2,-7 5-3,-2 7 15,-4 5 17,0 10 10,0 7 18,0 6 6,0 0-1,-4 3 1,2 2-4,0 0 1,2 0-4,-2 0-20,2 2-7,0 22 0,0 13 2,0 4 11,0 5 0,6 1-8,2-3-1,-1-2 5,-5-4-9,2-4-31,-2-7-89,3-10-149,-1-15-135</inkml:trace>
  <inkml:trace contextRef="#ctx0" brushRef="#br0" timeOffset="128646.7275">6745 9342 577,'0'0'54,"0"0"-25,0 0 71,0 0-74,0 0 1,0 113-7,0-108-9,0-3-5,2-2 9,-2 0 25,2-9 35,3-19-49,1-5-18,3 1-8,7 2-1,2 5 1,4 1 0,-2 4 1,0 8 0,-5 3 3,1 7 6,-3 2-2,-2 0-2,3 0 7,-3 16-4,-1 4 6,-4 6-9,-2 2 9,1 0-2,-5-2-10,0-2 0,0-4-3,0-6 0,0-6-45,0 1-50,4-6-152,-2 2-19,6-5-127</inkml:trace>
  <inkml:trace contextRef="#ctx0" brushRef="#br0" timeOffset="128893.5869">7088 9414 168,'0'0'456,"0"0"-391,0 0-43,0 0 38,0 0 47,0 0-35,120 0-56,-86-1-5,-10-3-8,1-3-3,-8 4-51,-6-2-138,-1 3-115</inkml:trace>
  <inkml:trace contextRef="#ctx0" brushRef="#br0" timeOffset="129372.3097">7458 9351 369,'0'0'318,"0"0"-265,0 0-15,0 0 44,0 0-44,0 0-8,24-9-26,-11-3 0,2-4 1,2 2-1,-1-2-3,-3 2 1,-2 2 7,0 3 0,-2 0 0,-2 4 1,-5 2 3,2 1-2,1 0-6,-3 2 1,1 0-2,1 0 1,0 0-3,1 0 6,2 10 5,-3 8 14,2 7-5,-1 1-1,-1 1-10,1 4-2,-2-4-4,-3-1-3,0 0 1,0-1-3,0-8 0,0 0-7,0-3-22,0-6-30,0-1-38,-3-4-65,-2-3-20,-4 0-100</inkml:trace>
  <inkml:trace contextRef="#ctx0" brushRef="#br0" timeOffset="129600.7114">7527 9595 409,'0'0'488,"0"0"-439,0 0-32,0 0 35,0 0-16,0 0-1,120 0-26,-79 0-9,-8 0 3,-6 0-3,-5-5-20,-6 0-49,-3 1-61,-2-4-64,0-1-76</inkml:trace>
  <inkml:trace contextRef="#ctx0" brushRef="#br0" timeOffset="130092.4288">7897 8944 255,'0'0'705,"0"0"-699,0 0 3,144-33-9,-81 25 15,5 4-9,-7 2-5,-2 0 0,-8 0 2,-11 0 0,-11-3 0,-11 5 12,-10 0 23,-8 0 2,0 0 2,0 0-16,0 9-10,0 15-1,0 12 13,0 8-3,0 7-9,0 7-3,0 3-3,0 5-1,0 6 2,0 2-5,0-2-3,0-2 4,-11-8-4,-1-8 13,-10-6 0,-4-9 9,-5-8-3,-7-2-7,1-12-6,-2-5-4,4-6 1,6-6-6,2 0 0,3-11-17,4-22-34,11-13-74,9-12-292</inkml:trace>
  <inkml:trace contextRef="#ctx0" brushRef="#br0" timeOffset="130372.1337">9069 9174 1052,'0'0'144,"0"0"-144,0 0 10,121-26 12,-70 14-16,-1 7-6,-15 2-25,-18 3-65,-17 0-245,0 0-255</inkml:trace>
  <inkml:trace contextRef="#ctx0" brushRef="#br0" timeOffset="130588.3695">9074 9448 892,'0'0'211,"0"0"-177,0 0 26,172-27 18,-104 3-38,-5 4-17,-13 3-14,-13 3-5,-15 4-4,-9 4-3,-7 2-17,-6 0-31,0 1-53,-10 3-88,-25 0-235</inkml:trace>
  <inkml:trace contextRef="#ctx0" brushRef="#br0" timeOffset="132546.4632">10057 9083 379,'0'0'127,"0"0"-101,0 0 43,0 0 20,0 0-35,0 0 14,-11 2 0,11 0-7,0 5-19,13 0 4,8 2-13,7-1 2,8-2-3,6 1-5,6-5-11,-4 1 2,-4-3-6,-8 2-5,-9 0-6,-5 2 1,-9 0-2,-8 0 0,-1-2 1,0 0-1,0 4 0,0 1 1,0 8 1,-5 4 3,-15 4-1,-6 3-4,1 3 1,-6-3 1,0 1-2,4-3 0,1-4 2,4-6-1,7-4 0,1-1 1,4-4-2,3 2 0,2-2-1,3 2 1,0-3 0,-1 0-2,3-1 2,0-1 0,0 3 2,25-3 4,10-2 12,9 0-2,4 0 0,4 0 0,-6 0-11,-5 0 4,-8 0-9,-8 3-1,-6-1 0,-7 0 0,-6 1-19,-1-1-35,-5 0-52,0 1-69,0-3-123,-2 0-157</inkml:trace>
  <inkml:trace contextRef="#ctx0" brushRef="#br0" timeOffset="132998.8209">10180 8721 302,'0'0'134,"0"0"-94,0 0 49,0 0-11,0 0-50,0 0 53,40 0 14,-7 0 11,-2 0-22,-2 0-28,-6 0-29,-9 0-19,-1 0-4,-7 0-4,1 0-16,2 0-62,0 0-59,4-2-78,-1-10-93</inkml:trace>
  <inkml:trace contextRef="#ctx0" brushRef="#br0" timeOffset="133528.5171">10570 8617 500,'0'0'130,"0"0"-112,0 0 75,0 0 2,0 0-70,0 0-9,-2 3-15,2-3 7,0 0 7,0 0 21,0 0-5,0 0 3,0-5-12,15-12-6,8-5-6,-1 1-9,0 0-1,-2-2 2,2 4-1,-6 1-1,-2 2 1,-6 6 0,-3 3 0,-3 2 2,0 2 4,-2 3 8,0 0 7,0 0 0,0 0-9,0 0-4,0 0-9,0 0-3,0 20 1,0 7 2,0 4 3,0 6 0,-4 1 1,-1 0 1,1 1 2,2-6-4,0 2 1,2-8-3,0-4 1,-6-5-2,4-6 0,2-4 0,0-4 0,0 1-19,-2-2-52,0 1-19,-6-2-96,5 1-69,-4 0-163</inkml:trace>
  <inkml:trace contextRef="#ctx0" brushRef="#br0" timeOffset="133837.3395">10556 8886 318,'0'0'168,"0"0"-118,0 0 32,0 0-7,0 0-30,0 0 5,65 0-12,-24 0 0,3-5 9,9-2 9,3-2 3,-5-3 2,-8 4-13,-14 2-19,-14 2-18,-11 4-5,-1 0-2,-3 0-4,0-2-5,0 2-72,0 0-94,0 0-182</inkml:trace>
  <inkml:trace contextRef="#ctx0" brushRef="#br0" timeOffset="134384.0209">11023 9435 409,'0'0'146,"0"0"-139,0 0 19,0 0 24,0 0-17,0 0-5,13 22-16,-13-12 3,0-3 0,-13 0-1,1-3-5,1-4 4,3 0 20,-2 0 1,6-4-5,1-8-3,3 0-9,0-1-3,0 5-11,7 0-1,7 5 5,-3 1 1,-3 2-4,0 0 5,-8 0-8,0 0 12,0 0 4,0 0 10,0 0-1,0 0-2,0 0-2,-10 0-19,0-2-1,3 2-2,-7 0-15,3 0-95,7 0-177,4-5-235</inkml:trace>
  <inkml:trace contextRef="#ctx0" brushRef="#br0" timeOffset="138229.9365">11590 9144 68,'0'0'85,"0"0"-76,0 0 36,0 0 24,0 0-7,0 0 4,3-4 9,-3 4-3,0-2-7,0 2-2,0 0-8,0 0 6,0 0-4,0 0-7,0 0-16,0 0-8,0 0-4,0 0 2,0 0-2,0 0 0,0 0 4,0 0-3,0 0-3,0 0-2,0 0-7,0 0-10,0 14 2,0 3 1,-5 3 1,2 1 1,2-3-6,1 1 4,0 0-3,0-1 0,0 0 1,0-1 2,0 3-4,0-3 2,0 5-1,0-1-1,0 1 1,4-3 0,-2-1-1,3-2 0,0-4 1,1 1-1,1-4 0,-1 1 0,4 1 1,-3-1 0,1-2-1,5-3 0,-1 4-3,1-6 3,5-1 0,-2-2 3,4 0-4,4 0 3,-1-9 1,0-9-2,0-4-1,-2-1 6,-5-2-2,-1-5-3,-5-3-1,0-1 0,-6-6 0,1 1 0,-5-5 1,2 5 2,-2 3-3,0 4 2,0 5-2,0 9 1,0 4 3,0 6-4,0 4-2,0 4-22,0 0-61,-7 0-69,0 0-144,3 0-88</inkml:trace>
  <inkml:trace contextRef="#ctx0" brushRef="#br0" timeOffset="138561.7465">12313 8935 696,'0'0'234,"0"0"-223,0 0 10,0 0 79,0 0-69,0 0-25,-87 34-3,67 14 2,-2 10 6,-4 9 7,7 5-1,4-4-4,6-4-7,9-8 2,0-8-6,0-9 0,15-8-2,6-8-7,-2-7-47,3-9-35,-1-4-56,-4-3-75,-3 0-125</inkml:trace>
  <inkml:trace contextRef="#ctx0" brushRef="#br0" timeOffset="139109.4302">12351 9206 524,'0'0'180,"0"0"-175,0 0-4,0 0 42,0 0-12,0 0 7,138-17-27,-92 17-2,4-7 8,-5 2-2,-7 2-1,-11 1-9,-15 2-2,-3 0-2,-7 0-2,1 0 2,-3 0 10,0 0 2,0 12 11,-5 7-1,-12 2-11,-6 2 2,-1 0 1,-10 0-5,-1 3 4,-3 1-2,3-3-6,3 0-3,10-5 7,5-6 5,9 1 8,4-1 1,2-1-7,2-3 4,0 3-4,0 1-3,14-4 0,14 3 2,1-3-4,10-3 3,11-4-4,8-2-3,6 0 0,-5 0-4,-10-2-3,-16-2-1,-11 2-10,-8-2-45,-8-3-59,-6-5-42,0-1-126,0-6-161</inkml:trace>
  <inkml:trace contextRef="#ctx0" brushRef="#br0" timeOffset="139433.1369">12805 8969 874,'0'0'84,"0"0"-84,136-20 76,-69 20-5,6 18-18,-3 22-11,-7 9-15,-17 6-6,-17 8-2,-19 1-4,-10 5 0,-19-6 3,-16-5 6,-6-10 4,6-11-1,10-13-2,8-10-6,8-6-8,7-6-9,2 1 3,0-3-5,0 0-16,0 0-44,-3 0-35,-10 7-132,-12-5-160</inkml:trace>
  <inkml:trace contextRef="#ctx0" brushRef="#br0" timeOffset="141154.6227">1742 11604 153,'0'0'96,"0"0"-12,0 0 9,0 0-25,0 0-7,0 0 16,0-14 2,0 14 1,0 0-7,0-1-8,0 1-19,0 0 7,0 0-7,0 0-13,0 0-20,0 17-13,0 17 0,0 15 0,11-1 8,3 0-4,-1-2 1,-4-10-3,3 1 2,-4-4-1,-6-3-1,0-4-2,-2-2 0,0-6-54,0-6-44,0-2-61,0-8-43,0-2-76</inkml:trace>
  <inkml:trace contextRef="#ctx0" brushRef="#br0" timeOffset="141544.5567">2073 11568 583,'0'0'51,"0"0"-42,0 0 12,0 0 0,0 0-10,0 0 4,-48 58-3,31-37 12,-8-4 23,-4 1-12,-4 0-3,-3 0-4,0-1 5,3-4-17,4 0-14,9-3 4,6-5 1,10-2 4,2-3 0,2 4-8,0 2-3,0 3-16,16 5 16,5 5 19,6-1-7,4 0 9,3 0-10,-3 1-5,-4-2-5,-5 1-1,-1-2-11,-2-4-59,-1-3-93,2-2 3,-6-7-132</inkml:trace>
  <inkml:trace contextRef="#ctx0" brushRef="#br0" timeOffset="141755.9932">2185 11721 625,'0'0'96,"0"0"-92,0 0-4,0 0 54,125-37-19,-82 21-2,-1 7-33,-11 2-16,-8 5-59,-9 2-80,-14 0-118</inkml:trace>
  <inkml:trace contextRef="#ctx0" brushRef="#br0" timeOffset="141941.8864">2181 11925 617,'0'0'91,"0"0"-91,0 0 10,0 0 27,143-27-31,-97 14-6,-6 0-84,-8-2-106,-7-2-118</inkml:trace>
  <inkml:trace contextRef="#ctx0" brushRef="#br0" timeOffset="142378.6349">2625 11526 710,'0'0'110,"0"0"-109,0 0 7,116-76 22,-82 74-6,-3 2-6,-11 0-18,-7 8-3,-6 10-1,-7 8 4,0 4 14,0 0 6,-18 4-1,-4 0 9,-3-3-19,2-1 3,2-9-1,3-1-2,5-6 2,5-5-6,4-4 0,4-2-5,0 3 0,0-2-6,2 1 6,19-1 8,8-4 14,8 0 2,6 0 16,8-7-7,2-13 8,3-4 2,-2 0-10,-8 3-10,-8 4-6,-13 6-7,-11 7-9,-10 2 1,-4 2-4,0 0-8,0 0-46,0 0-106,0 0-213</inkml:trace>
  <inkml:trace contextRef="#ctx0" brushRef="#br0" timeOffset="143404.5813">4357 11807 568,'0'0'111,"0"0"-98,0 0 79,0 0 2,0 0-65,0 0-16,56 0 19,-10 0 12,10-2-7,0-2-5,-2 0-16,-8 4-6,-8 0-2,-10 0-5,-11 0-2,-2 0-1,-10 4-4,-3 0 1,-2 2 3,0 4 0,0 3 8,-8 10-1,-13 1-7,-5 8 1,-1 2 0,-5-2 0,1 4 1,4-5-1,1-6-1,1-3 0,3-3 3,-2 0-3,1-3-1,4 3 1,0-3 1,9-4 2,1-5-3,6-2-1,3-2 0,0 0 1,0-1-4,0 0-1,0 3-1,20-2 6,16 3 9,11-1 5,1-2 6,0 1-9,-4 1-8,-3 0 3,-6-1-4,-2-4-2,3 0-5,1 0-38,6 0-41,-1 0-104,0-16-147</inkml:trace>
  <inkml:trace contextRef="#ctx0" brushRef="#br0" timeOffset="143661.6481">5155 11767 785,'0'0'85,"0"0"-81,0 0 13,120-20 27,-62 8-19,0 3 4,-4 4-17,-14 2-12,-13 3-4,-11 0-54,-14 0-56,-2 0-46,-7 11-16,-19 0-37</inkml:trace>
  <inkml:trace contextRef="#ctx0" brushRef="#br0" timeOffset="144028.4344">5169 11791 429,'0'0'259,"0"0"-205,0 0 20,0 0 66,0 0-90,0 0-26,-25 32-14,23-4 3,0 8 13,0 10 7,-1 6-5,3 6-5,0 4 1,0 5 1,0 3-7,-2-2-8,-3-4-4,1-4 2,-1-5 0,3-9-4,2-8 3,0-10-3,0-8 2,0-8-2,0-3-1,9 0 0,7-1 1,2-4-1,2-2 1,0-2-1,-5 0-3,1 0-10,1 0-42,8 0-63,6-10-82,0-11-135,1-4-191</inkml:trace>
  <inkml:trace contextRef="#ctx0" brushRef="#br0" timeOffset="144621.2646">5657 11823 970,'0'0'76,"0"0"-68,0 0-8,0 0 28,85-105-17,-64 101-7,2 4-4,-6 12-7,-5 18 3,-6 11 0,-6 5 4,0 4 1,0 0 5,-10 0 4,-4-6-7,7-3 1,3-5-4,1-7 3,3-6-1,0-7-1,0-9-1,14-5-5,2-2 5,6 0 0,2-18 0,5-9-2,-2-9-5,0-3 3,-7-3-10,-5-4 4,-3-2 1,-3 2-8,-3 10 13,-1 8 4,-2 14 1,-3 4 8,0 0-1,0 2 4,0 0 6,0 1 3,-6 6-12,4 1-2,0 0-1,2 0-6,0 0-3,0 4-12,0 16 6,0 8 9,2 4 2,10 4 6,-1 4 1,0 0-2,-5-2-2,1 3-4,-2-9-1,-3 2-31,2-5-71,1-4-100,-3-7-26,3-15-82</inkml:trace>
  <inkml:trace contextRef="#ctx0" brushRef="#br0" timeOffset="145018.6815">6170 12163 466,'0'0'75,"0"0"-8,0 0 20,21 116-29,-19-90 9,2-1-16,-4-7-12,0-6-12,2-6-12,-2-1-9,0-5 5,0 0 2,0 0 37,0-17 14,4-9-34,0-6-28,3 0-1,4 3-2,3 0 2,4 3-2,-3 1-5,5 8 5,0 1 2,-4 6 0,-1 6 3,-6 4-1,-2 0-3,-1 0 1,3 14 4,-1 7 1,-2 4 5,-4 3-8,2-2 5,-4-1-3,0 0 0,0-1-4,0 0 1,0 0-2,0-2-4,0-2-31,0 0-38,-2-4-30,0-4-95,2-7 2,0-5-99</inkml:trace>
  <inkml:trace contextRef="#ctx0" brushRef="#br0" timeOffset="145251.5476">6475 12218 732,'0'0'173,"0"0"-169,0 0 22,0 0 35,123 0-4,-85 0-24,1 0-17,-8-4-9,-4-1-7,-11 0-5,-3-1-64,-6-6-115,-2-1-95,-5-5-224</inkml:trace>
  <inkml:trace contextRef="#ctx0" brushRef="#br0" timeOffset="145902.6924">6949 12068 595,'0'0'97,"0"0"-94,0 0 34,0 0 14,0 0-22,0 0-12,-13 42-6,3-35-1,0-2 1,-3-5-4,1 0 0,4 0 9,-1 0-7,7-5-3,0 0-6,2-3-4,0 1-4,0-3 8,2 3 2,11-4-2,5 1 0,-1 2 1,0 3 1,3 2 7,-3 1 4,-3 2 1,-1 0 1,-2 0-3,-2 6 6,0 4-4,2 8 5,-2 7-2,-1 3-5,-3 4 3,-5-1-1,0 4 0,0-3 2,-13-2 4,-7-4-2,-1-3-7,0-6 3,-2-5-11,1-2 2,7-6-2,1-1 3,5-3-1,5 0-1,2 0 2,2 0 1,0 0-7,0 0-1,0-9 1,4 1 0,9-2-2,5 8-1,-1 2 2,6 0 1,0 0 3,-3 6-2,-1 6 5,-5 2-4,-1-3 6,1-4 2,-3 1 0,2-2-1,-1-2-6,1-2 2,0-2-1,3 0-4,0 0-18,5-6-34,2-12-66,-3-11-137,-5-14-171</inkml:trace>
  <inkml:trace contextRef="#ctx0" brushRef="#br0" timeOffset="146360.4274">7157 11714 967,'0'0'104,"0"0"-102,0 0-2,124-7 14,-59 7 1,3 0-8,0 0-3,-7 0-2,-10 0-1,-13 0-1,-16 7 0,-11-3 3,-6 3 6,-5 5 15,0 12-4,0 12 4,0 14-1,0 10 2,0 6-3,0 0-8,0 5-1,0-4-4,8 0 1,2-6 11,-4-3 0,-1-5-4,-5-5-3,-3 3 1,-21-7-7,-10-2-4,-4-6 1,-3-5 1,-2-4-5,3-7 0,-1-9 1,1-6-2,4-5-21,6 0-35,9-19-49,21-13-109,0-6-306</inkml:trace>
  <inkml:trace contextRef="#ctx0" brushRef="#br0" timeOffset="146676.2484">8373 12131 63,'0'0'1115,"0"0"-1071,0 0-44,0 0 22,152-39 14,-96 27-11,-3 1-10,-6 1-10,-8 2-4,-10 4 3,-10 0-4,-9 2-1,-6 2-19,-2 0-19,-2 0-36,0 0-94,-14 0-133,-15 6-47</inkml:trace>
  <inkml:trace contextRef="#ctx0" brushRef="#br0" timeOffset="146902.6927">8452 12298 707,'0'0'240,"0"0"-218,0 0-12,0 0 61,116-5-4,-56-9-17,-1-3-31,-13 2-5,-13 0 12,-12 5-13,-11 2-8,-5 3-5,-5 5-23,0 0-84,-15 0-105,-17 0-262</inkml:trace>
  <inkml:trace contextRef="#ctx0" brushRef="#br0" timeOffset="149480.5356">9355 12035 515,'0'0'122,"0"0"-97,0 0 16,0 0 29,0 0-45,0 0-23,11 8 12,5-4 19,4 4-2,0 1-11,9-2 6,2 2-4,7-6 5,4-3 2,1 0-11,-3 0 5,-5 0-11,-8 0-3,-6-1-4,-9-1-3,-4 2 0,-7-2-1,2 2 3,-3 0-2,0 0 1,0 0-3,0 0-2,0 0 2,0 9 2,-4 14 1,-17 3 1,-6 4 4,1 2-4,-3 0 0,-1 0 1,4-4-2,-1-2 0,3-3 2,1-6-4,5 1 2,3-2-2,-1-4-1,5 0 1,3-2 2,0-4-3,4 0 0,4-1 0,0-3-3,0-2 3,0 1-2,0-1 2,12 4 3,15 3 10,7-5 11,13 1 1,5-1 3,4-2-8,2 0 3,-2 0-1,-8 0-1,-8 0-6,-11-4-9,-11 1-5,-7 3-1,-4-2 5,-7-1-5,0 3-18,0-4-25,0-3-33,0-6-75,-5-7-242,-12-1-147</inkml:trace>
  <inkml:trace contextRef="#ctx0" brushRef="#br0" timeOffset="149991.8833">9489 11693 385,'0'0'195,"0"0"-113,0 0 13,0 0 16,0 0-70,0 0-15,49-13 13,-11 5 15,1 0-8,2 0-1,-5-1-28,-7 4-8,-10-1-9,-3 5 0,-5-1-59,-1 2-82,0 0-111,-3-7-91</inkml:trace>
  <inkml:trace contextRef="#ctx0" brushRef="#br0" timeOffset="150762.4399">9993 11442 489,'0'0'100,"0"0"-100,0 0 21,0 0 29,0 0-17,0 0-3,0 2 2,0 0-3,0 6-3,0-2-3,-12-2 0,0 0-5,2-4-8,0 0 0,4 0 3,0 0-1,4 0 4,0-8-10,2-2 9,0-1-13,0-2 1,2-1-4,15 0 4,6-1-3,3 4 4,1-1-4,0 6 7,0 2-6,-8 1 2,0 3-1,-6 0 2,-4 0-4,-1 0 0,-3 4-5,-1 10 5,3 2 2,-2 7-2,-5-1 3,0 3-1,0 2-1,0 1-1,0 2 2,-7 3 2,-13 2 0,0-1 3,-3-1-2,2-6-2,-2-4 2,3-5-3,5-9 1,1-1-3,7-6 3,3-2-3,2 0 5,2 0 2,0 0 1,0-10-8,0-8-2,9-2-2,9 3 0,3 0 4,2 9-1,1 7 1,1 1 0,-1 4 1,5 18-4,-2 2 3,2-1 0,0 4-2,-2-7 2,-6-9 13,3-4 22,-2-7 13,-2 0 4,4-12 11,-4-10-24,-2-6-12,-6 2-8,-2-2-16,-7 1-3,-1 9-1,-2 7-43,0 4-89,-5 3-328</inkml:trace>
  <inkml:trace contextRef="#ctx0" brushRef="#br0" timeOffset="151484.5003">10581 12201 535,'0'0'61,"0"0"-60,0 0 26,0 0 14,0 0-28,0 0-7,-2 71 5,0-70 15,2-1 17,0 0 23,0 0 2,0 0-3,0 0-11,0 0-28,0 0-23,0 0 2,2-1-1,4 1-2,0 0-2,0 0 1,-4 0-3,-2 0 2,0 0 0,0 7 10,-14 0-4,-1 0-2,3-4 0,8-3 2,1 0 3,2 0 10,1-6 6,0-8-8,0-2-16,13 3-1,5 1-11,0 9-64,-5 1-223,-4 2-224</inkml:trace>
  <inkml:trace contextRef="#ctx0" brushRef="#br0" timeOffset="152022.6819">11176 11905 73,'0'0'649,"0"0"-625,0 0 49,0 0 49,0 0-70,0 0-23,-5-16-18,5 16 4,0 0 10,-2 0-3,-3 6-14,-1 14-5,-2 9 5,1 6 4,0 1 0,2 6 0,3 5 0,0 0 3,2 2 0,0-2-8,0-4-6,0-5 4,17-3-3,3-10 1,5-3-3,2-10 3,1-2-2,9-10 0,0 0 0,2-3 8,1-24-4,-9-7 1,-6-4-1,-10-8 0,-5-10-5,-8-6 9,-2 1-9,0 10 2,0 14-2,-8 16 0,-3 8-28,3 6-49,1 7-84,0 0-201,7 0-154</inkml:trace>
  <inkml:trace contextRef="#ctx0" brushRef="#br0" timeOffset="152339.4995">11798 11821 929,'0'0'75,"0"0"-46,0 0 56,0 0-51,0 0-32,0 0 0,-78 114 11,56-52 14,4 2 2,7-3-8,4 1-2,7-4-4,0-7-9,0-4-6,0-11 4,11-10-4,0-7 0,1-6-20,1-3-44,3-6-94,1-4-123,1 0-111</inkml:trace>
  <inkml:trace contextRef="#ctx0" brushRef="#br0" timeOffset="152862.9469">11934 12034 848,'0'0'141,"0"0"-139,0 0 8,0 0 32,0 0-14,158-7-12,-106 2-9,-6 0-5,-1-1 3,-9 3-4,-11 0 1,-8 1-2,-8 2-1,-4 0 1,-3 0-3,-2 0-1,0 0-7,0 7 9,0 10-1,0 7 6,-12 5-2,-3 1 2,-12 1-2,-2 4 0,-6-2 0,-6 2 5,3-6-6,5-4 5,4-5-4,9-6 3,4-4 6,8-4-5,3 0 6,1 0-7,4 5 3,0-2-6,0 1 1,13-2 4,12-2 7,10-4 6,12-2 4,8 0 0,4-2-11,-6-7-3,-6 0-9,-14 6 0,-8-2-37,-7 5-70,-6-2-104,-7 0-97,-5-4-194</inkml:trace>
  <inkml:trace contextRef="#ctx0" brushRef="#br0" timeOffset="153222.7381">12431 11684 936,'0'0'95,"0"0"-92,0 0-3,158 45 53,-89 2-13,-1 14-11,-10 6-15,-14 0-9,-15 3 12,-18-1 1,-11-7 2,-2-6 7,-30-4-1,-7-2 12,-9-6-9,4-8-5,4-3-7,9-8-10,6-4 1,7 1 2,1-7-7,7-4-3,7-7-1,3 2-44,-1-1-90,-8-2-232,-7-3-311</inkml:trace>
  <inkml:trace contextRef="#ctx0" brushRef="#br0" timeOffset="154865.7583">1573 14610 949,'0'0'83,"0"0"-32,0 0 17,0 0-35,0 0-33,0 0 0,-11 48 6,22-6 11,-2 7-2,-4-1-6,-1 6-4,-2-1-3,-2 0-2,0-7 0,0-2-50,0-8-64,0-12-77,0-4-83,0-15-68</inkml:trace>
  <inkml:trace contextRef="#ctx0" brushRef="#br0" timeOffset="155156.591">1732 14734 729,'0'0'193,"0"0"-146,0 0 5,0 0 11,0 0-36,0 0-27,-6 15 0,-15 6 12,-8 6-4,-2 5-1,2-6-5,6 0 11,5 2 6,3-7-11,6 4-6,6-7-2,3 0 0,0-1-8,18-5 2,7-3 4,8 2 2,-2-4-1,5-5-24,-3 3-59,-2-4-86,-2-1-168</inkml:trace>
  <inkml:trace contextRef="#ctx0" brushRef="#br0" timeOffset="155339.488">1983 14869 775,'0'0'167,"0"0"-163,0 0-4,160-117 18,-112 95-18,-6 4-11,-13 9-132,-7 0-60,-13 9-201</inkml:trace>
  <inkml:trace contextRef="#ctx0" brushRef="#br0" timeOffset="155512.3857">2097 14988 922,'0'0'92,"0"0"-64,0 0-25,0 0 11,0 0-11,0 0-1,138-26-2,-96 14-84,-9-11-190,-6 0-191</inkml:trace>
  <inkml:trace contextRef="#ctx0" brushRef="#br0" timeOffset="155952.0419">2484 14476 896,'0'0'91,"0"0"-89,0 0 13,130-85 21,-93 82-31,-3 3 6,-11 0-11,-10 7-6,-11 18-3,-2 1 1,0 8 8,-23 2 2,0-6 16,-4-1-7,6-12-7,6-5-2,8-6 3,5-2-4,2-4-1,0 0 0,0 0-2,0 0-10,16 0 12,9 0 12,4 0 18,0 0-11,-1 4-11,-6 4-2,-6 2-3,-9 4-3,-7 0-3,0 8 3,-19 6 13,-12 2 19,-6 1-21,-5-6 1,1 0 10,3-7-4,7-3-10,6-3-3,10-5-5,9-1-14,6-6-152,0 0-313</inkml:trace>
  <inkml:trace contextRef="#ctx0" brushRef="#br0" timeOffset="156980.6564">3869 14520 562,'0'0'182,"0"0"-122,0 0 6,0 0-9,0 0-57,0 0-5,13 0 5,16 0 25,12 0 18,1 0-8,9 0 6,0 0-5,-1 0-15,-1 0-15,-9 0-2,-11 6-3,-11 2-1,-10 1-1,-5 2 1,-3 1 1,0 4-1,-14 6 2,-20 7 7,-5 0-6,-3 3-1,-10 6 3,3 0-2,2 3 0,6-6-3,10-9 0,12-6 3,9-8-3,8-5-2,2-3-4,0 4 1,25-2 5,10 2 7,10 0 8,3-3-3,2-5-6,-2 7-4,-6-5-2,2 1-37,3-3-57,-3 0-157,-1-12-98</inkml:trace>
  <inkml:trace contextRef="#ctx0" brushRef="#br0" timeOffset="157213.5234">4668 14374 820,'0'0'112,"0"0"-112,128-24 26,-65 16 36,0 3-48,-11 5-8,-9 0-6,-14 0-15,-18 0-138,-11 5-91,0 8-71</inkml:trace>
  <inkml:trace contextRef="#ctx0" brushRef="#br0" timeOffset="157528.3407">4685 14391 664,'0'0'247,"0"0"-231,0 0-12,0 0-4,0 0 25,13 125 13,-3-71-2,-4 9 1,-6 12 8,0 12-20,0 5-2,0-10-8,-12-14-6,6-14-5,1-12 10,3-10-2,2-7 1,0-6-2,0-2-6,13-3-1,10-7-1,10 0 0,17-3-3,11-4-22,11 0-119,0-14-332</inkml:trace>
  <inkml:trace contextRef="#ctx0" brushRef="#br0" timeOffset="158164.6508">5246 14430 738,'0'0'144,"0"0"-113,0 0-5,0 0 37,0 0-49,0 0-14,54-25-1,-45 56-11,-2 11 10,-5 9 2,-2 4 11,0-1 8,0-8-7,0-8-10,0-8 0,9-10 2,-1-8-3,4-8 4,8-4 0,2 0 0,7-4 1,-2-22 1,0-2-7,-5-11-8,-6-7-9,-6-1-6,-5-3 8,-2 8 11,-3 7 1,0 12 3,0 12 2,0 10 23,0 1 12,0 0-20,0 0-17,0 8-20,0 19 20,0 8 3,0 7 10,4 2-2,1 4-7,0 3-1,-2-8-2,-1 6-1,0-7-50,1-9-44,7-8-161,4-16-65</inkml:trace>
  <inkml:trace contextRef="#ctx0" brushRef="#br0" timeOffset="158562.4213">5715 14780 544,'0'0'195,"0"0"-189,0 0 14,0 0 46,0 0-42,6 124 0,-6-101-3,0-5 6,0-8 2,0-3-2,0-7-8,0 0-5,0 0 5,0 0 10,0 0 2,0-12 9,5-20-22,3-9-18,4 1-9,5 5 5,-1 8 4,0 10-1,-2 8 1,-2 2 5,-2 7 0,-1 0-1,-3 0 1,3 0-3,-2 2-2,2 15 0,-1 2 2,-1 3-1,-2 5 1,0-3 0,-3-2-1,-2 2 1,0 4-2,0-2-3,0-3-50,0 0-56,0-5-118,0-4-43,0-8-47</inkml:trace>
  <inkml:trace contextRef="#ctx0" brushRef="#br0" timeOffset="158767.3039">6022 14909 830,'0'0'201,"0"0"-176,0 0-14,0 0 12,0 0-14,146-8-9,-111 2-60,-6 2-128,-10-6-165</inkml:trace>
  <inkml:trace contextRef="#ctx0" brushRef="#br0" timeOffset="159214.0457">6421 14638 752,'0'0'227,"0"0"-214,0 0-11,0 0 19,132-37-20,-109 46-1,-6 14-10,-10 6 0,-7 3-2,0 4 5,-18-5 5,-9-4 2,-3 1 10,3-10 2,2-1-8,2-10-3,13 0-1,2-7 0,6 0 3,2 0-3,0 0-9,0 0-9,14 0 18,11-10 2,4 1-2,2 9 2,0 0-2,-7 0 2,-4 0 3,-9 9-2,-4 6 0,-7 6 6,0-1 5,-7 5 34,-15-2-2,-7 0-20,-2-2-4,-2-4-13,-2-4-1,2-3-7,2-4-1,2-1-23,3-5-92,3 0-108,10-11-120</inkml:trace>
  <inkml:trace contextRef="#ctx0" brushRef="#br0" timeOffset="159642.3275">6511 14386 967,'0'0'118,"0"0"-115,137-36-3,-60 25 25,1 5-17,-5 5-3,-12-2-4,-10 3-1,-13 0 3,-16 0-2,-12 0-1,-3 0 4,-7 0 8,0 4 6,0 14-6,2 10 16,6 15 0,1 6-5,1 14-7,9 13-2,-4 5-3,1 12 1,-2 2-5,-1 1 2,-11-10 0,-2-15-2,0-9 3,-21-9 0,-13-2 10,-7-12-4,-10-2-1,-1-11-3,1-8-6,4-7-1,5-8-5,1-3-27,10 0-78,5-24-192,10-14-677</inkml:trace>
  <inkml:trace contextRef="#ctx0" brushRef="#br0" timeOffset="167053.1904">7649 14652 139,'0'0'163,"0"0"-65,0 0 2,0 0-3,0 0-16,0 0-11,0 0 6,-4 0-16,4 0-17,0 0-19,0 0-12,0 0-7,0 0-3,12 0-1,11 0 12,7 0 12,6 0 18,-5 0 0,-4 0-2,-6 0-11,-2 0-6,-4 0-1,-1 0-4,-4-2-5,2-3 1,-3 5-3,0-3 0,-3 1-1,-4 2-7,0 0-1,-2 0-1,0 0-2,0 0-22,0 0-69,0 0-100,0 2-209</inkml:trace>
  <inkml:trace contextRef="#ctx0" brushRef="#br0" timeOffset="167443.641">7605 14909 248,'0'0'187,"0"0"-116,0 0-32,0 0-8,0 0-12,0 0 4,38 0 17,-16 0 16,1 0-8,4 0 4,2 0 11,4 0-2,1-5-25,1-2-4,2-3-11,-5 0-7,-8 2-7,-5 4 0,-11 0-5,-8 4-2,0 0-61,0 4-231,-16 0-273</inkml:trace>
  <inkml:trace contextRef="#ctx0" brushRef="#br0" timeOffset="168462.2218">8670 14652 682,'0'0'103,"0"0"-59,0 0 23,0 0-32,0 0-35,0 0-1,9-2 1,11 2 2,7 0 12,2 0 3,7 4 0,6-4 10,3 0-8,1 0 1,-1 0-2,-11-4-4,-7-1-6,-9 5-8,-12-3 4,-1 3 0,-5 0-2,0 0-1,0 0-1,0 0-6,0 0 4,0 10 2,-3 6 2,-13 7 0,-3-2 0,-6 6 0,-6 4 2,0-3-2,0 3 1,2-5-3,2-2 1,0 1-2,4-2 2,1-5-1,5-1 0,-2-3 6,4 1-6,3-3 1,4-4-1,6-6 0,-1 2 0,3-1 0,0-3 0,0 0 0,0 0 0,0 0-1,0 0 1,0 0-4,0 0 2,0 0-2,0 0 0,9 0 3,9 0 1,5 0 1,3 0-1,6 0 2,1 0-1,5 0 3,4 0-1,5 0 5,-1 0 3,-3 0-1,-7 0 0,-12 0 2,-8 0-1,-9 0-5,-5 0-2,-2 0 0,0 0-2,0 0-2,0 0-24,0 0-55,0 0-112,0-12-298</inkml:trace>
  <inkml:trace contextRef="#ctx0" brushRef="#br0" timeOffset="169055.3449">8799 14270 387,'0'0'139,"0"0"-96,0 0-4,0 0-18,0 0-19,0 0 11,34 0 39,-7 0 35,6 0 2,4 0 0,-4 0-19,-6 0-26,-10-3-26,-3 1-14,-5 2-4,-3 0 0,3 0-52,0 0-75,4 0-125,1 0-127</inkml:trace>
  <inkml:trace contextRef="#ctx0" brushRef="#br0" timeOffset="169752.2494">9190 14129 347,'0'0'216,"0"0"-134,0 0-52,0 0-4,0 0-18,0 0 14,4-28 22,6 18 17,0-1-9,9-3-21,2 0-13,6 5 1,2-9-6,4 4-3,1 2 1,-7 7-3,-5 5 2,-9 0-10,-3 0-4,-4 8-4,-4 11 8,3-3 2,-5 8 3,0-5-3,0 4-1,-2-1 3,-17 0 2,0-4-5,-4 0 2,-1 2-1,-3-2 3,3 0-5,2-6 2,5-5-1,9-4 0,6-3 0,2 0 4,0 0-5,0 0-3,0 0 3,0 0 4,10 0-4,9 0 3,4-3 0,5-6-2,-1 7-1,-2 0 1,-5 2-1,2 0 0,-7 0 0,-3 0-1,-6 8-1,-2 6 2,-4 0 0,0 4 2,0 2 1,-4-2 3,-16 2 5,-5 0-2,-2-2 3,-6 0 1,-3-1-6,-3 1 6,-1-7-9,1 1 6,8-5 2,9-5 3,8-2-2,10 0 3,4 0-11,0 0-5,0 0-71,0 0-210,11-9-364</inkml:trace>
  <inkml:trace contextRef="#ctx0" brushRef="#br0" timeOffset="170473.4047">9647 14815 175,'0'0'331,"0"0"-274,0 0-18,0 0 2,0 0-21,0 0-11,24-4-3,-24 4 2,0 4 23,0-4 25,0 0 0,0 0-2,0 0 1,0 0-13,0 0-5,0 0-7,3-8-9,5-6-21,6 1-1,-2 5 1,5 6 0,-4 2 0,-2 0 0,-2 0 0,-2 10-1,-7 3 1,0 5 0,0-4 3,-16-2 3,-8 2 1,-1-7 0,3 0 7,5-7 8,4 0 1,10 0 12,0-4-1,3-11-11,0-2-13,0-1-10,5 4 0,9-3-7,-1 9 0,5 2-65,-2 6-94,3 0-222</inkml:trace>
  <inkml:trace contextRef="#ctx0" brushRef="#br0" timeOffset="171147.0267">10436 14377 744,'0'0'86,"0"0"8,0 0-5,0 0-36,0 0-35,0 0-6,0-15-3,0 15-1,0 0 4,-2 0-8,-1 3-1,1 15-2,-2 12 1,-2 5 6,1 5-4,2 1-2,3 5 3,0-5 4,0 2-1,0-2-1,0-2 0,8-8-3,4-4 0,5-3-3,2-8 0,1-2 1,7-10 3,0-4 0,2 0-2,0-14 6,-3-15 0,-1-7 4,-7-1 6,-4-2-4,-4-5-8,-5 2-6,-5-2 1,0 10-2,0 10-10,0 6-17,0 6-33,0 6-64,0 6-148,0-5-148</inkml:trace>
  <inkml:trace contextRef="#ctx0" brushRef="#br0" timeOffset="171440.4208">11094 14258 758,'0'0'153,"0"0"-128,0 0 41,0 0 1,0 0-67,0 0-3,-40 63 3,19-10 22,-1-2 8,3 7 3,2-3-7,7-1 0,2-6-7,8-4-13,0-2-1,0-10-3,0-2-4,0-6-1,14 1-63,-5-7-84,7-4-177,-5-14-80</inkml:trace>
  <inkml:trace contextRef="#ctx0" brushRef="#br0" timeOffset="171920.5509">11189 14495 729,'0'0'124,"0"0"-113,0 0 22,0 0-1,136-29-16,-84 22-11,-5 2 1,-12-1 7,-9 6 8,-8 0-8,-8 0-8,-6 0-1,-2 2-4,-2 10 0,0 2 8,0 4 11,-8 0-5,-10 4-8,-3-1-1,-5 6 0,-1 1-1,-4-5 6,0 3 2,-3-1-1,6-6-1,3-2 1,7-5-7,9-4 2,5 1 4,2-9-2,2 0-3,0 3-5,0 2 0,0 0 2,21 3 13,5-8-4,13 2 3,6-2 4,6 0-11,2-2-4,-3-7-3,-7 0-1,-6 1-66,-8 1-69,-7-4-174,-6-7-154</inkml:trace>
  <inkml:trace contextRef="#ctx0" brushRef="#br0" timeOffset="172234.3701">11689 14207 818,'0'0'177,"0"0"-176,0 0 13,165-24 41,-103 41-33,-2 18-3,-4 14 3,-9 10 5,-14 6 7,-15-2 6,-16 0-17,-2-5-2,-17 0 2,-19-5 3,-4-7-7,0-2-5,4-8-6,5-8-5,9-6 0,10-9-3,5-1-58,3-7-131,2-5-371</inkml:trace>
  <inkml:trace contextRef="#ctx0" brushRef="#br0" timeOffset="173135.4428">4551 15687 450,'0'0'325,"0"0"-173,0 0-48,0 0-7,0 0-36,0 0-20,7-24-12,-5 20-18,0 4-6,-2 0-1,0 0-4,0 0-4,0 0-34,0 0-71,0 14-169,-14 13-181</inkml:trace>
  <inkml:trace contextRef="#ctx0" brushRef="#br0" timeOffset="173336.3253">4507 15963 124,'0'0'372,"0"0"-231,0 0-31,0 0 15,0 0-47,0 0-38,0 0-25,0-4-15,0 4-9,0 0-63,0 0-112,0 0-87,0 0-57</inkml:trace>
  <inkml:trace contextRef="#ctx0" brushRef="#br0" timeOffset="173533.2131">4507 15963 485,'0'135'224,"0"-135"-94,0 0-16,0 0-35,0 0-42,0 0-13,0 0-14,0 0-2,0 0-8,0 0-4,0 0-59,0 4-151,-11 4-208</inkml:trace>
  <inkml:trace contextRef="#ctx0" brushRef="#br0" timeOffset="173719.1055">4480 16281 741,'0'0'125,"0"0"-27,0 0-1,0 0-46,0 0-41,0 0-6,0 0-4,0 0-68,-5 0-106,-3 0-268</inkml:trace>
  <inkml:trace contextRef="#ctx0" brushRef="#br0" timeOffset="174814.3829">3302 17316 258,'0'0'214,"0"0"-120,0 0-17,0 0 11,0 0-26,0 0-11,-2 0-9,2 0-6,0 0-16,0 0-4,0 0-10,0 0 0,7 5 3,13-5 6,9 0 7,2 0-3,3 0-7,1 0-1,2 0-10,-4 0 8,-4 0-6,-5 0-2,-4 0-1,-9 0 1,-4 0-1,-2 0-4,-5 0 2,0 0-1,0 0-8,0 8 10,0 11 1,-12 2 1,-5 7 1,-10 2 3,-5 2-1,1-1 0,-4 1-1,1-6-1,3-2-2,5-4 3,5-6-3,9-8 0,9-2 2,3-4-2,0 0 0,0 0-5,0 3-6,0 2-8,20 1 19,6 2 1,10-4-1,9-1 4,1 4 2,8-7-3,2 0-3,-5 0-49,-2 0-128,-14 0-48,-3 0-100</inkml:trace>
  <inkml:trace contextRef="#ctx0" brushRef="#br0" timeOffset="175108.2163">4007 17235 562,'0'0'224,"0"0"-219,0 0 10,0 0 80,0 0-42,119-35-26,-75 30-13,0-4 1,-3 2-10,-10 5-5,-11 2-48,-9 0-63,-6 0-80,-5 0-99,0 0 19</inkml:trace>
  <inkml:trace contextRef="#ctx0" brushRef="#br0" timeOffset="175466.5824">4007 17258 397,'0'0'223,"0"0"-163,0 0-2,0 0-17,0 0-36,0 0 2,-7 67 16,7-27 43,5 4 4,-3 11-41,1 7-5,-3 4 0,0-6 2,0 2-11,0-7-2,-12-12 6,-1-2 7,1-16-17,4-11-1,1-5-2,5-4 2,2-5-8,0 0 4,0 0 0,0 0-4,0 0-2,15 0 0,6 0 2,8 0-7,10 0-78,9 0-131,5-5-217</inkml:trace>
  <inkml:trace contextRef="#ctx0" brushRef="#br0" timeOffset="176397.0464">4640 17299 554,'0'0'71,"0"0"-27,0 0 51,0 0-38,0 0-43,0 0 7,14-41 9,-6 41-9,1 0 4,1 0-22,-2 0-3,3 9-4,-2 14 4,0 3 1,-6 9 3,-3 5 1,0 1 3,0 0-3,0-2-1,0-7-4,0-4 0,0-2 3,0-5-2,4-7-1,8-5-4,0-9-1,8 0 5,5 0 0,4-9 0,-3-12-12,-1-7-4,-2-2-6,-6-11-48,-3 1 46,-5-6 16,-3 6 0,-2 1-25,-1 7 28,-3 9 6,0 7-1,0 2 17,0 0-3,0 6 2,0 2-2,0 2-5,0 4-4,0 0 14,0 0-19,0 0 0,0 4-23,0 14 12,0 6 11,0 1 22,0 9 6,9-1 6,-2 4 9,1-6 7,2 5-23,-1-6-10,-3 3-4,-2-3-3,-2-2-4,-2-3-6,3-2-32,2 0-114,-3-6-146,0-8-166</inkml:trace>
  <inkml:trace contextRef="#ctx0" brushRef="#br0" timeOffset="176832.4357">5115 17624 452,'0'0'79,"0"0"-71,0 0 55,0 0-16,23 108-17,-17-91 25,-4-8-34,0-5 1,-2-4-2,0 0 28,0 0 15,2 0 7,-2-8-3,5-14-27,0 1-40,6-8-3,0-1 3,3 6-1,1 2 1,-1 3-3,1 12 0,-5-1 2,0 8-1,-3 0-4,-1 0-5,3 0 10,3 8 1,-5 6 3,1-2 2,-1 10 4,-3-5-1,3 8-3,-3-4 0,0 2 3,-4-5-2,0 4-4,0-7 0,0 0 3,0-1-5,0-4-42,0-2-45,0-4-129,0-4-62,0 0-127</inkml:trace>
  <inkml:trace contextRef="#ctx0" brushRef="#br0" timeOffset="177103.2798">5436 17708 540,'0'0'217,"0"0"-194,0 0-2,0 0 35,0 0 6,0 0-15,113 3-21,-86-3-5,-8 0-16,-7 0-5,2 0-3,-1 0-48,8 0-100,-2 0-26,4-11-102</inkml:trace>
  <inkml:trace contextRef="#ctx0" brushRef="#br0" timeOffset="177454.6484">5819 17508 593,'0'0'258,"0"0"-202,0 0-3,0 0 8,0 0-41,0 0-20,0-9-16,0 23 5,0 13 11,7 3 19,0 2-4,-2-1 11,-1 4-2,0-3 0,-2 0-11,3-6 1,-3 0-11,-2-12 2,0 4-4,0-4-1,0-5-11,0-6-51,0 3-20,0-6-87,0 0-21,0-19-175</inkml:trace>
  <inkml:trace contextRef="#ctx0" brushRef="#br0" timeOffset="177918.3811">6093 17517 532,'0'0'218,"0"0"-184,0 0-26,0 0 18,0 0-16,0 0-7,-22 19 2,0-3-4,-3-2 1,-1 4 3,-3-4 1,0 0 1,2-2 9,5-6-3,2 2-8,4-1 6,7-7-8,5 0 0,2 0 4,2 5-7,0-5 0,0 2 0,0-2 1,0 0-1,0 4 0,6 0 6,10 10 22,4-2-3,1 2-9,7-3 9,1 4 1,0 3-10,0-4-3,-4 0 4,-4-5 4,-7-6-1,-5-3-10,-5 4 1,-2-2-4,1-2-3,-1 0-4,0 0-6,1 0-68,1 0-78,3-9-136,-3-14-223</inkml:trace>
  <inkml:trace contextRef="#ctx0" brushRef="#br0" timeOffset="178422.0965">6129 17249 816,'0'0'50,"0"0"-41,0 0 5,149-22 19,-86 18-22,1 0 3,0 2-11,-8-3 7,-6 5-2,-10 0 13,-13 0 0,-11 0 7,-10 5-7,-1 1 0,-5 2-2,0 10 25,0 3-16,0 8 7,0 11-9,0 8-10,0 2 2,2 12-3,3 0-5,6 5-2,-5-4 3,3 4-2,-3-1-2,0-2-3,-6 3 2,0-5-5,0-8 4,-25-1-1,-8-8 2,-10-9-1,-6-6 0,-7-7 2,1-9-5,1-5 4,5-4-3,6-5-2,8 0-1,6 0-8,8-5-37,11-9-71,8-8-223,2-9-443</inkml:trace>
  <inkml:trace contextRef="#ctx0" brushRef="#br0" timeOffset="180897.4366">7117 17554 487,'0'0'178,"0"0"-168,0 0 3,0 0 21,0 0-27,0 0-2,61 0 39,-22 4-1,-1-4-3,-2 0 32,-8 0-22,-1 0-14,-7 0 13,-4 0-11,-3 0-5,-2 0-10,-3-4-10,-6 2-8,-2 2-5,0 0 0,0 0-38,0 0-73,0 2-132,-23 16-27</inkml:trace>
  <inkml:trace contextRef="#ctx0" brushRef="#br0" timeOffset="181166.2822">7092 17781 502,'0'0'172,"0"0"-158,0 0-8,0 0 77,0 0-13,125-19-23,-83 11-11,-6 3-8,-9 5-12,-10 0-1,-7 0-10,-8 0-5,0 0 2,-2 0-2,0 0-11,3 0-117,-1 0-51,-2 0-62</inkml:trace>
  <inkml:trace contextRef="#ctx0" brushRef="#br0" timeOffset="182014.5114">7859 17420 546,'0'0'210,"0"0"-160,0 0-3,0 0-22,0 0-25,0 0 0,49 7 23,-11-7 17,-1 0-17,6 0 2,-3 0 0,-4 0-20,-7 5-3,-5-4-2,-5 7 0,-11-8 0,-3 0-3,-3 0 1,-2 0-2,0 0 2,0 4 0,0 0 2,0 11 2,-17 7 3,-8 5-4,-6 0 3,-1 5 2,-1-2-5,2-4 0,0-2 0,6-6 2,2-2 6,5-2-3,5-3-3,0 1-1,4-3 1,4-1-3,1-4 1,2-4 0,2 0 0,0 0 0,0 0 4,0 5-5,6-5 2,19 5 5,6-1 3,7 0-2,3-4 6,3 0 6,-2 0-6,-1 0 5,-4 0-3,-5-8-4,-8 3-3,-7 0 0,-7 1-8,-3 4-1,-7 0-2,0 0-34,0 0-63,0-4-107,-3-6-145</inkml:trace>
  <inkml:trace contextRef="#ctx0" brushRef="#br0" timeOffset="182443.2622">7859 17138 150,'0'0'391,"0"0"-311,0 0-35,0 0 30,0 0-48,0 0-27,-13-10 0,31 10 5,6 0 33,3 0 17,4-4 5,2-1-6,-6 1-21,-2 0-22,-7-1-11,-9 5-18,-3 0-96,-2 0-111,-4 0-87</inkml:trace>
  <inkml:trace contextRef="#ctx0" brushRef="#br0" timeOffset="182772.0733">8230 16856 475,'0'0'192,"0"0"-133,0 0 28,0 0-3,0 0-55,0 0-29,0 4-5,0 19 5,0 9 36,0 3 0,0 2 2,0-2-4,0 0-12,0-3-5,0-1-7,2-4 1,-2-5-6,0-5-5,0-3 0,0-2-26,0-1-51,0-3-58,1-8-26,2 0-71,1 0-66</inkml:trace>
  <inkml:trace contextRef="#ctx0" brushRef="#br0" timeOffset="183198.1684">8492 16906 574,'0'0'190,"0"0"-160,0 0-21,0 0 15,0 0-1,0 0-11,-65 40-2,39-22 2,-3-2 4,-3-2 10,6-4-14,2-2-4,6 2-3,7-6-4,2-4 1,6 5 1,3-5-1,0 0 1,0 0-3,0 3-8,0 1 8,0 6 6,10 4 17,4 3-4,6 2-3,3 3 3,4 0 8,2 1-10,2-5-3,-2-4 5,-4-2-4,-9-4 13,-8-6 1,-3-2-17,-5 0 0,0 0-5,0 0-2,0 0-5,0 0-33,2 0-110,0 0-246</inkml:trace>
  <inkml:trace contextRef="#ctx0" brushRef="#br0" timeOffset="183855.4491">8737 17554 575,'0'0'52,"0"0"-49,0 0 11,0 0 23,0 0-29,0 0 4,0 52-4,0-48-2,0-2-3,-3-2 25,0 0-5,1 0-1,2 0 27,0 0-12,0 0-23,0 0-9,0 0-3,0 0 2,0 0 1,0 0-2,0 0-1,0 0 4,0 0 1,0 0-1,0 0 3,0 0 0,-3 0 2,1 0 6,-2 0 2,4-2 1,0-6 5,0-2-25,0-2-2,0 4-10,6 2 6,7 6-30,-1-5-60,1 5-72,-4 0-37,-2 0-188</inkml:trace>
  <inkml:trace contextRef="#ctx0" brushRef="#br0" timeOffset="184272.2085">9116 17339 344,'0'0'520,"0"0"-491,0 0-23,0 0 28,0 0-25,0 0-9,-9 9-10,5 12 10,-5 7 16,3 2-3,-1 7 8,-3 2 2,4 6 7,4-9-18,2 4-4,0-8-8,0-11 2,12-2 1,7-11 2,8-8-5,0 0 0,6 0 0,2 0 9,-1-22 3,1-8-5,-4-3-3,-8-6 11,-7-1-6,-7-5-2,-7-1-6,-2 10-2,0 10-1,0 8-6,0 14-26,0-4-11,0 8-70,0 0-121,0 0-184</inkml:trace>
  <inkml:trace contextRef="#ctx0" brushRef="#br0" timeOffset="184543.0547">9707 17212 388,'0'0'573,"0"0"-549,0 0-8,0 0 44,0 0-34,0 0-24,-40 81 14,21-31 5,7 1 4,-2 0-7,5-1-3,7-5-3,-1-10-6,3 0 0,0-12-6,0 4-1,0-13-4,7 3-64,5-8-72,3-9-139,1 0-119</inkml:trace>
  <inkml:trace contextRef="#ctx0" brushRef="#br0" timeOffset="184992.5096">9821 17409 639,'0'0'153,"0"0"-153,0 0 0,0 0 11,0 0-8,158-40 3,-115 33 1,-6 0 16,-8 3 6,-11 4-7,-6 0-15,-8 0-5,-4 0 1,0 0 7,0 6-3,0 6 19,0 6-14,-2 4 0,-14 1-4,-2 4 3,-6 0-1,-5 0 2,-5 0-4,3-1 0,2-5-4,9-2 0,7-9-2,8 2-2,3-2 4,2-3 0,0 4-3,0-2 10,9-4 6,11-1-3,4-4 2,7 0 6,8 0-14,5-4-4,0-6-2,-1 0-4,-10 2-19,-10 4-83,-10-4-119,-7 2-123</inkml:trace>
  <inkml:trace contextRef="#ctx0" brushRef="#br0" timeOffset="185270.3524">10340 17093 755,'0'0'98,"0"0"-85,118 27 83,-70 7-43,-6 12-10,-5 12 17,-10 5-18,-9 7-7,-18 10 6,0-3-4,-9-1-7,-18-4-7,3-14 7,-4-14-11,7-8 1,-2-9-9,8-14-8,5-4-3,6-5-32,4-4-206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3:43:48.48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78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6-04T03:47:53.233"/>
    </inkml:context>
  </inkml:definitions>
  <inkml:trace contextRef="#ctx0" brushRef="#br0">1227 539 487,'0'0'147,"0"0"28,0 0-94,0 0 38,0 0-38,0 0-11,0 0-26,0-30-26,-6 14 2,-10 4 2,-5 0-8,0 2-9,-7 7 9,0 3-6,-5 0 0,-6 29-8,1 14 0,1 9-4,10-1 4,10-1-3,7-5-2,10-11 0,0 2-4,10-4-3,13-4-7,9-4-1,6-6 10,4-4 0,2-2 9,-5 4-1,-8 0 0,-14 4 0,-7 6 2,-10 2-1,0 5 2,-20 3 0,-17 0 27,-7 0 2,-7-4-12,-2-6-1,-3-10-7,0-9-5,10-7-5,3 0-7,16-7-38,16-7-19,11-4-43,5-1-225,25-8-130</inkml:trace>
  <inkml:trace contextRef="#ctx0" brushRef="#br0" timeOffset="1776.9844">1399 671 585,'0'0'110,"53"-123"-26,-37 68 46,-9 6-48,-6 3-21,-1 11-10,0 5-19,0 7-2,-12 10-7,0 7 1,1 6-9,1 0-12,-2 0 3,1 0-2,-2 19-1,4 22-3,2 9-1,1 10-1,6 6 2,0 4 3,0 4-2,0 2 0,6-7-1,3-8 0,2-3 1,-2-10-1,-2-8 0,-6-12 0,2-13 1,-1-8 2,-2-7-1,2 0 1,-2-4-2,2-24 1,8-17 6,3-7-8,3-2-4,3 4 1,6 10 0,2 10-2,-5 12 1,-3 10-1,-6 8-7,-3 0-8,2 22 4,-3 10 0,-3 8 11,-1 4 0,-5 0 5,2-5 1,4-14-1,2-9-1,2-7-4,3-9-3,8 0-7,1-9 8,7-21 7,3-11-1,-5 0 1,-11 3-6,-1 4-2,-11 5 6,-4 12 2,0 7 3,0 8 16,0 2 11,0 0-11,0 0-19,0 0-24,-4 24 22,2 12 2,2 8-1,0 0 1,0-1-4,15-8 6,7-12-2,5-11 0,-3-9-5,8-3 5,-4-3 1,6-28 3,-3-7-4,-5-4-7,-3-2 4,-9 0 3,-6 6 0,-5 2 0,-3 11 2,1 11 16,-1 9 2,0 5 9,0 0-26,0 4-3,5 33-25,7 30 25,3 23 1,3 31 12,5 16-9,-5 16 0,6 2 0,-4-17 1,0-22-5,2-23 0,3-21 1,4-19-1,2-18 1,-1-23-1,2-12-1,-4-30 1,-2-24 6,-12-13-6,-14 0-2,0-4 2,-18 7-1,-25 6 0,-9 8 1,-3 4 2,-3 8-2,7-1 0,3 3 0,13 2 0,18-5-3,7-7-16,10-5-5,14-7-9,18 0-15,13-2 18,0 0 11,5-2 16,0 3 1,-2 3 2,-8 3 4,-11 12 3,-13 6 2,-12 6 5,-4 7 15,0 4 6,-14 2-12,-5 9 9,1 3-27,-1 4-5,3 0-2,3 0-8,0 20 4,3 12 2,4 10-1,4 9 2,2 5 3,0 4 0,18 0 0,7-9 3,0-10-3,0-9 0,5-10-1,-4-10-10,1-12 0,-2 0-1,4-19-1,2-20 2,-2-5-18,-4 0-4,-8 6 18,-5 8 15,-5 10 0,-7 8 5,0 8 19,0 4 20,0 0-8,0 0-36,0 0-2,0 8-10,0 14 12,0 7 0,0 4 0,0-3 2,4 0-1,10-5 0,2-8 0,3-5-1,-2-4-1,4-8-6,3 0-1,-1 0 0,1-20 4,-4-6 4,-1-6 2,-7-4-1,1 4 6,-5 8-7,-4 7 2,-2 14 5,-2 3-1,0 0-6,0 0-2,0 18-22,0 16 24,0 0 0,0-1 1,-2-12 0,-1-7 1,2-8-1,1-6-1,0 0 2,0-7 3,0-24 0,13-4-2,7 0-3,0 5 0,2 8 1,-1 11 1,1 6-1,0 5 1,-1 2-2,3 18-2,-9 9 2,-1 4 0,-6 1 0,-5 3-1,-3-8-7,0-3-45,0-11-83,-9-12-73,-3-3-6,1-3-154</inkml:trace>
  <inkml:trace contextRef="#ctx0" brushRef="#br0" timeOffset="2316.2321">3559 796 611,'0'0'322,"0"0"-243,0 0-26,0 0 7,0 0-48,0 0-11,0 0 1,-111 38 1,84-6 0,6 4-3,6 4-2,7 2 1,3-1 1,5-10-3,0-6-1,20-14-21,9-8-10,6-3 19,6-17 9,-4-20-9,-5-8-20,-13-1 13,-5 5 23,-10 2 1,-4 13 6,0 10 25,0 7 35,0 9 3,0 0-36,0 7-34,0 37-9,7 21 9,9 27 9,9 14 7,-4 16 4,-9 11 5,-5-3-10,-7-12-6,-7-16 21,-22-26 3,-11-18 3,-3-23 2,-5-21-10,-6-14 3,-2-7-1,0-24-16,0-15-10,10-7-4,11 2-1,7-2-14,13 5-22,4-3-47,-4 2-54,3 1-183,-13-1-435</inkml:trace>
  <inkml:trace contextRef="#ctx0" brushRef="#br0" timeOffset="2626.0528">2357 784 627,'0'0'166,"0"0"-145,0 0 9,0 0 1,119-67-16,-74 39-15,-5 5-80,-10-2-145,-7 5-222</inkml:trace>
  <inkml:trace contextRef="#ctx0" brushRef="#br0" timeOffset="2760.0215">2758 393 629,'0'0'0,"0"0"-62,0 0-118</inkml:trace>
  <inkml:trace contextRef="#ctx0" brushRef="#br0" timeOffset="2978.9089">1925 451 804,'0'0'310,"0"0"-240,0 0-48,0 0 10,0 0-32,0 0-23,17-53-189,-11 50-404</inkml:trace>
  <inkml:trace contextRef="#ctx0" brushRef="#br0" timeOffset="3990.7407">2779 298 167,'0'0'148,"0"0"-55,0 0-34,0 0 2,0 0 38,0 0-14,4 80-26,-10-65 13,-10-1 10,-2-3-20,0-6-2,4-5-2,7 0-26,1 0 1,6 0-15,0 0-18,0-16-12,23-6-13,20-4-40,14-5-108,11 5-200</inkml:trace>
  <inkml:trace contextRef="#ctx0" brushRef="#br0" timeOffset="4297.5559">4498 684 905,'0'0'282,"0"0"-252,0 0-30,0 0 0,0 0-10,9 128 10,2-44 28,-1 4-4,-2 4-6,-4-5-7,-2-1-6,0-5-4,-2-9-1,0-11-50,0-15-74,0-21-169,0-25-198</inkml:trace>
  <inkml:trace contextRef="#ctx0" brushRef="#br0" timeOffset="4485.4485">4518 808 837,'0'0'91,"0"0"-46,118-47 50,-81 47-64,-8 7-16,-6 23-15,-11 14 0,-10 6 0,-2 8 0,-12 0-8,-19-7-65,0-9-113,-3-21-50,5-16-124</inkml:trace>
  <inkml:trace contextRef="#ctx0" brushRef="#br0" timeOffset="4926.1946">4841 796 559,'0'0'65,"0"0"10,0 0 79,127 76-80,-105-38-24,-7 0 26,-3-5-55,-10-6-9,-2-10 3,0-8-4,0-6-2,0-3 5,0 0 25,0-17 6,0-17-39,0-8-1,18-2-5,8 9-1,6 8 0,1 8-2,3 14-1,-4 5 0,-5 0-2,-4 26-2,-8 14 0,-1 12 0,-7 6 4,0-6 3,0-11-13,-2-18-9,8-12 12,2-11-10,7-8 20,10-28 1,5-12 7,-3-7-1,-10 3-4,-15 11 7,-9 6 10,-6 12 13,-23 12-2,-11 8-30,-1 3-5,1 0-15,9 7-66,11 7-98,13-9-148,7 0-123</inkml:trace>
  <inkml:trace contextRef="#ctx0" brushRef="#br0" timeOffset="5279.9923">5705 761 910,'0'0'82,"0"0"-14,14 104 60,-5-37-68,0 16-21,2 8-14,0 2-8,-2-5-12,0-2-1,0-10-1,-5-11-2,-2-19-1,1-20-9,-3-20-26,0-6-26,0-20 16,0-29-40,-12-21-5,4-20 54,6-21 24,2-2 4,6 6-1,21 23 9,5 26 40,-1 26 36,-4 12-8,-8 12-19,-3 8-8,-7 0-28,-7 21-11,-2 20 13,-7 14-4,-22 8-6,-8 3-5,1 1-95,5-13-110,11-20-202</inkml:trace>
  <inkml:trace contextRef="#ctx0" brushRef="#br0" timeOffset="6313.8565">6197 1032 710,'0'0'182,"0"0"-150,52-114 64,-50 80-34,-2 1 5,0 6-39,0 8-8,-10 6 2,-3 9-11,1 4-3,-1 0-8,-1 5 0,1 26-2,2 10 0,4 8 1,7 4 1,0-5-1,12-7 1,15-9 0,6-10-1,5-10-1,-3-12 1,-3 0 1,1-16-3,-7-17-5,-5-12 2,-11-4-3,-10-4-11,0 1 0,0 12-2,0 14 13,0 14 9,0 9-1,0 3-15,0 0-37,9 5 5,12 16 47,-1 2-1,3 9-1,-5 4 3,1 1 0,-4 4 2,-3-2 1,-3-6 7,-1-8 0,2-8 1,1-13-9,2-4 6,9 0 4,3-21 2,6-18 3,0-9-12,-2-6-2,-8-10 0,-10-4 1,-7-2-1,-4 4 1,0 13-1,-7 15 15,-7 8 18,4 14 6,5 8-15,1 2-8,2 6-19,-2 9-1,-2 26-7,2 15 5,0 12 3,4 6 1,0 2-1,4-3 2,16-3-2,5-9 0,8-16-1,5-12 0,0-15 0,5-12-2,-6 0 2,1-20-5,-5-20 1,-6-2 5,-9 1 1,-9 10 1,-5 14 1,-4 9 7,0 6 11,0 2-8,0 0-13,0 24-7,0 8 3,0-1 4,0-4-1,16-15 0,6-4-1,12-8 2,2 0 0,1-18 1,-1-8-1,-7 1-1,-9 4 1,-9 11 2,-9 6-1,-2 4 2,7 2-3,2 40-8,7 29 8,2 29 14,-7 22 7,-10 10-2,-1-2 15,-4-17-15,-22-27 6,-6-30 20,-1-28 6,-2-26 1,-5-2 3,1-28-10,-1-11-26,7-5-11,8-2-6,3 3-2,7-3-16,1-5-48,3-2-33,-1-10-36,-1-7-104,-12-2-537</inkml:trace>
  <inkml:trace contextRef="#ctx0" brushRef="#br0" timeOffset="6459.4743">6622 846 733,'0'0'441,"0"0"-432,0 0-6,125-90-6,-63 74 3,-14 3-170,-18 8-544</inkml:trace>
  <inkml:trace contextRef="#ctx0" brushRef="#br0" timeOffset="7312.295">8051 528 460,'0'0'143,"0"0"-35,0 0 107,0 0-66,0 0-67,0 0-36,0-35-46,0 77-11,0 18 11,0 22 17,0 9 19,7-8-18,1-6-10,6-15-4,6-15 1,4-13-3,3-17-2,2-10 0,2-7-11,1-7 6,-2-21-1,-2-5-2,-8-4 4,-9 5 3,-7 14 1,-4 6 4,0 10-4,0 2 0,0 0-6,0 6-32,4 20-2,8 9 30,1-5 3,5-7-12,4-6 13,5-14-7,2-3 3,0 0 10,-2-22 7,-5-9 3,-4-3 20,-9-1 5,-9 3-3,0 2-9,-4 4-16,-25 8-7,-11 11-37,-9 7-114,-12 9-226,-3 16-110</inkml:trace>
  <inkml:trace contextRef="#ctx0" brushRef="#br0" timeOffset="7434.2242">7973 960 806,'0'0'162,"0"0"-160,0 0 3,159-129 3,-86 100-8,-5 7-191,-9 3-396</inkml:trace>
  <inkml:trace contextRef="#ctx0" brushRef="#br0" timeOffset="8354.43">9256 1088 925,'0'0'99,"0"0"-86,58-119-13,-31 59 24,-2-9-16,-9 2-1,-12 9-1,-4 12 9,0 18 34,-11 13 0,-2 7-16,-1 8-5,1 0-15,0 8-13,1 25-2,8 11 0,4 9-3,0 10 3,13-5 2,18-5-1,8-2-6,3-16-16,5-12-4,-3-14 10,1-9 1,-1-9-1,-2-29-6,-1-11-8,-12-7-14,-16-4-1,-9 0 21,-4 6 18,0 5 7,-13 11 6,-6 12 24,5 7-4,2 9 15,6 4-6,4 5-17,2 1-11,0 0-7,0 1-16,0 26-7,0 10 23,4 13 0,5 2 2,-2 4-1,-3-1 2,1-3 7,-5-3-7,0-11 3,0-12-1,0-8 2,0-8 2,0-8-4,0-2 2,0 0 9,0 0 22,0 0-1,0 0-5,2-4-11,9-8-14,1-5-3,6 0-4,-1 5-5,-1 7 2,-3 2 3,3 3-5,-3 0 0,3 0-2,-1 5-4,2 7 9,3 1-3,3-3 0,2-1-6,2-7-6,4-2-1,2 0 7,3-17 2,-3-10 9,-6-4 1,-12-3 1,-5 2 1,-10 6 3,0 6 0,0 8 8,0 10 14,-5 2-5,-6 0-12,-2 4-6,-3 22-4,2 8-1,4 8-1,7-5 1,3-5 0,0-10 0,24-11-1,14-4 1,9-7 0,3 0 4,-4-16-3,-5-4-1,-15-6-49,-15 2-72,-11-1-155,-24 5-308</inkml:trace>
  <inkml:trace contextRef="#ctx0" brushRef="#br0" timeOffset="8491.3511">9065 860 1094,'0'0'0,"0"0"-27,0 0 21,210-116-122,-106 74-162</inkml:trace>
  <inkml:trace contextRef="#ctx0" brushRef="#br0" timeOffset="9508.3079">10820 1148 1027,'0'0'23,"77"-121"-15,-28 50 21,-12-3-18,-9 2-5,-16 4-4,-12 10-1,0 9 10,-14 17-2,-9 12 17,4 6 24,-2 12-22,6 2-20,-3 6-8,0 24-3,5 12 0,-3 9 1,9 17 1,7 6-2,0 2 3,7-4-1,22-12 1,9-14-1,9-16-9,0-16-1,1-14 0,1 0 0,-2-23-6,-4-9-9,-10-5 10,-12 6 9,-10 4 7,-11 10 6,0 6 18,0 8 35,-7 3-25,-7 0-18,3 10-15,1 18-1,4 7-6,6 6 3,0-4 0,8-4-7,21-9-19,13-14-1,5-10 3,6 0 11,-2-22-1,-7-12 1,-7-7 8,-14-5 8,-6 0 0,-11 0 10,-4 8 21,-2 12 5,0 15 26,0 11-1,0 0-31,0 11-30,0 36-7,0 22 5,0 26 4,8 14 1,-2 14 1,7 11 1,6 5-2,0-5-2,6-7 0,4-25-1,4-18 0,3-32 0,0-30-1,0-22 1,-3-16 1,-2-36 3,-8-18 1,-10-8-2,-13-1-3,-5-3-1,-33 4-3,-7 3 0,-3 8 1,5 6-1,12 8 4,16 0-2,13-1-5,2-8-1,19-9 0,20-2-5,0-1-6,3 5-13,-6 11 8,-9 12 23,-11 11 1,-12 10 2,-4 5 22,0 4 11,-2 3-4,-7 6-1,2 7 3,3 0-14,-3 11-19,1 34-2,1 17 0,3 12 2,2 0 0,4-5 1,21-7-1,9-6 0,1-12-20,-2-13-46,-1-20-109,-14-11-266</inkml:trace>
  <inkml:trace contextRef="#ctx0" brushRef="#br0" timeOffset="9660.2213">11914 851 1115,'0'0'153,"0"0"-151,0 0 0,0 0-1,176-104-1,-115 72-129,-26-3-562</inkml:trace>
  <inkml:trace contextRef="#ctx0" brushRef="#br0" timeOffset="10530.121">1536 1634 459,'0'0'163,"0"0"-89,169-24 70,-63 18 1,31 0-35,24-8-22,27-1-25,7-8-18,-2 3-11,-16 3-17,-28 5-8,-29 7-3,-26 2-5,-29 3-1,-30 0-42,-27 7-68,-8 11-170,-48 0-164</inkml:trace>
  <inkml:trace contextRef="#ctx0" brushRef="#br0" timeOffset="10761.9848">1861 1869 840,'0'0'117,"0"0"-99,142 15-18,-14-15 76,27 0 10,22 0-26,11-3-20,7-14-11,-9 2 0,-18 3-7,-30-1-14,-32 10-8,-34 1 0,-22 2-38,-23 0-59,-17 7-132,-5 0-176</inkml:trace>
  <inkml:trace contextRef="#ctx0" brushRef="#br0" timeOffset="11124.3364">5130 1650 983,'0'0'31,"0"0"-31,0 0 0,131-58 28,-5 38 66,34 3-27,27 1-19,14 5-6,-5-1-5,-13 0-10,-21 5-2,-30-1-9,-28 4-14,-31 3-2,-26 1-18,-28 0-60,-19 0-105,-46 0-224,-42 0-300</inkml:trace>
  <inkml:trace contextRef="#ctx0" brushRef="#br0" timeOffset="11310.2281">5474 1874 844,'0'0'42,"192"7"-39,-32-7 5,34-4 36,18-14 83,4-1-41,-18 3-45,-35 5-12,-46 4-16,-40 7-13,-37 0-128,-33 0-392</inkml:trace>
  <inkml:trace contextRef="#ctx0" brushRef="#br0" timeOffset="11953.8621">9005 1648 580,'0'0'106,"0"0"-63,0 0 105,0 0-48,0 0-87,0 0-7,158-21 59,-19 21 19,29-9-20,30-1-7,17 0-10,1-2-13,-17 4-13,-26 2-9,-32 3-8,-31-2 2,-35 1-6,-26 4-39,-29 0-50,-20 0-84,-29 0-85,-40 0-211</inkml:trace>
  <inkml:trace contextRef="#ctx0" brushRef="#br0" timeOffset="12172.2993">9299 1930 507,'0'0'432,"185"0"-411,-21 0 2,34-9 105,15-7-34,6 2-14,-6 4-30,-3 3-25,-25 2-13,-29 3-7,-38 2-5,-43 0-3,-36 0-38,-26 0-51,-13 0-121,-29 5-125</inkml:trace>
  <inkml:trace contextRef="#ctx0" brushRef="#br0" timeOffset="13596.0358">15619 1092 289,'0'0'301,"0"0"-210,0 0-7,0 0 15,0 0-20,0 0-26,-2 0-16,2 3-23,2 1 11,16-1 8,15 4-2,12-3 2,15 2 10,18-3-2,16-3-13,17 0-5,15 0-1,7 0-7,0 0-5,-5 0-7,0 0 0,2 0-3,-1 0 1,3 0 1,1 0-1,4 0 1,-5 0 0,5 0-1,-3 0-1,-1 0 7,0 0-4,-4 0 5,0 0-8,-2 0 0,5 0 1,1-5 0,5 1 5,0 4-6,-3 0 2,-6 0 4,-4 0-5,-5 0 1,0 0-1,9 0 0,3 0 1,4 0-2,7 0-1,-5 0 0,-2 2 1,-5 4 0,-6 2 0,-7-2 1,-5 0-1,1-1 1,-2-3 1,2 1 0,4-3-2,3 2-1,1-2 1,0 2 0,-7 0 1,-11 0-2,-6-1 1,-5 3 0,1 0-1,-1-1 1,3-3 0,1 2 1,1-2-1,4 0 1,3 0 0,-3 0-1,-6 0 1,-7 0-1,-5 0 0,0 0 2,-3 0-3,-6 0 2,-6 0-1,-11 0 3,-11 0 2,-16 0 7,-15 0-3,-7 0-9,-7 0 3,-2 0-3,0 0-3,-2 0-39,-50 0-70,-46-6-150,-51-18-648</inkml:trace>
  <inkml:trace contextRef="#ctx0" brushRef="#br0" timeOffset="14488.109">17026 685 107,'0'0'373,"0"0"-226,0 0-6,0 0 4,0 0-75,0 0-26,0-4-14,0 4-25,0 0 1,0 3-6,0 19-6,0 14 6,0 15 14,0 19 3,0 9 8,0 6 1,-3-2-7,-4-2-2,3-11-3,-1-10-1,4-10 4,1-12-4,0-12 0,0-10-1,0-5-7,0-8-3,0-1-2,0-2-1,0 0-51,0 0-96,4 0-197,2 0-349</inkml:trace>
  <inkml:trace contextRef="#ctx0" brushRef="#br0" timeOffset="15156.2677">16691 1921 233,'0'0'326,"0"0"-293,0 0 16,0 0-2,0 0-18,0 0-7,93-30-5,-81 30-16,-3 10 3,-5 19 0,-4 8 15,0 9 25,0 4 24,0-6-29,0-3-15,-3-8-21,3-6 2,0-8-4,0-4 4,9-10-5,12-3-1,1-2 1,3 0 5,4-18 5,-5-10-3,-2-6 8,-5-5-9,-7-11-1,-5-3 0,-3 5-4,-2 8 5,0 11-3,0 12 3,0 7 11,0 6-3,0 2 7,0 2-18,0 0-3,0 0-9,0 6 0,0 18-2,0 10 11,0 8 3,0 2 5,0 0 3,9-2-3,2-2-4,-2-4-3,-1-3-1,4-6-16,-3-3-100,3-5-172,-4-9-108</inkml:trace>
  <inkml:trace contextRef="#ctx0" brushRef="#br0" timeOffset="15494.0732">17247 2224 724,'0'0'26,"0"0"-13,0 0 35,0 0-7,0 0-15,0 114-15,0-108-2,0-4-4,0-2 1,0 0 13,0 0 67,4-18 1,9-12-45,3-4-39,3-3 0,2 11-3,1 6-3,-6 8 0,6 10 2,-3 2-2,2 0 0,-3 13-4,-3 8 7,-3 4 1,-4 1 4,-3 0-4,-3 3 0,-2 0-1,0-7-92,0-6-193,12-16-225</inkml:trace>
  <inkml:trace contextRef="#ctx0" brushRef="#br0" timeOffset="16358.1403">17659 2280 465,'0'0'117,"0"0"-27,0 0-10,0 0-45,0 0 0,0 0 40,44-24-6,-17 14-11,1 2-41,-1 4-16,2 1-1,-4 2-112,0-3-154,-5-5-119</inkml:trace>
  <inkml:trace contextRef="#ctx0" brushRef="#br0" timeOffset="16543.7993">18078 2101 927,'0'0'71,"0"0"-35,0 0-3,0 0-30,0 0 1,0 0 11,2 129 0,-2-89 2,0 2-4,0-3-10,0-4-3,0-3-1,-2-12-98,2-16-199,0-4-199</inkml:trace>
  <inkml:trace contextRef="#ctx0" brushRef="#br0" timeOffset="17046.5093">19050 906 249,'0'0'338,"0"0"-226,0 0 17,0 0-40,0 0-49,0 0-38,0 29 1,0 12 29,0 8 39,0 0-19,6-1-15,-2 1-10,-2-5-6,1-2-17,0-3 2,-3-2-5,2-5-1,2 1-66,3-4-94,1-7-149,0-1-113</inkml:trace>
  <inkml:trace contextRef="#ctx0" brushRef="#br0" timeOffset="17572.2069">18811 1914 938,'0'0'59,"0"0"-48,0 0 37,0 0-40,0 0-8,0 0 0,100-43 0,-78 43-2,-3 12-5,-7 12-2,-7 10 9,-3 6 4,-2 4 3,0 4 8,0-3-8,0-10-2,0-7-4,0-6 1,0-5-1,0-7-2,18-2-2,5-8 0,2 0 1,3-11-1,-2-15 0,-3-6 0,-5-4 3,-7-12-5,-4-3 5,-3-2 3,-4 4 1,0 18 0,0 13 10,0 7 16,0 10 7,0 1-19,0 0-18,0 3-8,0 26-9,0 9 17,0 9 1,7 4 2,0-1-2,0 4-1,3-3 0,0-7 0,-4-6-66,3-12-57,0-9-166,-2-14-136</inkml:trace>
  <inkml:trace contextRef="#ctx0" brushRef="#br0" timeOffset="17903.2704">19369 2235 739,'0'0'6,"0"0"21,0 0 22,11 116-13,-5-90-7,0-9-17,-3-7 5,2-5-8,-3-5 2,-2 0 26,2-5 82,5-22-37,4-10-65,7-3-14,-2 6-2,3 7-1,-3 12 0,-7 8 0,2 7 3,-3 0-3,4 0-1,-1 0-2,1 17 1,-4 3-1,1-1 3,-4 6 1,0 3-1,-5 0-11,0 6-65,0-4-34,0-4-125,0-10-92</inkml:trace>
  <inkml:trace contextRef="#ctx0" brushRef="#br0" timeOffset="18653.3715">20972 860 392,'0'0'326,"0"0"-230,0 0 12,0 0-82,0 0-23,0 0 4,0 128 32,0-68 19,3-3 2,0-3-23,-1-2-14,1-2-15,-3 2-8,0-2 0,0-1-53,0-3-116,0-8-245</inkml:trace>
  <inkml:trace contextRef="#ctx0" brushRef="#br0" timeOffset="19162.0765">20663 2034 574,'0'0'422,"0"0"-416,0 0 46,0 0-2,0 0-50,0 0-2,36-63 1,-20 63-2,-3 5-8,-1 18 3,-6 12 8,-2 8 0,-3 7 3,-1-4 1,0-2-2,6-7-1,0-9 0,3-8-1,7-10-3,0-8-13,1-2-4,6 0 16,-3-18 4,-2-12 8,0-9-3,-7-7 2,-4-4-7,-3 0 5,-4 6-3,0 9 10,0 14 19,0 7 0,0 8 17,0 6-4,0 0-11,0 0-28,0 0-5,0 12-15,0 22 3,5 16 12,3 4 2,1 2-2,0 1-16,-4-8-64,-1-3-57,0-14-139,1-15-64</inkml:trace>
  <inkml:trace contextRef="#ctx0" brushRef="#br0" timeOffset="19485.5953">21113 2278 687,'0'0'92,"0"0"-91,0 0 15,0 0 16,0 0-5,0 118-12,0-102-5,0-7 2,3-9-2,-3 0 7,2 0 32,2-12 56,6-20-58,1-5-42,4 2-2,0 1-3,2 9 0,-4 6-2,0 9 2,-1 5 0,-2 5 3,-1 0-3,3 8-7,1 16 7,-4 2 6,2 4-3,-4 0 0,-3 0 0,0-2-3,-4-2-14,0-5-99,0-12-121,0-9-174</inkml:trace>
  <inkml:trace contextRef="#ctx0" brushRef="#br0" timeOffset="19694.4752">21564 2159 1027,'0'0'89,"0"0"-75,0 0 4,0 0-14,0 0 0,0 0 17,21 137-9,-19-97 1,0-2-13,-2-3 4,2 2-4,-2-7-60,0-5-111,0-10-156,0-6-141</inkml:trace>
  <inkml:trace contextRef="#ctx0" brushRef="#br0" timeOffset="19839.3932">21468 2380 890,'0'0'56,"0"0"-56,0 0 0,159-75-4,-95 54-134,-6 1-210</inkml:trace>
  <inkml:trace contextRef="#ctx0" brushRef="#br0" timeOffset="20002.2983">21892 2138 975,'0'0'107,"0"0"-19,0 0-36,0 0-34,0 0-17,0 0 5,19 142 3,-9-92-4,-3 4-3,-1 2-2,-6-3-44,0-14-146,0-23-295</inkml:trace>
  <inkml:trace contextRef="#ctx0" brushRef="#br0" timeOffset="20557.9785">22881 868 531,'0'0'106,"0"0"19,0 0 44,0 0-102,0 0-45,0 0-22,-2 41 0,2 2 23,0 10 45,0-2-29,0 3-6,0-1-11,0-1-16,0-3-5,0 0 0,0-3-1,0 2-83,0-2-115,0 0-124,0-3-121</inkml:trace>
  <inkml:trace contextRef="#ctx0" brushRef="#br0" timeOffset="21022.4938">22806 1985 565,'0'0'602,"0"0"-584,0 0 54,0 0-43,0 0-29,0 0-1,42-92 0,-26 92 1,-5 0-6,2 20-4,-2 11 0,-2 13 8,-5 2 2,-1 3 3,-3-1-3,0-8 2,2-5 0,0-15-2,5-11-5,2 0-23,0-7 5,7-2 9,3 0-8,4-20 18,-3-12 1,-3-7-7,-5-15 6,-3-4-2,-5 0 1,-2 12 5,-2 20 12,0 14 20,0 12 29,0 0-38,0 0-23,0 29-9,0 10 1,0 13 6,2 10 4,4 0 3,-4 1-4,0-3-1,-2-11-3,0-10-94,6-18-119,5-18-158</inkml:trace>
  <inkml:trace contextRef="#ctx0" brushRef="#br0" timeOffset="21345.3069">23231 2176 748,'0'0'58,"0"0"-37,0 0 29,0 0-11,-4 122-17,4-98-4,0-10 1,0-8-5,0-6-7,0 0 6,0 0 45,0-12 14,7-16-38,10-8-32,6-3 1,-1 6-3,-7 8 0,-1 13-1,-5 7 2,-7 5 5,3 0-5,2 0-1,1 10 0,3 9 5,1 6 2,-1 3 1,-5-1-6,-4 4-2,0-6-17,1-4-101,-3-11-134,5-10-146</inkml:trace>
  <inkml:trace contextRef="#ctx0" brushRef="#br0" timeOffset="21548.1917">23628 2126 362,'0'0'689,"0"0"-650,0 0 6,0 0-29,0 0-15,0 0 7,0 118 0,0-80-3,0-3-2,0-1 1,0-8-4,0-1-55,0-6-73,0-8-165,0-8-93</inkml:trace>
  <inkml:trace contextRef="#ctx0" brushRef="#br0" timeOffset="21693.1078">23589 2289 857,'0'0'53,"0"0"-42,0 0-22,122-79-53,-82 67-196</inkml:trace>
  <inkml:trace contextRef="#ctx0" brushRef="#br0" timeOffset="22027.9147">23958 2060 679,'0'0'247,"0"0"-228,0 0 34,0 0-14,0 0-25,0 0-3,123 44-4,-123-9-3,0 3 6,-14 0-7,-19-1 7,-1-5 9,3-6-8,9-10-6,13-8 0,7-4-1,2-2 0,4-2-3,34 2 1,20-2 13,20 0 22,9 0-2,0 0-12,0-11 4,-3 2 7,-12-3-3,-15 2 2,-16 2-16,-21 4-14,-13 1-3,-7 0-12,0 1-62,-35-5-145,-17-5-538</inkml:trace>
  <inkml:trace contextRef="#ctx0" brushRef="#br0" timeOffset="24974.4138">19091 2877 24,'0'0'288,"0"0"-217,0 0 25,0 0 10,0 0-34,0 0 1,0-9-5,0 9 16,0 0-26,0 0-2,0 0-10,0 0-4,0 0-11,0 0-9,0 0-6,0 0-16,0 0-2,0 15-6,-4 21 8,-4 10 2,-1 9 7,4 1-5,0 6-1,3 5 0,0 1 1,0 1-1,0 2-3,0 4 3,-1 6 1,-1 0 7,0-1-1,2-5 5,2-5-3,0-4-5,0-5 0,0-1 1,0-5-1,0-5 1,0-2 3,0-4 1,0-2 0,0-4 0,0-9-5,0-6-1,0-11 2,0-6-4,0-6-3,0 0 1,0 0 0,0 0-2,-10 0-47,-5 0-95,-6 0-255,1 0-86</inkml:trace>
  <inkml:trace contextRef="#ctx0" brushRef="#br0" timeOffset="25388.175">18707 4443 631,'0'0'100,"0"0"-59,0 0 93,0 0-90,0 0-34,0 0-3,19-4 16,3 21 17,4 7 12,4 3-11,-1 8-15,-2 1-3,-4-1-10,-4 2-2,-3-9-4,-3-8-4,-4-8-2,-2-8-1,0-4 3,6 0 1,7-9 7,11-22 0,5-7-4,4 0-5,-2 2 4,-2 3-6,-5 6 0,-6 3 1,-6 5-2,-7 3-7,-6 3-48,-6 6-48,0 4-122,-10 3-137</inkml:trace>
  <inkml:trace contextRef="#ctx0" brushRef="#br0" timeOffset="25859.909">17670 5442 592,'0'0'196,"0"0"-193,0 0 25,0 0 8,0 0-10,0 0 12,127-1-7,-69-14 11,-3 3-10,-1 7-15,-18 5-14,-10 0-3,-12 7-5,-10 9 5,-4 5 2,0 0-2,-22 9 0,-12 3 9,-8-1-5,-4 3-1,3 0-1,0 1 4,6-2 4,3 0 5,10-7 1,13-4 4,9-5-11,2-1-1,8-3-1,23-7 7,11-2-3,8-2-2,1-3-4,0 0-5,-4 0-18,-5-10-85,-1-4-93,-9-3-116</inkml:trace>
  <inkml:trace contextRef="#ctx0" brushRef="#br0" timeOffset="26063.7985">18325 5409 295,'0'0'584,"0"0"-573,168-81 20,-89 57 52,0 6-42,-13 10-41,-16 5-35,-21 3-77,-23 0-128,-6 0-49,-16 0 2</inkml:trace>
  <inkml:trace contextRef="#ctx0" brushRef="#br0" timeOffset="26323.6568">18389 5409 279,'0'0'175,"0"0"-89,0 0 44,0 0-15,-50 129-2,42-94-21,4 5-26,-2 1-5,1 8-6,1 1-11,0 4-13,0-2 2,1-2-11,3-8-9,0-5-6,3-16 2,14-6-7,7-11 2,7-4 2,9 0-2,3 0-4,-3-14-14,-4-3-61,-10-2-98,-5-6-193,-10-5-179</inkml:trace>
  <inkml:trace contextRef="#ctx0" brushRef="#br0" timeOffset="26730.4281">18661 5592 772,'0'0'46,"0"0"-10,0 0 58,0 0-82,0 0-4,122 49-4,-117-3 7,-5 0 4,0-2 7,0-8-3,0-10-5,0-8-5,0-8-6,0-10-2,8 0 0,9-6-1,8-20-3,-3-6-19,-2-4 2,-6 0-6,-6 2 10,-3 1 16,-3 5 3,0 5 3,-2 2 18,0 5 0,0 11 5,0 3 3,0 2 0,0 0-22,7 0-5,-1 15-3,6 11 19,-1 9 2,0 0-10,-2 6-11,-2-4-2,-2 1-3,-5-6-52,0-11-65,0-7-117,2-10-59,0-4-105</inkml:trace>
  <inkml:trace contextRef="#ctx0" brushRef="#br0" timeOffset="27038.7372">19052 5821 480,'0'0'119,"0"0"-93,0 0 95,0 0-49,0 0-42,47 137-22,-45-107-7,0-9 7,-2-10-7,0-7 6,0-4 11,0-3 28,7-23-5,3-8-36,4-4-2,2 8 2,-1 6-4,1 9 12,-2 8 15,-4 5-4,4 2-3,-1 0-13,0 18 8,1 5 2,-1 0-5,-1 3-10,-6-3 4,1-3-7,-5-5-3,0-1-64,-2-5-49,0-8-114,0-1 9,0 0-137</inkml:trace>
  <inkml:trace contextRef="#ctx0" brushRef="#br0" timeOffset="27374.0781">19297 5586 429,'0'0'358,"0"0"-354,0 0 1,156-116 55,-103 96-22,-3 11-14,-15 9-16,-12 0-7,-12 23 1,-11 17 30,0 16 33,0 4 2,0 9-7,0-1-14,0 6-8,8 7-9,8-5-10,-3 2-6,-8-8 9,-5-8-10,-3-6-1,-28-12 7,-11-8-1,-9-10 4,-1-7-6,-1-9-7,0-4-8,3-5-1,10 2-25,16-3-43,11 0-82,13-3-259</inkml:trace>
  <inkml:trace contextRef="#ctx0" brushRef="#br0" timeOffset="37146.7314">19575 1764 70,'0'0'119,"0"0"-50,0 0-6,0 0-8,0 0 5,0 0-28,0 0-11,0-12 6,0 12 3,0-1-10,0 1 11,0 0 2,0 0 2,0 0-3,0 0 2,0 0 2,0 0-7,0 0-6,0 0-5,0 0 5,0 0 3,0 0 3,0 0-3,0 0 0,0 0-7,0 0 7,0 0-12,0 0 2,0 0-2,0 0 0,0 0-1,0 0 3,0 0-4,0 0-3,0 0-1,0 0 4,0 0-5,0 0-2,0 0 5,0 0-3,0 0-5,0 0 0,0 0-2,0 0 0,0 0 0,0 0-2,10 0 1,7 0 2,8 0 13,4 0-8,4 4 2,-2-1-4,5-1 0,3 2 0,-2-2 0,3 0-3,-2-2 4,1 5 0,0-3-2,-3 1-3,-3 1 1,0 1 0,1-1 0,2 1-1,2-3 2,2 2-1,5 3 0,1-6-1,1 5 0,-3 1 1,-1-4 0,-7 2-1,-5-1 1,-6-2-1,-4-1 1,-6 1 1,-1-2 1,-2 0 2,-6 0-1,-3 0-1,-3 0-1,0 0-2,0 0-18,-25 7-127,-26-3-261</inkml:trace>
  <inkml:trace contextRef="#ctx0" brushRef="#br0" timeOffset="37835.5735">19727 1601 35,'0'0'79,"0"0"12,0 0-15,0 0-4,0 0 34,0 0-3,14-7-16,-14 7 2,0 0 0,0 0-4,0 0-26,0 0-9,0 0-9,-3 0-22,-15 0-17,-6 0 5,-10 10 0,-5 6-7,-1-2 0,-1 2 1,3 0 2,3-2 2,4-4 1,4 0-1,8-4-2,3-4 4,6 0-3,0-2 1,5 4 2,0-4-3,5 0-1,0 0 1,0 0 7,0 0-10,0 0-1,0 0 9,0 0 1,0 0 0,0 3-6,7 4-1,9 5-1,3 4 0,6 5 0,0-2-2,-3 2 6,0-3-4,-2-2 1,-3-3 0,2-2 1,-5-5-2,-2 0 0,-5-5-1,-3 1 2,-3 1-2,-1 4-1,0 6-16,0 10-99,0 1-155,0-4-237</inkml:trace>
  <inkml:trace contextRef="#ctx0" brushRef="#br0" timeOffset="41076.4103">19523 2854 301,'0'0'54,"0"0"23,0 0 30,0 0-52,0 0-21,0 0 20,-7 34 3,20-34 13,2 0 23,10-7-23,-1-12-21,6-8-19,-4 1-21,-1-4 1,-5-4-5,-7 0-5,-4-4 4,-8 1-4,-1 6 1,0 2-1,0 8 0,-7 7 0,0 7-6,4 5 0,0 2 0,2 0 5,1 0 1,-5 0-4,-1 7-11,-5 20 2,-1 9 8,4 7-3,3-3 7,5-2 1,0-4 0,0-4 0,7-4-3,13-8 0,7-7-4,-1-6 0,7-5 2,2 0 5,-2-5-16,0-16 2,-8-1-4,-8-2 7,-7 4 4,-8 3 3,-2 10 4,0 5 11,0 2-1,0 0 8,-5 0-18,-6 20-7,-2 6-3,6 4-2,4-4 2,3-2 10,0-8-19,12-6-12,10-8 20,4-2 7,2 0 1,1-12 3,0-12-2,-7-2 0,-5-4 2,-7 0 3,-6 4 0,-2 4 14,-2 8 29,0 7 3,0 6-3,0 1-14,0 0-23,0 8-9,0 28-10,-6 20 9,-9 22 1,5 9 3,1 5-1,9-1 4,0-4-6,3-11 2,16-18-2,4-11 1,4-19 0,1-14 2,4-10 2,-5-4-2,-3 0 5,-8-21 0,-15-11-1,-1-12-3,-1-10-4,-24-6-4,1 0 3,2 5-1,4 8 2,13 5 0,5 0 0,0-1-3,14-3-3,14-2-11,3-2-5,2-2-8,-3 4 9,-8 6 12,-6 4 9,-9 8 17,-5 9 41,-2 9-9,0 9 18,0 3-7,0 0-37,0 0-23,0 20-10,-9 14 10,5 8 0,-4 2 0,8 0 0,0 0 0,0 2-37,0-2-99,0-6-80,2-9-121</inkml:trace>
  <inkml:trace contextRef="#ctx0" brushRef="#br0" timeOffset="41244.1709">20369 2717 947,'0'0'114,"0"0"-103,0 0 8,0 0-1,151-90-18,-116 82-5,-12 2-82,-10 2-87,-13 0-118</inkml:trace>
  <inkml:trace contextRef="#ctx0" brushRef="#br0" timeOffset="48022.2718">2164 3246 582,'0'0'42,"0"0"13,0 0 52,0 0-66,0 0-15,0 0 17,0 0-4,0-9 7,0 9 14,0 0-13,0 0-8,0 0-10,0 0-9,0 0-4,0 0-10,0 0-6,0 11 1,0 14 0,0 8 1,0 10-2,0 3 1,0 1 2,0 2-3,0-1 6,0 2-6,0-4 4,0-1 1,0-9-1,0-9-3,0-8 0,0-10-1,0-2 0,0-5-49,0-2-45,0 0-60,0 0-52,-2-23 10</inkml:trace>
  <inkml:trace contextRef="#ctx0" brushRef="#br0" timeOffset="48307.1068">1865 3391 573,'0'0'172,"0"0"-161,0 0 101,0 0-61,0 0-43,0 0 4,147-86 6,-91 65 11,1 1 6,-3 2-5,-2 2-9,-14 0-3,-5 8-11,-15 2-4,-10 6-3,-5 0-72,-3 5-154,0 19-31,-13 7-34</inkml:trace>
  <inkml:trace contextRef="#ctx0" brushRef="#br0" timeOffset="48525.9817">1877 3984 795,'0'0'84,"0"0"-62,0 0-6,0 0 26,155-22 7,-90 1-23,0-6-15,-3-3-11,-6-3-56,-10-2-203,-6-7-134</inkml:trace>
  <inkml:trace contextRef="#ctx0" brushRef="#br0" timeOffset="48965.5285">2463 3405 882,'0'0'160,"0"0"-129,0 0 68,0 0-68,0 0-30,0 0-1,-8 74 0,16-7 8,-1 18 9,3 15 0,-1 17 5,0 9-5,-2 0-12,1 0-2,4-10-1,-1-12-1,7-25 0,4-17 0,2-17-1,5-18 0,3-15-2,1-12-3,2-7 5,4-32 0,-3-8 0,-14-10 0,-13-3 0,-9-3 0,-27-5-2,-31-3 2,-11 3-3,-9 14-2,7 12 5,9 11 5,16 12 4,19 2-1,12-1-1,15 0-5,0-10-2,25-6-11,17-4 10,7 0-8,0 4-23,-6 7-77,-10 8-182,-20 7-459</inkml:trace>
  <inkml:trace contextRef="#ctx0" brushRef="#br0" timeOffset="49663.4273">3871 3425 690,'0'0'158,"0"0"-65,0 0 34,0 0-77,0 0-26,0 0-12,42-16-9,5 5 13,5 4 7,1 3-4,-4-1-1,-9 5-14,-8 0-2,-6 0-2,-8 10-5,-9 8 1,-5 4 4,-4 5 0,0 2 0,-21 3 0,-15 3 3,0 2 1,-6 6-3,-3 2 0,7-4 4,7-8-5,12-16 1,13-6-1,6-5-6,0 4 6,14-3-1,13 2 2,4-3 0,5-6 7,3 0 2,1 0-7,3 0 1,3-4-4,-1-5 0,4-2-63,-1-3-46,-3-6-145,-6-7-166</inkml:trace>
  <inkml:trace contextRef="#ctx0" brushRef="#br0" timeOffset="49884.3023">4714 3237 1014,'0'0'163,"0"0"-158,0 0 1,0 0 8,178-78 1,-107 58-4,-6 8-11,-11 7-1,-19 3-44,-12 2-84,-13 0-115,-10 2-74,0 8-48</inkml:trace>
  <inkml:trace contextRef="#ctx0" brushRef="#br0" timeOffset="50174.1329">4718 3291 677,'0'0'107,"0"0"-45,0 0 53,0 0-105,0 0-2,0 0 0,-6 148 59,12-85-3,-1 12-22,-1 11-13,-4 3-8,2-4-6,0-8-6,0-15-5,4-10 0,2-12 5,3-8-3,7-10-1,7-10-1,4-7-2,7-5-2,3-5-3,6-20-72,-5-10-183,-8-2-221</inkml:trace>
  <inkml:trace contextRef="#ctx0" brushRef="#br0" timeOffset="50631.8688">5117 3400 935,'0'0'186,"0"0"-185,0 0 11,0 0 5,0 0-14,131-59-3,-104 90-8,-11 11 1,-9 11 3,-7 9 7,0 1-3,0-5 8,-4-5-8,4-17 2,0-13-2,0-11 0,4-11 0,21-1-1,10-11 1,3-22-1,2-9-10,-6-2-9,-10-2-4,-11-2-3,-10 4 3,-3 2 11,0 9 13,0 10 3,0 6 6,-8 12 0,7 2 9,-1 3 3,2 0-4,0 0-15,0 7-3,0 15 2,0 6 9,11 7 4,-3 10-6,6 5-1,-4 0-3,5 0-4,0-8-5,-6-8-46,2-10-105,2-10-84,3-14-98</inkml:trace>
  <inkml:trace contextRef="#ctx0" brushRef="#br0" timeOffset="50954.2404">5768 3752 508,'0'0'99,"0"0"-7,0 0 3,5 104-47,-1-85-15,-2-5-9,2-5-11,-4-7-1,3-2 15,-3 0 57,0-22 6,4-10-60,3-9-24,9-2-1,-1 2-5,5 8-1,5 8 1,0 5 2,1 6-1,4 9 0,-5 5-1,-2 0-1,-1 9-1,-2 13 2,-6 3 5,-1 3-2,-6-1 0,-4 2-3,-3-5 0,0-5-20,0 2-56,0-11-86,-10-8-93,-7-2-146</inkml:trace>
  <inkml:trace contextRef="#ctx0" brushRef="#br0" timeOffset="51331.0245">6067 3238 723,'0'0'121,"0"0"-120,151-67 59,-85 46-11,0 7-20,-5 2-10,-15 8-9,-9 4-5,-15 0-3,-7 0 6,-10 18 6,1 8 7,-4 12 26,0 10-14,2 11 1,1 9 1,4 4-18,3 8-5,5 4 0,1-1-6,-7-9 0,-4-10 7,-7-10 10,0-7-6,-13-3 2,-12-9-1,-9-8-8,0-8 2,1-8-9,-4-9 1,3-2-4,3 0-27,6-7-29,12-18-47,9-10-169,4-11-293</inkml:trace>
  <inkml:trace contextRef="#ctx0" brushRef="#br0" timeOffset="51554.8941">7005 3505 596,'0'0'639,"0"0"-633,0 0-4,132-17 20,-59-3 1,4-3-18,-6 1-5,-15-1-22,-19 7-83,-16 6-140,-21 7-141</inkml:trace>
  <inkml:trace contextRef="#ctx0" brushRef="#br0" timeOffset="51727.3712">7117 3775 572,'0'0'230,"0"0"-210,120-16 128,-55-9-58,4-6-44,-7 5-24,-10 6-14,-13 6-8,-14 6-110,-18 8-200</inkml:trace>
  <inkml:trace contextRef="#ctx0" brushRef="#br0" timeOffset="52475.9403">8087 3321 458,'0'0'399,"0"0"-282,0 0-10,0 0-39,0 0-33,0 0-19,0-5-16,0 34-16,0 17 16,10 22 1,2 10 7,-5 3 1,3 0 3,2-13-6,2-15-1,8-17-4,-1-14 0,6-11 0,2-11 1,2 0 3,1-11 3,1-24 3,-4-12-1,-4-11 17,-7-10-1,-14-1-14,-4 2-6,0 12-6,0 15 0,-8 14-31,2 11-16,6 8-67,0-2-149,0-1-181</inkml:trace>
  <inkml:trace contextRef="#ctx0" brushRef="#br0" timeOffset="52702.8093">8770 3188 884,'0'0'88,"0"0"-20,0 0-11,0 0-38,-41 106 1,27-45 1,5-3 15,2 0-2,5-6-10,2 2-11,0-2-10,0-1 2,11-1-5,10-5-27,-1-4-97,1-14-104,0-16-146</inkml:trace>
  <inkml:trace contextRef="#ctx0" brushRef="#br0" timeOffset="53114.2003">8911 3476 966,'0'0'21,"0"0"-14,0 0 0,148-59 1,-84 40 13,-6 3-20,-8 5-1,-14 7 0,-8 1 0,-16 3-3,-3 0-19,-9 0-12,0 8 21,0 11 4,-4 3 9,-15 6 20,-7 4 4,-6 6 0,-9 10-2,1 5-6,-2 2-5,5-5 5,12-8-2,7-12 1,7-12-7,11-3-1,0-7 9,13-1-14,27-7 5,9 0 19,11 0-7,0-9-8,-1-7-6,-11 4-2,-7 1-3,-12 2-58,-10 3-91,-11-2-165,-8-2-239</inkml:trace>
  <inkml:trace contextRef="#ctx0" brushRef="#br0" timeOffset="53398.0376">9335 3217 947,'0'0'110,"0"0"-107,0 0 5,168-21 14,-95 27 21,-2 26-21,-7 14-10,-12 11-4,-17 11 1,-21 3 20,-14 8-6,-4 5-2,-36-3-1,-5-8-10,-4-10 4,-5-15 2,2-6-6,2-9-6,6-8-4,7-6-13,10-12-57,12-7-123,9-7-180</inkml:trace>
  <inkml:trace contextRef="#ctx0" brushRef="#br0" timeOffset="53947.7226">10602 3113 685,'0'0'311,"0"0"-259,0 0-13,0 0-17,0 0-22,0 0 7,0 141 8,0-85-2,4-3 10,2-6-2,1-1-17,-1-5-4,-3 3-3,-3 2-60,0-2-72,0 1-157,-12-13-67</inkml:trace>
  <inkml:trace contextRef="#ctx0" brushRef="#br0" timeOffset="55041.772">10500 3359 810,'0'0'0,"0"0"0,114-71 4,-47 47 1,9-2-3,-5 2-1,-11 6-1,-20 2 2,-17 7-2,-14 4 0,-9 1 4,0 1 24,-11-2 40,-15 3-21,6 0-22,0 2 4,8 0 15,0 0-13,4 4-16,-1 18-14,-1 10 0,6 10 5,4 4 0,0 5 0,0 0-2,0-2 1,9-1 1,-3-4-6,2-3 1,-8-12 0,0-9 2,0-10-3,0-8 2,4-2 5,5-8 6,7-26 15,6-12-23,7-2-5,5 8-8,-3 5-5,-3 15-7,0 6 15,-5 10 3,0 4 0,-7 0-3,-3 17-1,-9 9-6,-4 10 12,0 6 1,0 0-1,0-5-4,0-8-16,0-15 7,9-10 3,7-4 9,12-4 0,6-24 1,8-6 1,1-5-1,-7 0-14,-7 7 6,-14 6 2,-8 7 6,-7 8 5,0 4 7,0 2 5,-11 5-6,2 0 1,-4 0-12,0 0 1,6 14-1,0 7 0,0 0-1,5 7 1,2 0 0,0 4 1,0-2-1,0-7 0,9-6-1,13-11 1,9-6 7,10 0 13,7-6 3,4-11-6,-7-6-10,-5 0-1,-7 0-1,-9-5 1,-4 0-2,-6 3-2,-5 6-1,-5 10 1,-2 5 5,-2 4-1,0 0-6,0 3-3,0 16 2,0 8 1,0-3 3,0-8-2,0-8 0,0-4-1,0-4 1,8 0 0,5-6 0,11-18 2,5-8-3,5 4-1,-3 2 0,-2 12-4,-2 5 5,-5 9-3,-4 0 2,-5 28-5,-4 13 6,-9 9 4,0 5 6,0 4 1,0-9 4,-2-9-7,2-13 1,0-14-6,9-10 4,15-4 2,12-7-1,-1-16-8,-4-4 0,-12 5-63,-17 4-97,-2-2-272</inkml:trace>
  <inkml:trace contextRef="#ctx0" brushRef="#br0" timeOffset="56083.518">1867 5865 884,'0'0'51,"0"0"-51,0 0 12,0 0-7,0 0 10,167-16 19,-93 0-11,-1-1-9,-3 4 0,-15 9-12,-11 4-2,-12 0-3,-17 12-11,-9 8-21,-6 6 19,-3 6 16,-27 2 9,-3 2-1,-2 0 1,-1-2-1,-2 1 3,3-2-4,1 0 3,8-6 2,5-8-1,15-9-3,6-5 4,0-2-12,2 6 0,27-2 0,11 0 16,9-2 17,7-5-16,2 0-5,-1 0-12,-4 0-9,0 0-120,-9-6-140,-6-10-159</inkml:trace>
  <inkml:trace contextRef="#ctx0" brushRef="#br0" timeOffset="56309.3885">2848 5673 1132,'0'0'35,"0"0"-31,0 0 7,174-70 3,-104 51-7,1 8-3,-11 2-4,-18 9-39,-17 0-86,-19 0-150,-6 12-83,-6 3-43</inkml:trace>
  <inkml:trace contextRef="#ctx0" brushRef="#br0" timeOffset="56616.2126">2868 5724 426,'0'0'153,"0"0"-91,0 0 46,0 0-36,-57 127-5,57-85 2,0 4-31,0 3 7,15-1 3,2 2-3,-1 2-8,-4 8-2,0 3-10,-4 9-7,-7 2-6,-1 0-4,0-9 1,0-7-1,5-17 0,2-9-3,0-7 3,10-10-3,-2-8 0,8-6-2,8-1 1,4 0-4,9-8-31,4-20-73,1-11-229,-1-22-350</inkml:trace>
  <inkml:trace contextRef="#ctx0" brushRef="#br0" timeOffset="57387.7675">3493 5857 700,'0'0'91,"0"0"-54,0 0 62,0 0-39,0 0-14,0 0-20,46-78-11,-28 78-3,-1 0-11,2 12-1,0 20 1,-5 10 6,-7 13-1,-7 3-5,0 2 4,-5-2-3,-8-4 4,6-10-5,2-9-1,3-8 3,2-11-2,0-6-1,0-5 0,16-5-1,8 0 1,15-9 3,-4-17 3,5-6-6,-10-4 0,-4-3-3,-8-2 1,-9-3-1,-7-5-1,-2 5 1,0 4 3,0 4 0,0 8 3,-6 7-1,1 7 7,0 7 2,3 7 12,2 0-6,-2 0 2,2 0-18,0 0-1,0 24-13,0 12 11,0 10 2,9 5 8,4-4 4,-2 3-5,3-1-4,1-2 1,-1-1-4,-3-5-9,0-8-67,0-12-92,-2-14-124,3-7-111</inkml:trace>
  <inkml:trace contextRef="#ctx0" brushRef="#br0" timeOffset="57756.269">4045 6208 616,'0'0'51,"0"0"-21,0 0 37,21 108-44,-13-82 9,-3-5-15,-3-10-9,-2-3 22,0-8 13,0 0-19,0 0 7,2 0 26,-2-26 8,0-8-65,2-6-12,5 4 0,2 7 3,0 8 0,2 7 5,0 3 2,0 4 2,0 5-2,1 2 0,1 0-2,1 0-2,3 6 6,3 12 5,-3 4-5,0 2 1,-7 0-1,0 0 0,-8-2-10,-1 0-28,-1-1-47,0-3-56,0-4-37,0-7-141</inkml:trace>
  <inkml:trace contextRef="#ctx0" brushRef="#br0" timeOffset="58029.113">4457 6132 920,'0'0'219,"0"0"-203,0 0-6,0 0-10,0 0-9,0 0 9,50 71 4,-42-32 1,4 3 4,-6 2 4,1-4-9,-3 1 0,0-8-4,-1-4 0,-1-10-19,1-2-45,-3-11-74,2-2-114,-2-4-50</inkml:trace>
  <inkml:trace contextRef="#ctx0" brushRef="#br0" timeOffset="58335.9364">4384 6381 555,'0'0'263,"0"0"-250,0 0 9,0 0-3,0 0 15,0 0-9,109-16-10,-71 1-4,-4-1-2,-5 2-9,-5 1-100,-9-3-122,-1-3-194</inkml:trace>
  <inkml:trace contextRef="#ctx0" brushRef="#br0" timeOffset="58558.8147">4733 6150 632,'0'0'348,"0"0"-326,0 0 8,0 0-30,0 0-2,0 0 2,-2 100 4,10-55-1,-4-4 1,0 2 6,-2-4-5,1-7-5,1-3 0,-1-9-49,0-11-161,0-9-140</inkml:trace>
  <inkml:trace contextRef="#ctx0" brushRef="#br0" timeOffset="58903.6465">5000 6154 819,'0'0'203,"0"0"-196,0 0 6,0 0-13,0 0-1,0 0-53,-72 49 3,39-28 25,4 1 21,4-2 1,5-2 8,7 0-4,1 0 0,7-2-2,5 1 2,0-5 0,14 0 10,20-5 3,8 0-8,1-3 9,-4 0-10,-7-3-2,-12 2-2,-11 1-23,-7 0-130,-2-1-63,0 1-10</inkml:trace>
  <inkml:trace contextRef="#ctx0" brushRef="#br0" timeOffset="59345.3926">4912 5671 998,'0'0'40,"0"0"-39,0 0-1,141-42 4,-75 33 5,3 2-7,-3 2 0,-6 1 0,-18 3-1,-13 1 1,-14 0-1,-14 0 4,-1 0 10,0 0 10,0 19-2,0 22 7,6 15 4,5 16-8,7 14-12,6 7-4,10 4 5,-5 2-7,-3-4-3,-5-7 6,-15-7-5,-6-8 14,-6-11 2,-34-6 4,-9-12 0,-12-7-7,-1-10-14,4-7-5,2-8 0,8-2-32,5-6-65,12-1-122,6-3-292</inkml:trace>
  <inkml:trace contextRef="#ctx0" brushRef="#br0" timeOffset="66591.9872">5877 6055 427,'0'0'173,"0"0"-136,0 0 53,0 0-25,0 0-17,0 0-18,0 0-7,-4 5 12,4-5 4,0 0 10,0 0 1,0 0-17,0 0-13,4 0-4,17 0-3,5 0 6,8 0 0,-1 0-2,0 0 6,-3 0-1,-8 0-2,-2 0-3,-4 0-1,-1-5 1,-1 2-5,-8 1-9,1 2 1,-5 0-4,-2 0 0,0 0-19,0 0-29,0 0-38,0 0-79,0 3-164,-9 14-21</inkml:trace>
  <inkml:trace contextRef="#ctx0" brushRef="#br0" timeOffset="67041.793">5933 6244 307,'0'0'185,"0"0"-95,0 0 5,0 0-16,0 0-6,0 0-20,-2 0-19,2 0-11,0 0-6,0 0-12,12 0-4,12 0 18,7 0 22,4 0-1,1 0-11,-5-2 8,-2-2-10,-4 0-7,-7-1 4,-6 5 4,1-3-5,-9 3-6,-4 0-1,0 0-1,0 0-1,0 0-6,0 0-2,0 0-4,0 0-2,0 0-14,2 0-48,9 0-60,7-2-129,7-8-73</inkml:trace>
  <inkml:trace contextRef="#ctx0" brushRef="#br0" timeOffset="68689.8908">6865 5944 301,'0'0'233,"0"0"-140,0 0-16,0 0-27,0 0-9,0 0-14,-8 0-6,8 0 7,0 0 11,0 0-14,0 0-7,0 0 8,0 0-4,0 0-17,0 0-4,8 0 9,12 0 0,4 0-3,8 0 1,-1 0 3,2 0 5,0 0 0,-1 0-2,1 0-2,-6 0-4,-2 0-7,-5 0-1,-1 0-1,-5 0 1,-7 0 1,-1 0-1,-6 0 0,2 0 3,-2 0-1,0 0 1,4 0-3,-4 0 0,0 0 0,0 0-3,0 0-15,0 5 15,-9 12-8,-7 5 11,-2 1 3,0 4-1,0-3 3,-2 0-5,0-2 3,0-2-3,-3-3-2,6 2 2,-3-1 5,1 0-2,4-2 0,-3 0-2,0-2 1,5 1-1,-2-1-1,2-5 3,5 2-2,4-4-1,-2-2 2,3 0 0,1-3-1,-1 0-1,3-2 2,-2 0 0,2 0 1,0 0 0,0 0-2,0 0-1,0 0 4,0 0-4,0 0-5,0 0 0,7 0 2,14 3 3,7 2 4,4-3 0,12-2 2,2 0-1,8 0 2,-2 0 8,-7 0-5,1-10 21,-17 3 0,-7-2-13,-10 5-2,-6 3-12,-4 1 3,-2 0-4,0 0-3,0 0-9,0-7-57,0-9-86,0-4-299</inkml:trace>
  <inkml:trace contextRef="#ctx0" brushRef="#br0" timeOffset="69463.4729">7271 5446 252,'0'0'196,"0"0"-145,0 0 26,0 0-2,0 0-3,0 0 15,0 0 3,-2-20-18,2 20-9,0 0-13,0 0-14,0 0-10,0 0-5,0 0-7,0 0-2,-3 0-3,3 0-6,0 0 0,0 0 0,0 0-1,0 0 0,0 0-1,0 0 1,0 0-1,0 0-1,0-2 4,0-1 0,0 3 3,0 0-4,0 0 1,0 0-1,0-3-2,0 3 0,0 0 0,0 0-1,0 0-1,0 0-4,0 0-6,0 3-6,0 10 7,0 6 1,0 7-11,7-1 20,-1 5 2,-4 0-2,1-2-4,0 2 4,-1-2 0,2-1 1,-4-1 1,2-3-2,-2-2-18,0-3-26,0-4-14,0 0-32,0 2-64,0 0-15,-16 1-71</inkml:trace>
  <inkml:trace contextRef="#ctx0" brushRef="#br0" timeOffset="69988.1403">7487 5409 317,'0'0'103,"0"0"-53,0 0-15,0 0-19,0 0 11,0 0 6,0 3-14,0 6 5,-7 6 21,-11 2-4,-4 4-25,-4 4 5,-10 1-14,0 1-5,3-6 2,13-8 9,8-4-7,8-5 6,4-4 14,0 1 25,0-1-3,0 0-10,0 0-9,0 0-20,0 4-9,6 2-2,13 4 2,5 6 5,0 2-4,5 5 1,-5 0 2,4 1 1,-6-1 12,1-7-10,-4-2 2,-3-4-3,-1-1-1,-1 0-3,-1 2-2,3-2-93,-3-1-174,3-8-67</inkml:trace>
  <inkml:trace contextRef="#ctx0" brushRef="#br0" timeOffset="70647.044">8282 5289 267,'0'0'127,"0"0"-19,0 0-4,0 0-24,0 0-13,0 0-7,-6 0 4,-5 2-10,-3 5-5,-4 2-12,1 4 0,-1 1-4,-2 1-7,-6 6-9,3 4-1,-2 6-5,1 3 3,-1 5-1,-1 4-3,-1 6 4,0 6 6,0 10-1,2 3-6,2 7 2,2 0-4,3 2-1,5-4-1,2 0-2,6-5-2,3-4-3,2-2 0,0-1 2,0-6-2,14 3 2,6-9-4,4-3 6,7-6-3,1-1 3,6-8-3,-1-4 6,-1-4 0,-6-5 5,-4-4-4,-12-6-3,-1-1-5,-9-7 2,-4 0 0,0 0 1,0 0 1,0 0-6,0-8-7,0-17-59,-11-12-176,-7-16-440</inkml:trace>
  <inkml:trace contextRef="#ctx0" brushRef="#br0" timeOffset="71420.265">8450 5761 306,'0'0'101,"0"0"-9,0 0-2,0 0-10,0 0-2,0 0 23,-6-35 4,6 35-34,0 0-12,0 0-24,0 0-14,-3 0-12,3 0-9,0 12-2,0 13-2,0 11 4,0 7 0,0 6 3,5 4 0,2-4 1,1 1-2,4-1 0,-4-8-1,4-3 0,3-13-1,0-5 2,3-7-2,3-10 4,3-3-3,2 0 6,6-8-3,-3-16-2,-3-5 4,-3-6-3,-6-4 3,-5-5-2,-8-5-1,-4-8-1,0 3 1,0 8-3,-2 12-7,-2 17 2,2 5-13,-4 12-34,6 0-87,0 3-148,0 15-38</inkml:trace>
  <inkml:trace contextRef="#ctx0" brushRef="#br0" timeOffset="71715.4494">9123 5646 746,'0'0'260,"0"0"-232,0 0 13,0 0-18,0 0-19,0 0-1,-67 157 10,51-85-3,2-1 10,9-3 12,-1-8-13,6-9-5,0-8-5,15-8-6,5-9-1,-3-5-2,1-5-25,4-7-81,-4-9-93,0 0-128</inkml:trace>
  <inkml:trace contextRef="#ctx0" brushRef="#br0" timeOffset="72177.3832">9139 5893 772,'0'0'145,"0"0"-145,0 0 0,0 0 3,0 0 5,131-10 1,-89-2-8,-1 2 10,-8 0 6,-9 4 1,-7 3-7,-9 3-4,-4 0-4,-4 0 2,0 12 6,0 13 12,-4 5 11,-16 0-9,-2 5-13,-5 0-5,-2-3-2,-1 1 1,2-6-5,1-3 2,10-4 4,3-11 0,7-1 2,7-2 0,0-3-5,0 6-4,0-1 1,12 0-1,14-4 11,1-1 0,8-3 4,-1 0 1,4-3-13,-2-9 2,-7 4-5,-2-1-22,-8 4-54,-9 1-47,-9-1-134,-1 0 14,0-5-165</inkml:trace>
  <inkml:trace contextRef="#ctx0" brushRef="#br0" timeOffset="72486.205">9404 5653 677,'0'0'158,"0"0"-133,0 0 43,0 0-5,149 11-4,-97 12-22,-4 1-9,-5 10-1,-12 8-11,-9 10 7,-10 9-1,-12 9 5,0 3 1,-13 4-5,-12-6-6,0-8-1,3-13 3,4-12-1,5-8-5,4-11-6,1-7-3,5-6-3,0-2-1,-1-1-1,1 2-33,-4-1-53,-1-2-93,-1-2-191</inkml:trace>
  <inkml:trace contextRef="#ctx0" brushRef="#br0" timeOffset="73310.7418">9997 6104 201,'0'0'165,"0"0"-42,0 0-8,0 0-25,0 0 4,0 0-22,-2-3-21,6 3-27,21-2 23,8-1 21,7-3-21,2-2-6,3 1-19,-5 2-9,-9 1-9,-8 0-3,-12 2-2,-4 2-15,-7 0-92,0 0-132,0 0-78</inkml:trace>
  <inkml:trace contextRef="#ctx0" brushRef="#br0" timeOffset="73806.4565">10387 5859 651,'0'0'196,"0"0"-190,0 0 7,0 0 3,0 0-16,0 0-3,73 2-5,-62 28 8,-9 8 11,2 3 4,-4 0 9,0 3-5,0-3-9,0-7-7,2-5 3,2-6-5,3-9 0,3-7-1,6-7 0,-1 0 0,5 0 9,-1-12-1,-2-11-6,2-3 1,-11-8-3,-3-4 1,-3-7-2,0 1 1,-2 9-1,0 6 2,0 12 1,0 10 0,0 0 5,0 7 23,0 0 0,0 0-17,0 0-13,0 17-7,0 9 7,0 11 8,2-1 5,3 3 4,2-1-1,-2-1-10,5-3 1,-3-2-5,-4-2-2,1-2-15,0-7-93,3-4-117,7-13-100</inkml:trace>
  <inkml:trace contextRef="#ctx0" brushRef="#br0" timeOffset="74174.2443">10903 6217 287,'0'0'475,"0"0"-435,0 0 13,0 0 12,0 105-46,0-71-1,4-1-8,6-8-3,4-4 4,4-7-3,0-9 2,3-2 1,4-3 8,-2 0 0,4-15 1,-6-6-8,0-5 15,-3-9-5,-7-1 1,-2-4-9,-9 0-4,0 6 4,0 4-3,-16 9 10,-6 7-8,-3 7 7,-1 7-9,1 0-2,-2 0-6,7 2 1,5 6-4,1 0 0,4 0-2,5-1-16,0 2-38,3 2-69,2 1-87,0-7-156</inkml:trace>
  <inkml:trace contextRef="#ctx0" brushRef="#br0" timeOffset="74887.8326">11451 6016 229,'0'0'237,"0"0"-138,0 0 20,0 0-11,0 0-47,0 0-49,-12 1-7,38 7 34,12-1 3,5-5 3,4-2 11,2 0-3,-5 0-1,-5-2-20,-8-9-12,-6 4-12,-10 0-4,-1 6-4,-8 1-35,-5 0-108,-1 0-174,0 0-58</inkml:trace>
  <inkml:trace contextRef="#ctx0" brushRef="#br0" timeOffset="75388.1667">11995 5796 699,'0'0'171,"0"0"-132,0 0 34,0 0-62,0 0-8,0 0-3,0 85 6,0-39-1,-4-2 0,4 1 1,0-6 3,0-2-6,4-7-1,11-10-2,-1-6 1,3-8-1,3-6 1,5 0 6,6-5 2,0-19-5,-2-5 6,-5-5-10,-7-8-6,-3-3-1,-4-1-7,-6-2 1,-4 6 9,0 6 4,0 7 1,0 17 0,0 3 1,-2 9 3,0 0 0,0 0-5,-3 6-4,-2 18 1,3 10 3,2 4 0,2 2 11,0 3-2,0-4 10,6 1-4,8-3-12,1-2 0,1-4-1,-3-5-2,3-2-51,-3-8-133,-4-7-168</inkml:trace>
  <inkml:trace contextRef="#ctx0" brushRef="#br0" timeOffset="75615.4374">12464 6124 226,'0'0'700,"0"0"-673,0 0-18,0 0 26,-5 120 9,5-82-6,0-1-11,3-6-2,4-2-9,-3-9-6,1-6-4,-2-4-6,1-6-6,0-1-67,1-3-87,3 0-98,2-21-72</inkml:trace>
  <inkml:trace contextRef="#ctx0" brushRef="#br0" timeOffset="76160.1248">12699 5961 779,'0'0'120,"0"0"-110,0 0 3,0 0 14,140-6-6,-93-2-14,2-4-3,-5 2-3,-6 2 4,-9 3-3,-11 2 3,-11 1 4,-3 2-8,-4 0 10,0 0-5,0 0 5,0 5-8,0 12 7,0 3 2,-6 1-5,-7 2-2,-5 5 1,-3 3 1,-5 1-2,4 2-2,-6-2 4,6-2-6,3-7 1,5-6 3,7-8 5,3-4 0,2-3-2,2 0-3,0 6-5,0 0 0,2-1 5,11 2-2,7-4 5,7-5 7,9 0 2,10 0 0,10 0 6,4-17-4,-4 1-1,-10 3-11,-13 4-3,-16 3-3,-6 2-1,-8 2 0,-3 0-19,0-1-30,-8-4-85,-15-3-203,-10-5-110</inkml:trace>
  <inkml:trace contextRef="#ctx0" brushRef="#br0" timeOffset="76462.95">12743 5506 719,'0'0'62,"0"0"-32,0 0 13,0 0-8,0 0 2,136-27-9,-100 18-9,-11 3-3,-8 2-16,-3 2-58,-8-3-183,-2-2-121</inkml:trace>
  <inkml:trace contextRef="#ctx0" brushRef="#br0" timeOffset="76887.7044">13129 5337 666,'0'0'173,"0"0"-132,0 0 28,0 0-49,0 0-3,0 0-16,62-39 6,-37 12-4,-2-1 1,-2-4-2,-1 0 1,-1 6-2,-4 9 1,-7 5 2,-2 5 5,-4 7 19,-2 0 2,0 0-13,0 0-10,0 0-7,0 0-9,0 19 8,0 15 1,2 7 9,-1 2 5,5 3 1,-4-2-8,-1-5 4,2 2-4,-3-5 0,0-6-2,0-6-2,0-4-1,0-4-2,2-4 0,-2-3-17,4-2-71,4-4-69,-4-3-112,1 0-185</inkml:trace>
  <inkml:trace contextRef="#ctx0" brushRef="#br0" timeOffset="77121.5697">13280 5618 541,'0'0'265,"0"0"-245,0 0 16,0 0 42,121 2-15,-63-9-24,0-6-12,-7-1 5,-6 1 11,-14 2-19,-11 3-9,-13 6-11,-7 2-1,0 0-3,0 0-65,-14 0-218,-10 0-304</inkml:trace>
  <inkml:trace contextRef="#ctx0" brushRef="#br0" timeOffset="77729.9873">13748 6203 588,'0'0'143,"0"0"-91,0 0 62,0 0-75,0 0-15,0 0 40,99 0-12,-52-5-7,0-5-23,-10-2-16,-3 4-6,-11 2-18,-4 0-106,-6-2-209,-6-2-125</inkml:trace>
  <inkml:trace contextRef="#ctx0" brushRef="#br0" timeOffset="78185.7251">14181 5903 907,'0'0'66,"0"0"31,0 0-33,0 0-43,0 0-21,0 0 2,-6 71 3,5-29 11,1-1-2,0-1-3,0-1-9,0-7 4,12-6-5,5-8 0,6-6 2,-1-7-4,5-5 1,-2 0-3,1 0-2,0-23-3,-2-7 5,-3-6-6,-8-5 2,-4-5 3,-6 0 3,-3 5-4,0 2 2,0 12 1,0 13 4,0 9-1,0 5 3,0 0 2,0 0-6,0 12-13,0 16 13,0 6 1,0 3 0,0-1 4,0 0-1,7-3 3,6 2-7,2-1 2,5-2-2,-4-1-36,1 1-111,0-2-166,-9-11-172</inkml:trace>
  <inkml:trace contextRef="#ctx0" brushRef="#br0" timeOffset="78516.1175">14662 6250 756,'0'0'89,"0"0"-65,0 0 82,118-64-61,-77 60 1,-5 4-21,-14 0-15,-13 9-9,-9 17 10,0 9-5,-27 1 13,-9 4 7,-3 0-8,1-5-3,10-6-1,9-4-1,5-11 0,7-4 4,7-3-6,0 0-11,0-2 2,21 0 0,8-5 6,8 0-2,10 0-2,2-12-4,0-2-19,-7-4-62,-4-2-68,-11-3-183,-11-4-187</inkml:trace>
  <inkml:trace contextRef="#ctx0" brushRef="#br0" timeOffset="78957.8639">15117 6029 613,'0'0'220,"0"0"-217,0 0 21,151-55 40,-97 47-26,-4 3-7,-13 5-22,-8 0-7,-13 0-1,-7 0-1,-7 0 0,-2 0 0,0 0 10,0 13 10,0 3 25,-15 3-10,-1 6-18,-2-2-6,0 6-3,-2 1 1,-3-1-3,2 4-1,-3-1-2,4-4-2,8-5 1,2-4 3,8-7-1,2-4 0,0 1-3,0-2 1,21 3 5,12-3 3,5-4 6,7-3-1,1 0-1,1 0-4,1-8-2,-11-4-4,-8 3-4,-12 0 0,-9 2-30,-8-4-47,0-1-52,-8-4-232,-18-7-160</inkml:trace>
  <inkml:trace contextRef="#ctx0" brushRef="#br0" timeOffset="79207.5175">15171 5599 771,'0'0'132,"0"0"-126,0 0 13,0 0 10,0 0-2,136-47 4,-85 33-24,-11 1-7,-11 6-14,-16-3-200,-13-2-201</inkml:trace>
  <inkml:trace contextRef="#ctx0" brushRef="#br0" timeOffset="79836.1552">15677 5342 786,'0'0'36,"0"0"-21,0 0 20,0 0-14,0 0-16,0 0-3,-47 46 0,38-46 4,5 0-6,2 0 8,-1 0-8,3-10 2,0-2 0,0-3-2,0 6 0,15-1 0,2 2-2,0 0 2,1 4 3,2-1-3,2 5 0,-2 0 3,-1 0-1,-4 18 3,-3 5-1,-4 3-2,-4 6 9,-4 0-3,0 4 5,0 3 0,0-2 7,-20 4-4,-5-1-4,-1-5 0,2-6-6,3-12-1,10-7-1,2-6 1,7-4-3,0 0 7,-1 0 2,3 0-8,-2-4 1,2-1 0,0 0-2,0 2 3,0 3-5,14 0 2,8 0-1,5 0 6,4 0-2,4 0 17,2 0 3,1 0 6,-4 0 2,2 0-2,-4-9-1,-5-2 8,-5-3-2,-7-2-3,-3 2-18,-3 0-3,-5 0-6,0 1-6,-4 8-17,0 5-66,-21 0-159,-29 11-546</inkml:trace>
  <inkml:trace contextRef="#ctx0" brushRef="#br0" timeOffset="80505.7693">11970 7686 385,'0'0'114,"0"0"-51,0 0 53,0 0-40,0 0-33,0 0 5,-41 34 18,64-34-8,6 0 25,7 0 1,10-8-18,-6-4-30,-4 3-15,-7 4-17,-9 1-2,-5 2-2,-5 0-5,-1 2-60,-1 0-58,4 0-74,-1 0-92,-1 0-81</inkml:trace>
  <inkml:trace contextRef="#ctx0" brushRef="#br0" timeOffset="80719.6458">12589 7671 540,'0'0'330,"0"0"-314,0 0 49,0 0-20,0 0-35,0 0-10,0-5-37,0 5-67,0 0-72,0 0-118</inkml:trace>
  <inkml:trace contextRef="#ctx0" brushRef="#br0" timeOffset="80939.2437">12797 7700 760,'0'0'56,"0"0"-3,0 0 2,0 0-42,0 0-13,0 0-28,22-6-75,-22 6-65,0 0-150</inkml:trace>
  <inkml:trace contextRef="#ctx0" brushRef="#br0" timeOffset="81133.5279">13040 7703 778,'0'0'154,"0"0"-130,0 0 62,0 0-56,0 0-30,0 0-27,1-13-81,2 13-106,1 0-119</inkml:trace>
  <inkml:trace contextRef="#ctx0" brushRef="#br0" timeOffset="81727.3273">13938 7808 629,'0'0'79,"0"0"-55,0 0 17,0 0-23,0 0 7,0 0 15,96 11 12,-55-11 14,5 0 12,-2-3-5,-6-5-6,-7-2-12,-10 5-32,-11 2-9,-4 1-8,-4 2-2,-2 0-4,0 0-56,0 0-138,0 0-265</inkml:trace>
  <inkml:trace contextRef="#ctx0" brushRef="#br0" timeOffset="82393.9407">14582 7507 716,'0'0'122,"0"0"-105,0 0 78,0 0-67,0 0-15,0 0-7,40-12-2,-31 42 0,-2 6 5,-2 5 3,-3-1 0,0 1 5,2 2-10,-2-5-4,1-2-1,3-8 0,4-6-2,-2-7 0,6-10-2,6-5-14,2 0 5,7-14 6,0-15 1,-2-8-1,-5-4-4,-11-2-4,-4-1 2,-5-3 0,-2 6 10,0 8 1,0 13 2,0 12 22,0 8 31,0 0-19,0 4-27,0 22-3,0 10 14,0 0 3,0 3 2,2-3-7,10 0-2,1-1-6,0-3-8,-1-5 0,-2-3-2,-1-3 0,-1-8-54,-1-3-57,3-6-107,-1-4-77,0 0-90</inkml:trace>
  <inkml:trace contextRef="#ctx0" brushRef="#br0" timeOffset="82618.8114">15052 7854 370,'0'0'268,"0"0"-197,0 0-4,0 0 9,0 0 11,29 118-58,-17-70 1,1 5 11,-2-2 6,-2-7-7,-2-7-17,-3-7-9,-2-9-10,1-7-1,-3-7-3,2-5-18,-2-2-30,0 0-28,0 0-52,0-9-98,2-8-38,0-3-116</inkml:trace>
  <inkml:trace contextRef="#ctx0" brushRef="#br0" timeOffset="82999.9925">15334 7936 722,'0'0'184,"0"0"-177,0 0 30,0 0 3,0 0-34,0 0-4,-99 43 2,74-28-2,2-3-1,0-1 9,3 1 9,2-2 12,4 2-3,6-2-9,6 0-14,2 0-2,0-1-1,2 2 3,18-1 4,4 1 6,5-6-2,0 1 0,0 2 4,-4 0-8,-5 8-1,1-2-8,-6 2 2,-2 0 2,-4-4-4,0 0-8,-1-2-59,2-6-82,-1-4-175,-3 0-190</inkml:trace>
  <inkml:trace contextRef="#ctx0" brushRef="#br0" timeOffset="83196.879">15449 8101 853,'0'0'114,"0"0"-109,0 0 10,0 0-5,142-52-10,-106 44-10,-7-1-122,-10 4-70,-6-2-73</inkml:trace>
  <inkml:trace contextRef="#ctx0" brushRef="#br0" timeOffset="83415.7537">15741 7981 563,'0'0'162,"0"0"-35,0 0-11,0 0-55,0 0-18,0 0 8,5 62-5,-1-30-8,0-3-20,-1 0-6,2-1-8,-1-4-2,-4-4-2,2-4-6,-2-4-56,0-5-74,2-7-124,-2 0-90</inkml:trace>
  <inkml:trace contextRef="#ctx0" brushRef="#br0" timeOffset="84335.7914">16169 7599 396,'0'0'390,"0"0"-340,0 0-11,0 0 15,0 0-45,0 0 2,50 19 8,-6-19-8,3 0-4,2-4 3,-6-8 0,-6 2-2,-8 4-1,-8 2-4,-13 1 0,-3 3-1,-3 0 0,-2 0 1,0 0 9,0 7 8,0 15 15,-13 3 2,-8 6-10,1 1-11,-6 0-2,-3 1-6,2 1-5,0-7 2,3 0-2,1-6-2,3-1 5,7-3-5,6-6 1,5-1-1,2 1 0,0-3 2,7 2-2,15-2 4,11-1 0,7 0-1,3-5 5,3-2-8,2 0 6,-6 0-5,-5-2-2,-10-5-1,-6 2-6,-8 0-53,-6 1-48,-5 0-83,-2-1-67,0-1-139</inkml:trace>
  <inkml:trace contextRef="#ctx0" brushRef="#br0" timeOffset="84697.5902">16092 7267 542,'0'0'169,"0"0"-149,0 0 14,0 0-3,0 0 9,0 0-2,88-14-16,-54 11 1,0 0 4,-5-4-17,-2 5-10,-7 0-13,-3 2-129,-4-3-86,-3-3-151</inkml:trace>
  <inkml:trace contextRef="#ctx0" brushRef="#br0" timeOffset="85040.1445">16740 6920 762,'0'0'157,"0"0"-147,0 0 83,0 0-28,0 0-48,0 0-12,-85 16 5,63 15 3,2 10 9,0 1 5,5 7-5,2 1-8,12 1 2,1 2-10,0-4-1,16-9-5,6-3 2,4-7-4,3-12 2,-4-4-36,-4-6-51,-9-4-59,-3-4-170,-9 0-113</inkml:trace>
  <inkml:trace contextRef="#ctx0" brushRef="#br0" timeOffset="85281.0055">16861 7032 726,'0'0'174,"0"0"-167,0 0 12,0 0 22,0 0 8,29 114-24,-14-73-6,1-1 5,-5-2-7,-5-1-11,-3-4-2,-3-3-4,0-9-55,0-1-92,-7-13-114,2-7-113</inkml:trace>
  <inkml:trace contextRef="#ctx0" brushRef="#br0" timeOffset="85595.8247">17141 7086 294,'0'0'508,"0"0"-473,0 0 43,0 0-4,0 0-50,0 0-16,-29-14-4,-2 28-4,-3 4 1,1 0 1,4 1 3,7-1 8,6 1 6,10 6-1,6-4-10,0 4-2,9-4-2,16-2 7,1-3-4,2-5 4,1-4-6,-4-2 0,-4 2-5,-4-3 0,-3-1-38,-3-3-73,1 0-111,-3 0-80</inkml:trace>
  <inkml:trace contextRef="#ctx0" brushRef="#br0" timeOffset="85777.4445">17288 7219 820,'0'0'130,"0"0"-121,0 0 11,0 0-8,148-32-12,-113 22-74,-7-1-162,-8 2-151</inkml:trace>
  <inkml:trace contextRef="#ctx0" brushRef="#br0" timeOffset="85965.3341">17599 7106 775,'0'0'152,"0"0"-123,0 0 12,0 0-14,0 0 2,0 0-17,13 75-6,-11-53-5,0 2-2,1-4-2,-1-2-40,2-1-69,-2-6-95,0-5-41</inkml:trace>
  <inkml:trace contextRef="#ctx0" brushRef="#br0" timeOffset="86256.1666">17721 6840 641,'0'0'138,"0"0"-131,0 0 77,134 25-21,-86 10-24,2 6-10,-10 4-11,-11 3 7,-11 0 16,-14 2-7,-4 5-1,0-2 10,-22 2-12,-5-3-21,-2-13-2,2-4-5,8-12-3,7-10-4,7-3-54,5-10-85,0 0-135,10-14-144</inkml:trace>
  <inkml:trace contextRef="#ctx0" brushRef="#br0" timeOffset="86698.9109">18450 7060 945,'0'0'36,"0"0"-34,126-8 23,-58 2 5,3 2-16,-3 4-5,-9 0-5,-16 0-3,-17 0 3,-14-2-2,-8 0-2,-4 2 21,0-1 21,0 1 0,0 0-10,0 0-5,0 0-16,0 0-7,0 0 2,0 0-4,0 5 7,0 1 3,0-2-4,0-2 1,0 1 6,0-3-4,0 0 1,0 0 0,0 0-3,0 0-3,0 0-3,0 0-1,0 0-2,0 0-9,0 0-31,0 0-46,0 3-104,-4-3-153,-8 2-121</inkml:trace>
  <inkml:trace contextRef="#ctx0" brushRef="#br0" timeOffset="87170.6335">18463 7096 600,'0'0'74,"0"0"-53,0 0 11,0 0 14,0 0 10,140-37-11,-95 37 20,4 0 4,2 0-4,1 3-5,-1 15-26,-4 6 7,-3 3-10,-3 5-11,-6 5 4,-6 10-5,-11 9-5,-9 8 9,-9 8 1,0 9 0,-6 1 9,-29 6-5,-7-3-3,-7 0-6,-6 0 1,-3-7 4,2-6-2,2-11-3,9-16-4,6-11 5,10-12-8,9-7-3,6-12-3,3-3-3,3 0-3,-3 0-8,4 0-32,-5 0-31,-1 0-25,-2 0-31,-6 0-122,-6-5-281</inkml:trace>
  <inkml:trace contextRef="#ctx0" brushRef="#br0" timeOffset="88297.2472">4668 6791 218,'0'0'170,"0"0"-73,0 0 21,0 0-26,146-70-16,-94 51-5,-2-1-2,2-5-3,-5 1-2,-7 4-19,-7 2-8,-12 6-9,-8 4-19,-5 2-3,-5 3-4,-1 3-1,-2 0-1,0 0-52,0 0-92,0 0-156,-7 7-74</inkml:trace>
  <inkml:trace contextRef="#ctx0" brushRef="#br0" timeOffset="88620.0614">4774 6895 194,'0'0'267,"0"0"-138,0 0 7,0 0-9,0 0-44,0 0-47,27-12-4,9-3 9,8-6 0,9-4 1,1-9-10,6 0 0,1-3 3,-10 5-17,-5 9-1,-12 4-13,-18 12-2,-11 2 0,-5 5-2,0 0-18,-5 0-73,-18 0-53,-6 8-185,-2 8-71</inkml:trace>
  <inkml:trace contextRef="#ctx0" brushRef="#br0" timeOffset="108303.1598">416 8969 274,'0'0'313,"0"0"-271,0 0 48,0 0 1,0 0-32,0 0-15,0 0-7,0 0 14,0-25 8,0 25-10,0 0-11,0 0-10,0 0-12,0 0-16,-5 5-4,-1 19-1,-4 10 5,4 7 1,2-2-1,1-2-1,3-5-3,0-4-7,0-6-1,0-6 1,11-6-6,5-7-14,7-3 2,-3 0 9,8-23 10,-3-7 0,-5-7 1,-4-4 6,-7 2 3,-6 8 1,-3 8-1,0 11 3,0 6 2,0 6 10,0 0-13,0 0-2,0 9-19,0 13-14,4 5 31,0 2 2,7-3 0,5-10-3,9-7 0,1-7 3,6-2 5,-1 0 21,-2-19 17,-8-8 2,-5-4-7,-3-6-10,-13-3-16,0 2-9,0 3-3,-19 8-52,0 15-62,1 12-160,1 0-124</inkml:trace>
  <inkml:trace contextRef="#ctx0" brushRef="#br0" timeOffset="109337.0756">966 8797 454,'0'0'206,"0"0"-200,36-107 22,-29 78-14,-2 0-14,-5 3-2,0 2-22,0 8 17,-3 7 7,-8 2 14,-2 5 24,-3 2-8,-1 0 24,6 0-12,-1 7-20,3 10-19,3 7-2,-2 4-1,6 5 0,2 5 2,0 3 7,0 4 7,0-1-1,12 3 1,-4-4 5,3-3-5,-4-5 3,-2-8 0,-1-6-12,1-9 6,-3-6-13,0-6 1,0 0 8,-2 0 9,4-3 4,4-23 0,3-6 3,7-8-24,1 4 0,2 6-1,1 10-8,-5 6 7,0 10-3,-4 4-17,-2 0-16,-2 6-17,-3 18 22,1 8 1,-5-1-10,2-2 12,4-9-2,0-10 0,7-10 16,6 0 15,8-13 6,4-22 10,3-5-16,-5-1-10,-13 4-13,-7 9 5,-9 8 14,-2 4 4,0 8 13,0 1 19,0 7-2,-6 0-13,-3 0-11,0 0-6,-5 12-4,3 11 1,0 0 0,1 4 2,7 4-2,3-2 1,0 0 1,0-4 0,11-4-3,7-7 5,5-7-1,1-4 10,0-3-5,5 0 14,-2-19 12,-5-7 2,-3-4-8,-6 0 1,-3-4-8,-2-1-8,-6 9-6,-2 6 3,0 11 13,0 6-4,0 3 4,0 0-20,0 0-15,0 17-25,0 7 39,0 8 1,0-8 3,-2-5-3,-3-6-13,5-11 1,0-2-2,0 0 2,0-6 12,0-17 4,7-9-4,7 6 2,5-1 1,-1 7 2,0 4 8,2 5-2,0 7-2,2 4-4,-5 0-4,-3 0-1,-3 8-3,-3 15-7,-6 4-19,-2 7-31,0 1-71,0-5-30,0-4-108,0-13-94</inkml:trace>
  <inkml:trace contextRef="#ctx0" brushRef="#br0" timeOffset="109571.2644">1898 8548 529,'0'0'513,"0"0"-487,0 0-26,0 0-12,0 0 10,19 115 2,-6-68 1,-3 1 0,0 3-1,-2-5-1,-3-2-60,-3-6-71,0-10-65,-2-12-55</inkml:trace>
  <inkml:trace contextRef="#ctx0" brushRef="#br0" timeOffset="109841.4495">2168 8636 426,'0'0'502,"0"0"-487,0 0 6,0 0 4,0 0-25,0 0-26,-87 54 0,64-25 15,6-1 10,6 2 0,6 0-4,5-6-4,0-2 5,7-6 4,15-2-8,7-4 8,-4-2-9,0-2-53,-6-2-87,-3-2-144</inkml:trace>
  <inkml:trace contextRef="#ctx0" brushRef="#br0" timeOffset="110019.3474">2282 8736 800,'0'0'102,"0"0"-99,140-98 2,-78 68-3,-6 6-2,-11 9-73,-16 6-153,-20 9-211</inkml:trace>
  <inkml:trace contextRef="#ctx0" brushRef="#br0" timeOffset="110193.5002">2374 8881 629,'0'0'374,"0"0"-364,0 0-10,0 0 5,0 0-5,0 0 0,135-48-14,-95 17-94,-9-1-122,-13 6-214</inkml:trace>
  <inkml:trace contextRef="#ctx0" brushRef="#br0" timeOffset="110516.593">2723 8689 723,'0'0'233,"0"0"-229,0 0 3,96-132 0,-69 95 2,-7 9-7,-5 10 2,-5 8 0,-9 6 33,2 2 20,-3 2-2,0 0-20,0 0-12,0 0-17,0 0-6,2 7-14,2 16 14,5 11 6,1 2 0,-2 7-2,1 3-1,-3-3-3,0 3 0,-6 5-20,0-1-103,0 2-46,0-6-86,-12-14-133</inkml:trace>
  <inkml:trace contextRef="#ctx0" brushRef="#br0" timeOffset="110727.3962">2846 8973 547,'0'0'394,"0"0"-351,0 0-23,0 0-12,0 0 24,118-46 15,-58 22-24,0-2-9,-6 0 19,-8 3-6,-9 0-2,-8 5-7,-12 6-11,-6 4-4,-8 6-3,-3 2-35,0 0-101,-14 0-202</inkml:trace>
  <inkml:trace contextRef="#ctx0" brushRef="#br0" timeOffset="114685.6384">1722 10152 369,'0'0'179,"0"0"-83,0 0 24,0 0-13,0 0-35,0 0-23,-9 0-14,7 0-10,2 0-8,0 0-5,0 0-2,0 0-4,0 0-5,0 0 0,0 0-1,0-2-5,11 1 5,18-4 3,11-7 3,11-3 9,14-6-2,-4 1 0,5 6-4,-10 7-8,-13 0-1,-10 5 0,-10-1 0,-13 3 0,-5 0-1,-3 0 0,-2 0-3,0 0 4,0 0 0,0 0-1,0 0-1,0 5-5,0 16 7,-4 4 0,-13-1 2,0 8 1,-5-4-3,-1 2 3,2 2-3,-4-5 1,2-1-1,1-8 0,2 2 2,-2 2-1,0-3 2,2 4-2,-5 0-1,0-2-1,-6 1 1,6-2 1,0-6-1,11-2 2,7-6-1,2-2-1,5-2 1,0-2 1,-2 0-1,2 0-2,0 0 2,0 3 1,0-3-2,2 0-5,18 2 5,11 1 3,9 1 2,1-1-1,1-3 4,3 0 0,-3 0 3,3 0-1,-5-7 9,-8-1-13,-6 2-2,-9 3-3,-5 3-1,-5 0-1,-3 0-23,-2 0-34,5 0-77,0-3-119,1-2-63</inkml:trace>
  <inkml:trace contextRef="#ctx0" brushRef="#br0" timeOffset="115202.6131">2590 9874 143,'0'0'381,"0"0"-271,0 0 2,0 0-16,0 0-54,0 0-40,27-14 1,-1 10 9,10-3 15,6-2 15,5-1-4,4-5-7,-2 1-13,-3 0-6,-3 4-9,-14 5-3,-8 2-41,-13 3-79,-8 0-96,0 0-58,-23 15-134</inkml:trace>
  <inkml:trace contextRef="#ctx0" brushRef="#br0" timeOffset="115689.3395">2619 9872 349,'0'0'187,"0"0"-102,0 0 5,0 0-39,0 0-40,0 0-9,-10 44-2,4 0 16,3 12 20,-1 2 27,4 4-7,-2 2-18,-1-3-2,3 1-1,-1 0-8,-2-8-14,-1 4-2,-3-7-4,-4-2-2,2-4-2,-2-7 1,0-6-1,2-9-2,5-11 2,1-1-2,3-2 0,0-2-1,0 5 0,3 2 0,14 2 1,8 0 3,2-4 1,2-5 0,2-2 8,0-5-3,-4 0 0,-6 0-8,0 0 0,-7 0-2,-3 0-1,-1 2-65,2-2-51,1 0-94,3 0-32,-3-22-233</inkml:trace>
  <inkml:trace contextRef="#ctx0" brushRef="#br0" timeOffset="116289.9939">3024 10166 843,'0'0'111,"0"0"-109,0 0 10,87-110 27,-58 102-12,-4 8-20,0 0-7,-10 21-19,-7 11 19,-3 14-1,-5 1 2,0 6 2,0-1 0,-7-4 1,-2-4-2,5-10-1,2-6-1,2-5 0,0-9 0,0-5-2,13-5-3,5-4-1,7 0 6,-1-13-2,5-13 2,-5-11-8,3-4 1,-9-6-4,0-3 2,-4 4 3,-8-1 0,1 11 4,-5 7 1,-2-1 1,0 15 2,0 3 0,0 7 8,0 5 4,0 0 1,0 0-12,0 0-2,0 0 4,0 0-5,0 0 3,0 0-1,0 3-2,0 15 0,0 7 0,2 4 3,2 5-1,2 0 0,-2 3 2,-2-4-2,3-1-1,-1 3 0,2-10-1,-4 2 0,3-10 1,-2 2-1,-1-1-24,-2 0-141,0-2-43,0-3-99</inkml:trace>
  <inkml:trace contextRef="#ctx0" brushRef="#br0" timeOffset="116695.7665">3678 10471 675,'0'0'34,"0"0"-17,0 0 11,0 0-9,10 123 11,-7-103-15,-3-5-2,0-6 4,0-5-6,0-4-4,2 0 2,0 0 22,2-6 26,4-19-16,0-8-38,10-3-3,4-1 0,3 5-2,0 3 1,-6 8-1,-3 7 2,-5 8-4,1 6 4,-4 0-7,1 0-2,0 15 9,-4 6 2,-3 5 5,0 2 5,-2 3-3,0-4 0,0 2-1,0-5-8,0-6 5,0-2-5,0-6-7,0-4-93,0-5-91,0-1-46,0 0-123</inkml:trace>
  <inkml:trace contextRef="#ctx0" brushRef="#br0" timeOffset="116959.6141">4083 10347 669,'0'0'267,"0"0"-233,0 0-2,0 0-2,0 0-8,0 0-12,27 44 10,-16-17 3,0 4 14,0 3-23,-2 0 2,-3 0-8,0 0-5,-3-4 0,-3-2-1,0-3-2,3-7-33,-3-8-40,0-5-53,0-5-113,0 0-14,0 0-153</inkml:trace>
  <inkml:trace contextRef="#ctx0" brushRef="#br0" timeOffset="117177.6944">4023 10582 671,'0'0'135,"0"0"-108,0 0 5,0 0-3,0 0 13,122-71-20,-81 59-14,0 1-4,-7-1 1,-8 0-5,0-3-14,-7 5-111,0-2-123,-6 0-226</inkml:trace>
  <inkml:trace contextRef="#ctx0" brushRef="#br0" timeOffset="117399.5667">4444 10331 901,'0'0'95,"0"0"-70,0 0-6,0 0-3,0 0-3,0 0 18,15 87 4,-13-54-4,2 1-1,-2-4-12,-1-2-11,2-2-2,-3-3-4,0-4-1,0-4-21,0-5-67,0-6-59,0-4-145,0-2-69</inkml:trace>
  <inkml:trace contextRef="#ctx0" brushRef="#br0" timeOffset="117947.2524">4507 9910 997,'0'0'98,"0"0"-98,0 0 0,0 0 2,116 0 33,-58 0-21,-2 0-7,-8 4-7,-6-2 2,-6-2 3,-12 0-2,-10 0-2,-7 0 0,-6 0 1,-1 0 7,0 0 17,0 2 5,0-2-7,0 0-7,0 0-5,0 1-1,0 6-11,0 11-3,0 12 0,7 16 2,5 14 1,-3 9 4,-1 6-2,4 6 0,-6 0-1,1-2 5,-7-9-1,0-8 1,0-4 4,0-7 1,-13-10 1,-7-2 3,-3-7-2,-6-4-3,-7-3 1,-4-4-6,-4-4-2,0-5 4,4-3-5,6-3-1,5-2-1,5-4-8,-2 0-18,4 0-21,1-4-59,7-11-83,5-7-154,7-5-126</inkml:trace>
  <inkml:trace contextRef="#ctx0" brushRef="#br0" timeOffset="118257.0733">5373 10273 906,'0'0'134,"0"0"-128,0 0 28,0 0 38,137-12-21,-90-5-30,-2-1-15,-2 2-3,-9 4-1,-14 7-2,-6 1-29,-10 4-43,-4 0-88,0 0-179,-18 11-158</inkml:trace>
  <inkml:trace contextRef="#ctx0" brushRef="#br0" timeOffset="118487.9393">5383 10565 788,'0'0'181,"0"0"-172,0 0 16,0 0 62,149-10-10,-91-3-39,0 0-24,-9-1-6,-9 2-3,-9 2-2,-9-2 2,-6 0-5,-7 0 2,-5 2-2,-4 0-47,0 3-94,-13 0-231</inkml:trace>
  <inkml:trace contextRef="#ctx0" brushRef="#br0" timeOffset="122807.9703">6332 10353 391,'0'0'151,"0"0"-65,0 0 7,0 0-22,0 0-12,0 0-11,0 0-12,0 0-8,0 0-8,0 0-7,0 0-5,3 0-6,17 0 10,9 0 7,4 0 6,7 0 0,3 4-7,-1-1 0,-5 0-11,-1-1 0,-7-2-1,-4 0-2,-5 0 1,-3 0-3,-1 0 4,-5 0 2,-1 0-7,-6 0 1,-4 0-1,0 0 3,0 0-4,0 0-5,0 0 0,0 4-1,0 10 4,-4 2 4,-8 3 3,-5 7-4,-2-3 1,-3 3-1,-5 5 1,1-2-1,-3 1 2,-2 2-3,2-4 0,2 1 0,-1-3 0,7-2 0,-2-4 0,8-2 0,1-2 0,5-6 0,5-3 2,2 0-2,2-5-2,0 1 0,0-3 0,0 0-1,0 0-2,0 0-1,13 0 6,7 2 1,5 3 2,4-3-1,4 0 2,3-2-3,4 2 4,0-2-3,0 0 4,-2 0 1,-7 0 0,-4 0 4,-10 0 0,-3 0-4,-7 0-3,-5 0 0,1 0-2,-3 0 0,0 0-2,0 0-40,0-8-77,0-12-262</inkml:trace>
  <inkml:trace contextRef="#ctx0" brushRef="#br0" timeOffset="124223.3652">6829 9796 333,'0'0'183,"0"0"-114,0 0-3,0 0-9,0 0-25,0 0-15,16-24 2,-5 8 23,5-7 6,3 1-8,-1-2-25,3 5 0,-4-2-5,-1 5-2,-5 4 0,-1 0 3,-6 6 6,0 2 0,-4 4 0,0 0-3,0 0-14,0 0 0,0 0-7,0 0-4,5 16 11,-1 7 1,0 4 0,0 4 1,-1 6 1,2-3 1,-5 1-1,0-3-3,0-3 1,0-2-1,0-5-13,0 0-67,0-3-59,-2 4-7,-8 0-96,-1-2-173</inkml:trace>
  <inkml:trace contextRef="#ctx0" brushRef="#br0" timeOffset="124467.2296">6851 10135 435,'0'0'193,"0"0"-159,0 0 1,0 0 24,0 0 27,161-55-30,-106 35-21,1 3 12,-1 0-5,-4 2-2,-11 1 0,-14 2-29,-13 7-9,-8 3 0,-5 2-2,0 0-49,0 0-141,0 0-213</inkml:trace>
  <inkml:trace contextRef="#ctx0" brushRef="#br0" timeOffset="124885.9987">7851 9974 741,'0'0'119,"0"0"-113,0 0 63,0 0-12,0 0-24,0 0-15,0-14-7,-5 14 6,-22 12-6,-13 20-2,-9 16 5,-9 18 14,0 16-6,2 17 10,8 7-12,16 4 7,12-3-9,18-11-6,2-9-2,16-18 0,15-15-3,4-10 2,1-10 0,-3-10 1,-6-3-6,-7-8-2,-9-4-2,0-4-31,-4-2-92,0-3-171,-5-17-358</inkml:trace>
  <inkml:trace contextRef="#ctx0" brushRef="#br0" timeOffset="125499.6739">8026 10253 639,'0'0'138,"0"0"-97,0 0 52,0 0-34,0 0-38,0 0-19,0 38-1,-6 4 9,-1 10 3,2 7 5,1 2 0,2-1-13,2-6 7,0-7-8,2-12 0,16-8-4,1-8 2,4-14 1,2-5-2,6 0 2,1-20 7,3-12 2,-6-11-4,-9-4 1,-9-6 0,-9-5-1,-2 3-5,0 2-1,0 9-2,-4 16-3,-1 10-16,3 10-41,2 8-90,0-2-150,2 2-172</inkml:trace>
  <inkml:trace contextRef="#ctx0" brushRef="#br0" timeOffset="125770.519">8650 10194 732,'0'0'162,"0"0"-141,0 0 56,0 0-12,0 0-26,-123 120-2,98-60-12,2 10 10,5-3-8,7 0-4,7-7-9,4-12-7,0-8-2,6-6-3,9-10-2,1-8-1,3-9-42,-2-7-41,5 0-66,3-7-111,-5-23-156</inkml:trace>
  <inkml:trace contextRef="#ctx0" brushRef="#br0" timeOffset="126236.2023">8653 10465 785,'0'0'135,"0"0"-135,0 0 11,0 0 9,156-50 10,-96 36-9,1 6-14,-16 4-4,-11 4-2,-13 0-1,-13 0-1,-6 0 1,-2 0 1,0 10 1,-8 6 18,-15 4 5,-6 2-5,-2 4-6,-3 2-4,1 3-2,0-4-4,2 1-4,2-3 1,4-4-1,10-4 3,3-5 3,6-4-6,1-6 7,5 0 2,0 3 3,0-2 7,5 3 0,15 4 11,9-3-7,4-2-5,5-1-1,4-2-8,-1-2-4,-6 0-3,-6 0-2,-8 0-2,-6 0-21,-1 0-40,-6 0-59,1-6-38,-9-13-135,0-2-275</inkml:trace>
  <inkml:trace contextRef="#ctx0" brushRef="#br0" timeOffset="126543.6985">9059 10193 777,'0'0'156,"0"0"-153,0 0 12,157 29 46,-103 10 0,-5 2-12,-11 10-26,-11 5-18,-18 4 0,-9 8 2,0 1 5,-23 1-1,-8-6 6,-2-11 6,2-7-2,4-13-4,4-8 2,6-10-8,3-5-5,5-4-3,5-4-3,2 0 0,2-2-40,-3 0-53,-1 0-110,4-15-284</inkml:trace>
  <inkml:trace contextRef="#ctx0" brushRef="#br0" timeOffset="128935.2608">9542 10696 460,'0'0'106,"0"0"-75,0 0 47,0 0 4,0 0-28,0 0-23,13 0-26,6 0 18,7 0 29,12 0-3,2 0-4,7 0 7,-1 0-6,2-10-7,-6 4-8,-9 0-4,-8 1-14,-11 5-9,-10 0-4,-2 0 0,-2 0-4,0 0-32,0 0-37,0 0-62,0-5-115,4-5-73</inkml:trace>
  <inkml:trace contextRef="#ctx0" brushRef="#br0" timeOffset="129534.0519">10215 10323 657,'0'0'85,"0"0"-71,0 0 55,0 0-29,0 0-13,0 0-27,0 20 0,3 14 17,-1 12 32,-2 4-20,0 2-6,0 3 2,0-7-4,4-7-12,2-9-4,6-9-4,1-12 0,5-2 5,3-9-3,3 0 3,2-6 4,3-20-3,-2-10 1,-2-2-7,-9-8 0,-1-3-1,-8 3 0,-3 2-7,-2 6 6,-2 9 1,0 12-2,0 5 2,0 6 0,0 2 1,0 2 0,0 0-1,0 2 1,0 0 1,0 0 1,0 0 1,0 0-4,0 0-2,0 17-13,0 12 15,0 7 1,0 6 8,0 2 1,0 2 6,2-4-1,4-5-5,-4-5-3,2-8-5,-2-6 0,3-2-1,-1-7-2,0 0-40,6-6-58,-2-1-107,5-2 15,6 0-45,-1-2-46</inkml:trace>
  <inkml:trace contextRef="#ctx0" brushRef="#br0" timeOffset="129849.8149">10650 10726 266,'0'0'182,"0"0"-94,0 0 25,0 0-5,9 106-30,-9-73-24,0 4-13,0 0-26,0-8-8,0-8 3,11-7-3,4-9 8,12-5 10,6 0 22,10-14-5,1-13-17,2-4-13,-11-3-3,-5 3-4,-13-4-2,-10 4 0,-7-2 12,-7 5 10,-20 6-8,-11 8-2,-6 7-2,-5 6-11,9 1 4,6 0-2,8 0-3,6 10-1,6 4-2,5 0-12,2 0-80,7-5-59,0-6-162,2-3-130</inkml:trace>
  <inkml:trace contextRef="#ctx0" brushRef="#br0" timeOffset="130166.274">11147 10301 889,'0'0'106,"0"0"-103,0 0 4,0 0 39,161 20 14,-104 16-16,-3 12-10,-9 11-11,-16 8-1,-19 6-4,-10-1-6,-4-4 10,-30-7 7,-6-8-1,3-9 2,4-10-4,3-10-7,11-8-12,2-6-1,9-2-3,6-3-2,-1-5-2,3 2-9,-2-2-41,-4 0-36,-8 0-110,-5-7-269</inkml:trace>
  <inkml:trace contextRef="#ctx0" brushRef="#br0" timeOffset="131303.6107">4390 10830 107,'0'0'115,"0"0"-24,0 0 25,0 0 3,0 0-28,0 0-5,-17 0-6,17 0-2,0 0-28,0 0-21,0 0-25,0 0-4,2 0 0,18-6 1,2-4 22,9-4 4,5-4-6,8-4 32,6-3-9,3-2-15,1 3-9,-8 2-10,-5 5 0,-12 5-6,-12 7-2,-8 5 0,-6 0-2,-3 0-6,0 0-33,0 0-41,0 0-30,-12 0-107,-5 1-130</inkml:trace>
  <inkml:trace contextRef="#ctx0" brushRef="#br0" timeOffset="131681.807">4378 10936 18,'0'0'331,"0"0"-211,0 0-43,0 0-15,0 0-29,0 0-15,26 0 2,0 0 16,11 0 37,7-4 21,10-7-18,6-6-8,2-2-12,0-3-11,-3-2-11,-11 3-7,-12 5 2,-14 7-15,-12 6-7,-10 3 0,0 0-5,0 0-2,0 0-15,-15 0-19,-4 8-70,-3 4-116,3 2-107</inkml:trace>
  <inkml:trace contextRef="#ctx0" brushRef="#br0" timeOffset="133661.0668">5719 12432 697,'0'0'166,"0"0"-149,0 0 41,0 0 2,0 0-54,0 0 31,107 0 2,-37-3-5,-8-5-25,-8-1-5,-15 6-4,-9 3-77,-8 0-79,-11 0-109,-9 0-20</inkml:trace>
  <inkml:trace contextRef="#ctx0" brushRef="#br0" timeOffset="133825.1763">5786 12700 454,'0'0'224,"0"0"-179,0 0 19,0 0-25,0 0 1,0 0 21,149-17-52,-84 9-9,-3 1-259,-10-2-169</inkml:trace>
  <inkml:trace contextRef="#ctx0" brushRef="#br0" timeOffset="134663.952">6986 12330 524,'0'0'143,"0"0"-104,0 0 53,0 0-21,0 0-38,0 0-33,-19 9-9,40-6 9,9 1 36,10-4 31,10 0-13,3 0-21,1 0-10,-3 0-16,-11 0-4,-11 0-3,-8 0 0,-8 0 0,-4 2-2,-7 1-5,0 2 6,-2 2-2,0 2 1,0 7 2,-16 6 6,-8 7-6,-9-4 9,1 5-7,-6-3 1,3-5 1,-1-1-4,5-4 0,7-2 0,3-2 2,7-3-1,3-2 1,5-1 0,0 4-2,-1-1 1,5 0-1,2 0 0,0-5-3,0 0-5,2 1 6,17-4 2,12 2 15,10-1 10,10-3-5,7 0-1,-4 3 3,-3-3-3,-11 0-6,-9 0-6,-10 0-7,-8 0 5,-9 0-5,-2 0-3,-2 0-26,2 2-49,4-2-114,2 0-184,3-10-198</inkml:trace>
  <inkml:trace contextRef="#ctx0" brushRef="#br0" timeOffset="135099.9885">8192 12008 606,'0'0'116,"0"0"-100,0 0 85,0 0-7,0 0-47,0 0-22,-18-11-10,-5 11-4,-8 16-8,-7 12 8,-5 14 3,-4 13 7,1 11 3,1 9-5,8 4-8,5 6 2,10-3 5,11-4-1,11-10-6,0-6-6,7-8 1,15-6-2,-2-7-2,3-8 1,-8-5-2,-1-6-1,-6-3-1,-1-3-34,-3-10-56,0-4-65,4-2-67,5-26 21</inkml:trace>
  <inkml:trace contextRef="#ctx0" brushRef="#br0" timeOffset="135527.9666">8272 12344 585,'0'0'131,"0"0"-101,0 0 75,0 0-21,0 0-47,0 0-37,0 0 0,0 28 0,-5 14 0,-1 8 11,0 2 3,2 3 3,4-7-1,0-6-11,0-8 1,0-12-5,16-4 1,4-12 1,4-6 4,5 0 6,0-3-1,3-26-2,-3-3 1,-6-8 3,-3-6 2,-10-7-6,-3 0-8,-7 2 1,0 14 0,0 8-3,0 12-5,-9 10-33,1 5-50,2 2-180,6 0-102</inkml:trace>
  <inkml:trace contextRef="#ctx0" brushRef="#br0" timeOffset="135798.7656">8882 12221 812,'0'0'134,"0"0"-126,0 0 36,0 0 14,0 0-29,-116 121-12,91-68 9,6 0-1,5 0-3,5-2-6,9-7-4,0-1-5,0-9-6,0-7 0,11-6-1,3-4 0,-1-8-47,3-5-85,4-4-93,0 0-100</inkml:trace>
  <inkml:trace contextRef="#ctx0" brushRef="#br0" timeOffset="136283.4313">8932 12455 656,'0'0'240,"0"0"-231,0 0-6,0 0 6,0 0 9,162-45-7,-117 44-9,-12-2 0,-9 3 0,-10 0 2,-5 0-3,-7 0 3,-2 0-2,0 0 6,0 0-4,0 0-1,0 0-3,0 0 0,0 10 0,0 8 3,-11 5-2,-7-1 4,1 2-1,-4-1-4,-3 1 1,1 1 1,1-1 0,-2-1-1,-1 0 0,0 0 3,6-4-3,1-3 1,9-5 0,5-4-2,4-2 0,0-2 0,0 1 1,27 1 15,8-4 12,7-1 4,7 0-13,3 0-5,-2 0-4,-4 0-8,-13-1-2,-9-6-24,-6-1-71,-7-1-106,-9-8-53,-2-3-246</inkml:trace>
  <inkml:trace contextRef="#ctx0" brushRef="#br0" timeOffset="136579.1596">9277 12247 763,'0'0'129,"0"0"-127,0 0 25,133 19 29,-77 8 7,-2 10-25,-9 5-19,-7 10 10,-19 7-12,-9 5-3,-10 2 3,0-4 1,-19-4-1,-5-7 2,-3-10-1,1-7-1,1-5-7,5-9-3,5-8-3,3-2-4,8-8-2,1-2-53,3-12-103,0-30-400</inkml:trace>
  <inkml:trace contextRef="#ctx0" brushRef="#br0" timeOffset="137142.2079">9906 12637 403,'0'0'144,"0"0"-80,0 0 7,0 0-24,0 0-46,0 0 14,42 17 13,-9-12 68,8-3-20,1-2-26,2 0-2,-2 0-17,-8-2-7,-9-3-15,-10 2-9,-9 1-34,2 2-87,-4 0-144,-2-4-34</inkml:trace>
  <inkml:trace contextRef="#ctx0" brushRef="#br0" timeOffset="137620.4226">10454 12457 495,'0'0'251,"0"0"-224,0 0 43,0 0 18,0 0-88,0 0 0,0 28 0,-3 5 8,-7 6 26,7 0-13,-1-4 0,4-1-7,0-4-11,0-4 0,6-8-1,10-8 0,1-6 0,6-4-2,6 0-11,2-22-7,0-6-10,-4-4-16,-4 0-13,-10-6 10,-9 3 29,-1 2 12,-3 3 6,0 10 0,0 8 19,0 3 15,0 7 12,0 2-8,0 0-15,0 0-17,0 0-5,0 16-1,0 11 22,0 5 4,0-1-2,0 2 6,0 1-14,5 1-8,1 0-4,-4 0-4,2-3-5,4-5-65,7-5-124,-2-11-17,7-9-116</inkml:trace>
  <inkml:trace contextRef="#ctx0" brushRef="#br0" timeOffset="137963.591">10909 12749 689,'0'0'109,"0"0"-103,0 0 27,0 0-1,-12 109-19,12-81-2,12-5-2,1-7-5,3-4 5,1-5-4,6-7-1,1 0 20,7 0 1,1-14-11,-3-11 0,-5-1-1,-6-2-2,-7-2 4,-8 0 4,-3 4 2,0 4 3,-6 5 17,-11 5-9,-3 5-21,-4 7-2,-3 0 0,0 0-5,0 0-4,7 10 0,5-1-1,-1 3-19,7-1-56,-2 1-46,6 0-92,5-6-98</inkml:trace>
  <inkml:trace contextRef="#ctx0" brushRef="#br0" timeOffset="138317.3958">11284 12305 687,'0'0'148,"0"0"-118,151-15 6,-75 18 41,3 22-11,2 13-21,-10 6-8,-13 6-10,-17 4-3,-22 3-10,-19 3-2,-2 4 9,-39 0 3,-10 1 0,-4-7-5,-1-8 8,10-13-8,8-8-8,11-11-2,7-8-7,7-4-1,1-6-1,1 0-28,-5 0-89,-1-6-238</inkml:trace>
  <inkml:trace contextRef="#ctx0" brushRef="#br0" timeOffset="139891.3515">251 14309 545,'0'0'150,"0"0"-39,0 0 5,0 0-69,0 0-8,0 0-13,0 0-1,-18-18 3,18 18-2,0 0-14,0 0-12,0 0 0,0 2-8,-4 21 8,-1 6-1,2 3 2,2-4-1,1 3 0,0-9 0,0-2-1,0-3-2,4-6 2,9-1-5,6-9-3,-2 2-8,3-3 3,1 0 8,-4 0 6,-3-8 1,1-14 6,-5 0-3,-2-5-1,1-1 1,-3 3-2,0 2 1,-4 13-2,-1 2 0,-1 8-1,0 0 0,0 0 0,0 0-13,0 3-1,0 21 7,0 2 7,7 4 0,4-1 2,7-5-2,5-5 1,4-9 3,1-10 30,-2 0 6,4 0 0,-3-27 8,2 0-10,-5-8-9,-5 0-17,-9-3-8,-10-3-4,0 2-14,-16 4-74,-13 9-101,-2 17-322</inkml:trace>
  <inkml:trace contextRef="#ctx0" brushRef="#br0" timeOffset="140881.0897">858 14083 435,'0'0'40,"0"0"38,102-121-30,-84 88-29,-9 4 5,-9 3 9,0 3 19,0 6-9,-11 8-18,-3-2-21,1 7 0,-3 4 9,3 0 4,-1 0-12,1 10 0,4 10-4,0 8 3,2 2 0,3 8 6,2 6 5,2 5 27,0 2 8,0 2-14,0-6-9,2-1 3,0-2-4,3-10-11,-5-13-3,2-7-7,0-10-1,0-4-2,0 0 7,3 0 8,4-6 0,4-24 15,7-2-20,3-4-8,-1 9-4,-2 8-2,-6 9-3,-3 7 1,-1 3-1,-1 0-5,1 0-7,-2 11-1,1 5-1,1 2 1,-4 0-18,0-3-1,1-8 16,3-2-10,3-5-5,5 0 36,3-7 13,6-15-1,0-7 0,-2-4-8,-5 1 0,-7-2 1,-6 5-2,-5 9-2,-2 6 6,0 9 1,0 3-8,0 2-4,-7 0 4,-3 0-3,-2 14-9,1 8 8,2 2 2,3 2 2,6-1-1,0 0-1,0-4 2,0-2-4,15-5 4,3-2 0,2-8 6,0 0 17,3-4-3,-4 0 0,-1 0-3,-2-2 3,-5-10 2,0-6-3,-2-3-3,0-11-9,-1 5-3,-3-4 0,-3 14-2,-2 7-1,0 6 2,0 4-3,0 0-6,0 0-8,0 0-1,0 0-4,0 0-8,0 0 20,0 0-21,0 0 10,2 0 18,12-10-5,1-2 5,6 2 1,-3 8-1,-1 2-2,4 0-2,-1 2 4,-5 13 0,-1 6 0,-5 1 0,-3 4-2,-5 2-21,-1-2-156,0-8-173</inkml:trace>
  <inkml:trace contextRef="#ctx0" brushRef="#br0" timeOffset="141102.2899">1858 13880 723,'0'0'263,"0"0"-248,0 0-14,0 0 10,0 0 8,72 102 3,-54-59-9,-8-2-6,-5 3-2,-5 0-5,0 2-24,0-11-86,-2-5-99,-7-11-41,7-14-94</inkml:trace>
  <inkml:trace contextRef="#ctx0" brushRef="#br0" timeOffset="141341.1543">2177 13895 747,'0'0'89,"0"0"-34,0 0-21,0 0-14,0 0-5,-114 94-8,97-67 10,3 4 24,14-3-9,0-2-9,0 0-7,2-6-13,16-4-2,5-2 10,4-8-11,2 0-41,-3 0-84,0-1-106,-7-5-149</inkml:trace>
  <inkml:trace contextRef="#ctx0" brushRef="#br0" timeOffset="141491.0718">2320 14080 916,'0'0'74,"0"0"-61,0 0-1,154-90-1,-92 62-11,-4 5-7,-14 6-146,-19 7-136</inkml:trace>
  <inkml:trace contextRef="#ctx0" brushRef="#br0" timeOffset="141649.9219">2426 14166 745,'0'0'240,"0"0"-203,0 0-28,0 0-6,0 0 31,119-33-34,-66 10-97,-3-3-111,-13 3-95</inkml:trace>
  <inkml:trace contextRef="#ctx0" brushRef="#br0" timeOffset="141977.7325">2864 13766 641,'0'0'144,"0"0"-66,0 0 9,0 0-32,137-65-29,-108 65-15,-8 0-8,-8 17-3,-6 9-7,-7 6 7,-2 8 6,-29 8 40,-8-3-16,-1 1-14,5-12-2,10-8 2,12-11-7,8-7-3,5-3-6,8-3 0,29-2 11,26 0 28,17-19 2,16-8-9,0-8 0,-5 1-8,-16 0-1,-15 9-8,-21 8 0,-21 7-13,-10 8-2,-8 2-28,-4 0-86,-36 16-337</inkml:trace>
  <inkml:trace contextRef="#ctx0" brushRef="#br0" timeOffset="142675.7913">2183 15378 675,'0'0'149,"0"0"-130,0 0 77,0 0-49,0 0-40,0 0 5,58-21-2,-13 10 9,11-1 2,2 3-1,5 0-5,-5-3-1,-9 6-5,-9 6-7,-12 0-2,-12 0-4,-9 0-4,-5 6 4,-2 10 4,0 6 5,-15 10 3,-16 2-4,-6 6 0,-3 0 2,-2 1-5,-1-4 1,-2 0 1,11-3-1,0-10-1,12-6 4,11-6 1,6-3-1,5-9 2,0 5-5,11-1 0,27-1 12,19 2 5,15-5 2,2 0-8,-1 0-11,-8 0-2,-9 2-25,-5 0-85,-4-2-124,-6 0-99</inkml:trace>
  <inkml:trace contextRef="#ctx0" brushRef="#br0" timeOffset="142900.844">3247 15170 949,'0'0'52,"0"0"-49,151-46 38,-75 19 15,5 9-30,-6 5-14,-8 2-12,-20 10-2,-18 1-80,-18 0-105,-11 0-63,0 12-28</inkml:trace>
  <inkml:trace contextRef="#ctx0" brushRef="#br0" timeOffset="143221.8346">3263 15159 717,'0'0'177,"0"0"-171,0 0 4,0 0-1,0 0-6,15 139 57,3-68 0,-5 8-12,-6 7-13,-7 7-10,0 3-9,0 0-8,-16-2 7,1-12-2,-1-11-3,8-17 6,3-9-1,5-16-2,0 0-2,2-12-5,16 1-4,4-10 3,5-4-2,9-4-3,9 0-24,7 0-90,11-21-240,1-20-414</inkml:trace>
  <inkml:trace contextRef="#ctx0" brushRef="#br0" timeOffset="143867.4755">3734 15422 673,'0'0'242,"0"0"-221,0 0 10,0 0 3,115-60-17,-80 61-17,-10 28 0,-11 11-4,-12 8 4,-2 1 8,0 1-3,-12-6 7,1-4-3,7-8 0,4-8-7,0-8-2,0-2 1,15-10-1,10-4 6,6 0 2,2-4 1,1-22-4,-4-2-3,-2-4-2,-10-4-8,-5 2-1,-6-7 3,-7 5 6,0 0-3,0 10 3,0 2 1,0 12 1,0 3 4,0 8 6,0 1 17,-2 0-15,2 0-14,0 0-10,0 22-4,0 10 14,0 5 13,7 2 4,2 3-8,1 3-5,-2 3-2,0-4-2,-1-3-11,-1-9-79,4-11-102,-2-13-78,5-8-136</inkml:trace>
  <inkml:trace contextRef="#ctx0" brushRef="#br0" timeOffset="144220.2717">4322 15727 572,'0'0'153,"0"0"-144,0 0 46,0 0 29,0 0-42,27 114-26,-25-98-8,-2-4 4,2-7 6,0-4-2,-2-1 6,2 0 12,-2 0 16,2-16-8,3-10-28,4-10-14,2 6-2,4-2 0,1 6 2,-1 8-3,1 4 3,-1 10 0,-3 0 0,1 4-1,-1 0 2,-2 0 1,0 14 0,0 3 0,0 6 0,-6-2-2,-2 2 3,-2 0-2,0-2-1,0 4-26,0-4-54,0-1-95,0-10-82,4-10-84</inkml:trace>
  <inkml:trace contextRef="#ctx0" brushRef="#br0" timeOffset="144454.1367">4816 15645 950,'0'0'130,"0"0"-99,0 0-12,0 0-7,0 0-6,0 0 12,21 93-1,-17-56-6,-2-5-2,2-3-4,1 0-4,-5-3-1,2-8 0,-2 5-56,0-10-62,0-3-87,0-2-28,0-8-68</inkml:trace>
  <inkml:trace contextRef="#ctx0" brushRef="#br0" timeOffset="144633.0338">4689 15875 540,'0'0'313,"0"0"-269,0 0-24,0 0 5,138-68-11,-82 51-9,0-6-5,-7 5-52,-5-4-142,-13 4-131</inkml:trace>
  <inkml:trace contextRef="#ctx0" brushRef="#br0" timeOffset="145163.7279">5219 15638 602,'0'0'155,"0"0"-129,0 0 3,0 0 6,0 0-20,0 0-11,-25 62 13,15-62-4,-1 0 0,2 0-2,0 0-2,0-20-9,5 1-17,4-4-2,0 4-12,0-4 15,11 7 3,5 6 17,1 1-7,3 9 3,-1-4-1,2 4 1,-2 0 2,1 5 10,-5 12-5,1 5 4,-5 4 1,-3 6 11,-2 0 13,-6 4-10,0 0-9,-3 3-3,-19-5-3,0-5-1,-5-7-7,1-12 1,8-1 2,-1-9-1,11 0 1,0 0 3,6 0-3,2 0-6,0 0 0,0 0-14,2 0 14,14 0 6,5 0 7,0 0 5,2 0-9,-1 0-6,1 3 7,-2 3-6,0 2 0,-4-4-1,-1 1-3,0-5 0,-5 0-36,4 0-35,-1 0-119,-3-9-81</inkml:trace>
  <inkml:trace contextRef="#ctx0" brushRef="#br0" timeOffset="145591.487">5481 15286 861,'0'0'96,"0"0"-93,126-23 0,-59 18 12,9-6-6,-3 8-6,2-1-1,-9 4 0,-16 0 5,-13 0 5,-12 0 4,-14 7-1,-5 12-1,-1 13 11,0 12 23,-3 9-12,3 10 0,-1 9-14,4 3-2,4 0 0,-2 3-2,2-7-2,-8-3-1,-4-2 5,0-3 0,-17-11 0,-21-6-5,-5-5 1,-5-12-7,1-5-3,4-7-2,5-8-2,7-4 7,-3-5-9,10 0-13,4-9-25,6-13-21,14-5-46,0-4-129,14-9-216</inkml:trace>
  <inkml:trace contextRef="#ctx0" brushRef="#br0" timeOffset="147340.6393">6785 15580 493,'0'0'210,"0"0"-138,0 0-18,0 0 25,0 0-38,0 0-27,22 8 7,5-3 37,11-5 6,-1 0-17,3 0-14,-1 0-4,-4-13-7,0 8-9,-5-5-10,-8 2-3,-6 8-7,-10 0-47,-6 0-68,0 0-117,-22 0-65</inkml:trace>
  <inkml:trace contextRef="#ctx0" brushRef="#br0" timeOffset="147527.5317">6841 15802 727,'0'0'106,"0"0"-59,0 0 71,0 0-31,0 0-45,153-25-31,-115 15-6,-5 4-5,-8 6-63,-18 0-197,-7 0-227</inkml:trace>
  <inkml:trace contextRef="#ctx0" brushRef="#br0" timeOffset="155065.2808">7077 10805 39,'0'0'16,"0"0"-7,0 0 14,0 0 3,0 0 11,0 0 23,0 0 11,21-7 20,-21 7 38,3 0-13,-3 0-4,0 0-5,0 0-27,0 0-40,0 0-24,0 0-16,0 0-71,0 0-187,0 7-147</inkml:trace>
  <inkml:trace contextRef="#ctx0" brushRef="#br0" timeOffset="156857.7916">1789 10175 195,'0'0'149,"0"0"-25,0 0-15,0 0-12,0 0 0,0 0-15,-7-37-18,2 27-8,2-1-25,-2 2 3,-1-3-5,-4-4-6,-3-2-1,-7-6-9,0 2-5,0 3-1,0 7 3,9 3-2,-2 1 2,8 4-6,3 0 2,-1 2 3,3 2 0,0-2 1,0 2-8,0 0-2,0 0 0,19 0-1,6 0 0,12 0-1,7 8 2,8 2 2,6-2-1,8-5-1,-1-3 2,-3 0-1,-7 0-1,-12 0 1,-16 0-4,-11-9 6,-9 7-6,-5 0 5,2-2-2,-3 4 5,-1-3-3,3 2 3,-3-3 1,0 2 2,0 2-1,-10 0-4,-15 2-3,-11 20-2,-1 10 2,-6 6-1,-1 2 0,2 4 1,-6 1 0,3 0-2,-1 8 2,-6 1 0,4 2 0,-1-1 2,7-6-5,8-7 6,5-8-5,9-6 2,9-7 0,1-8 2,5-4-2,5-4-1,-1-2-2,1-1 2,0 0-1,0 1 2,0 4-1,1-1 2,18 2-1,1-2 1,9 1-1,12-2 1,7-1 0,16-2 1,15-2 2,8 0-3,2-6 0,-7-11 0,-14 0 0,-22 2-2,-21 8 5,-14 0-2,-9 4-2,-2 1-3,0 0-14,0 0-120,-13-2-168,-6-6-117</inkml:trace>
  <inkml:trace contextRef="#ctx0" brushRef="#br0" timeOffset="157487.4277">1657 10132 420,'0'0'98,"0"0"46,0 0-23,0 0-41,0 0 5,0 0-29,-8-72-31,10 69-10,13 2-1,6 1-2,9 0-4,8 0 0,10 0 2,7 0-1,5 0 2,3 0-8,-5 0 0,-12 0-3,-13 0 0,-12 0-2,-10 0 4,-2-4 1,-9 2 1,3 0 1,-3 0 9,0 2 5,0 0 2,-16 4-14,-12 26-7,-9 12-2,-3 11 2,-3 5 0,-5 2 1,-6 7-1,-2-2 0,0 3-1,9-6 1,7-7-1,5-10 1,8-6 0,5-9 2,5-10-2,8-4 0,4-8 0,-1-4 0,6-4 1,0 2-1,0 0-1,0 0-5,15 4 1,16-2 5,13-2 7,12-2 7,9 0 9,4 0-9,-2-4-5,-9-6-5,-14 4-4,-15 3-8,-6-3-45,-10 6-73,-4-1-86,1-7-16,-1-6-35</inkml:trace>
  <inkml:trace contextRef="#ctx0" brushRef="#br0" timeOffset="157991.6321">1851 10117 308,'0'0'126,"0"0"-15,0 0 14,0 0-18,0 0-42,0 0-41,12-57-13,15 54-5,6 2 0,9 0-3,3 1-1,-3 0 6,-6 0-8,-12 0 0,-8 0-4,-5 0-2,-7 2 6,-4 13 0,0 3 5,0 12 4,-26 6-7,-10 13 5,-6 2-2,-12 7 15,-6 5-1,-4 1-7,-3 2-1,7-2-3,6-9 4,9-7-4,9-10 1,13-15-3,13-9 3,8-5-6,2-6-1,4 0-2,24 0 25,15-3 40,9 0-12,10-6-11,2-11-5,-4 1-23,-5 2-7,-10 8-7,-8 4-2,3 2-78,0 0-134,5 0-209</inkml:trace>
  <inkml:trace contextRef="#ctx0" brushRef="#br0" timeOffset="159699.1262">6390 10409 233,'0'0'31,"0"0"-16,0 0 8,0 0 0,0 0-4,0 0 22,-27-24 9,23 20-10,4 2 11,-2 0-2,0-1-1,2 3-8,0-2-2,0 2-2,0 0-2,0 0-7,0 0-6,0 0-18,0 0-3,0 0-2,0 0-5,0 0 7,8 0 13,11 0 0,4 5-2,4 1 4,2-3 2,0 0-2,-3-1-5,2-2-2,-3 2-5,-3 0 0,-2 0-3,-7 2 0,-1 0 0,0 0 3,-4 0-6,-2-2 6,-2 1-3,-4-3 1,0 0 0,3 0 0,-3 0 0,0 0-2,0 3 1,0-3-6,0 0-4,0 2-2,0-2-6,0 2 5,0 0-3,0 3 12,-11 7 4,-5 1 2,-2 6-1,0-2-1,3 3 0,0-2 0,1 2 0,-2 2 0,1-1 1,-1 0-1,-5 2 0,0 1 1,-6-2-1,0 2 1,2-4 1,3-1-2,2-6 0,3 1 0,7-4 1,4-4-2,4-3 1,2-3-1,0 0-1,0 3-3,0-1-5,0 0-1,4 3 10,9 2 1,3 0 5,-1 0-2,5-1 2,3-4 2,1 0 13,3-2 8,0 0-4,-2 0-5,-1 0-10,-4 0-5,-6 0-3,-8 0-1,-5 0-4,-1 3-66,0 6-52,0-1-31,0-4-154</inkml:trace>
  <inkml:trace contextRef="#ctx0" brushRef="#br0" timeOffset="161890.9041">12840 12376 771,'0'0'55,"0"0"12,0 0 7,0 0-47,0 0 1,0 0 8,117 0 0,-76 0-10,-6-2-4,-1-1-2,-5 0-10,0-1-9,-7 0 3,-5 4-4,-3 0-44,-10 0-62,-4 0-171,0 14-82</inkml:trace>
  <inkml:trace contextRef="#ctx0" brushRef="#br0" timeOffset="162069.9144">12860 12564 791,'0'0'142,"0"0"-113,0 0 30,0 0 11,167-17-13,-94 7-30,-9 3-24,-14 7-3,-22 0-24,-12 0-117,-16 8-219,0-3-239</inkml:trace>
  <inkml:trace contextRef="#ctx0" brushRef="#br0" timeOffset="163217.4404">14063 12334 420,'0'0'121,"0"0"-61,0 0 48,0 0-22,0 0-34,0 0-20,-16 8-21,24-4 16,17-2 25,2 4-16,7-2-17,6-2 0,0 1-7,2-3-5,-1 0 2,-6 0-4,-1 0-2,-5 0-1,-4 0-2,-6 0 1,-8 0-1,-2 0 1,-9 0 0,0 0-1,0 0-1,0 0-1,0 0 2,0 0 0,-10 13 4,-15 8-2,-4 0-2,-2 2 0,-1 0 0,-1 3 1,-2 0 0,3-1-1,3-2 0,5-3 1,1-1-1,3-3 0,3-1 0,3 0 1,5-3-1,7-2 0,2-1 0,0 0-4,0-1 1,13 0 3,16 1 6,9-6 5,9 1 9,6-4-3,1 0-6,-8 0 11,-12 0-15,-14 0-1,-11 0-5,-7 0-1,-2 0 0,0 0-42,0 0-39,0-4-85,0-6-144</inkml:trace>
  <inkml:trace contextRef="#ctx0" brushRef="#br0" timeOffset="163608.2161">14672 12571 581,'0'0'69,"0"0"-55,0 0 2,0 0 23,0 0-19,0 0-15,17 5-2,-17 0 4,0-3 15,-4-1-10,-3 2-9,5-3 7,2 0-2,0 0 3,0 0 2,0 0-4,0 0-7,-2 2-1,2-2-1,0 0 7,0 0 9,0 0-1,0 0 1,0 0 9,0 0-1,0 0-4,0 0-2,0 0-7,-2 0-11,2 0-7,0 0-63,0 0-121,0 0-144</inkml:trace>
  <inkml:trace contextRef="#ctx0" brushRef="#br0" timeOffset="164041.8696">14903 12374 482,'0'0'114,"0"0"-40,0 0 12,0 0-54,0 0-16,0 0-3,0 24 20,0 2 20,0 5-17,0 3-22,0-1 2,0 2-4,0-1-6,0-3-2,0-4 1,0-5-4,6-6 0,10-6 3,7-7-2,6-3 8,6 0 0,2 0-2,0-20-2,-6-1-3,-6-7 1,-5-4 2,-5-6 2,-2-7 2,-6 0-1,-2 0-7,-5 5-1,0 8 0,0 8-2,0 8-7,-2 7-33,2 0-97,0 3-125,0-2-179</inkml:trace>
  <inkml:trace contextRef="#ctx0" brushRef="#br0" timeOffset="164329.7082">15523 12108 771,'0'0'72,"0"0"20,0 0 1,0 0-67,0 0-24,0 0 6,-45 118 18,23-56 12,-3 1-3,8-4-9,4-1 12,6-4-24,7-5-1,0-11-9,0-6-2,7-10-2,10-5-1,-1-6-26,0-5-76,5-6-136,-4 0-143</inkml:trace>
  <inkml:trace contextRef="#ctx0" brushRef="#br0" timeOffset="164745.4689">15623 12383 771,'0'0'32,"0"0"-18,0 0 43,158 0-26,-107-3-17,-1 1-13,-8 0 4,-11-2-4,-4 3 3,-14-2-2,-5 1-1,-8 2 3,0 0 22,0 0 18,0 0-27,0 0-15,-3 2-2,-14 16 1,-8 5 1,-5 2 3,-1 3-4,-2 4-1,0 0 5,4-3-3,8-8 0,10-4 2,9-7 1,2-3 4,0 2 7,7-1 6,15-2 8,12-5 10,3-1-22,8 0-6,0 0-10,-3 0-2,-6 0-12,-7-7-95,-7-3-64,-11-6-196</inkml:trace>
  <inkml:trace contextRef="#ctx0" brushRef="#br0" timeOffset="165032.0948">16065 12119 870,'0'0'67,"0"0"6,0 0-16,0 0-17,144 32 3,-82 11-18,-3 7-8,-10 4 7,-11 6 1,-18 0-7,-14 5-5,-6-3-10,-10-2 7,-24-8-1,-4-4 3,-4-7-2,2-10 1,4-7-4,12-7-4,10-12-3,7 0-7,5-5-44,2 0-71,0-31-175</inkml:trace>
  <inkml:trace contextRef="#ctx0" brushRef="#br0" timeOffset="165618.7581">16682 12538 250,'0'0'399,"0"0"-326,0 0-31,0 0-3,0 0-2,0 0 40,100 14-31,-42-14 7,0 0 0,-2-4-5,-9-6-12,-13 2-17,-13 3-9,-11 1-9,-6 4 0,-4 0-1,0 0-29,0-5-67,0-3-101,0-6-252</inkml:trace>
  <inkml:trace contextRef="#ctx0" brushRef="#br0" timeOffset="166179.7744">17308 12351 509,'0'0'99,"0"0"-75,0 0-1,0 0 7,0 0 19,0 0-22,70 35-1,-41-35 15,6 0-3,5 0-14,3 0-4,-3 0-9,-6-8 7,-2 2-12,-14 2-4,-8 2 2,-4 2-3,-6-2 1,0 2-2,0 0 8,0 0-2,0 0-3,-2 7-1,-18 8 5,-4 9-3,-8 0 2,1 2-5,-2 3-1,-1-3 5,8 0-4,3-6 4,7-2 0,5-6-4,5-4 1,4 0 0,2 0 3,0-2-1,0 4 7,6-2 3,17-2 11,8-2 1,3-4 0,7 0-15,0 0-5,-8 0-1,-8 0-3,-10-2-2,-6 0-42,-2-2-59,0-4-93,-3 0-130</inkml:trace>
  <inkml:trace contextRef="#ctx0" brushRef="#br0" timeOffset="166360.7356">17853 12516 805,'0'0'68,"0"0"-40,0 0 16,0 0-44,0 0-85,0 0-158,9-13-51</inkml:trace>
  <inkml:trace contextRef="#ctx0" brushRef="#br0" timeOffset="166900.6038">18120 12228 703,'0'0'58,"0"0"46,0 0 8,0 0-63,0 0-49,0 0-1,-7 19 1,7 7 8,0 9 11,0 1-2,0 3-4,0-1 4,0-2-12,2-3 3,4-2-7,2-5-1,4-7 1,5-6 1,5-9 0,9-4 5,2 0 0,4-22-7,-6-6-3,-4-4-11,-4-7-6,-3-5-9,-3-6 1,-2-4 10,-4 4 14,-1 12-2,-4 8 6,-2 11 4,-4 10-3,0 7 27,0 2 1,0 0-19,0 14-8,0 14 1,-4 11 21,2 4-3,2 1 3,0 0 2,0-4-10,0 2 2,2-3-6,2-3-9,3-5-1,-3-4-2,-1-3-34,6-7-62,2-4-106,9-9-79,4-4-62</inkml:trace>
  <inkml:trace contextRef="#ctx0" brushRef="#br0" timeOffset="167191.4369">18693 12550 474,'0'0'80,"0"0"-3,0 0 32,0 0-24,2 115-40,7-80 2,2-4-28,4-4-5,6-10 2,2-8 5,12-9 22,4 0 3,4 0-13,-1-19 1,-4-7-12,-7-6-1,-6-7 0,-11-2 1,-14 3-1,0-1-8,-21 7 1,-12 8-1,-7 9 7,0 8-12,0 7 3,4 0-6,7 0-5,10 15 0,10-3-48,9-8-209</inkml:trace>
  <inkml:trace contextRef="#ctx0" brushRef="#br0" timeOffset="188032.6471">7946 15538 216,'0'0'64,"0"0"-17,0 0 17,0 0-1,0 0-9,0 0 11,0 0 6,0 0-5,0 0-18,-5 0-10,5 0-8,0 0-6,0 0-6,0 0-6,0 0-2,0 0 2,0 0-5,0 0 4,0 0-7,0 0 3,0 0 3,0 0 1,0 0-2,0 0 2,0 0-3,0 0-1,0 0-3,0 0 2,-2 0-2,2 0 1,0 0 5,0 0-5,0 0-1,0 0-1,0 0-1,0 0-1,-2 0 3,2 0 5,0 0 12,0 0 0,0 0 0,-2 0 1,0 0-12,0 0 2,2 0-3,0 0-8,0 0 1,0 0-2,0 0-2,0 0-1,0 0 3,0 0 0,0 0 0,0 0 2,0 0-2,0 0 6,0 0 1,0 0-2,0 0 0,0 0-3,0 0-2,0 0-22,0 0-123,-5 0-272</inkml:trace>
  <inkml:trace contextRef="#ctx0" brushRef="#br0" timeOffset="190064.8284">5225 16226 187,'0'0'124,"0"0"-64,0 0 42,0 0-31,0 0-21,0 0-21,-2 0-8,2 0 0,0 0-2,17 0 6,8-8 21,6-2 8,6-4-18,8-3-3,6 0-17,-2 2-10,1 3-6,-16 3-9,-8 9-124,-15 0-83,-11 0-263</inkml:trace>
  <inkml:trace contextRef="#ctx0" brushRef="#br0" timeOffset="190380.3211">5238 16401 157,'0'0'170,"0"0"-142,0 0-6,0 0 38,0 0-10,0 0-10,118-4-18,-56-10-16,14-8-6,4-9-20,-4-1-136</inkml:trace>
  <inkml:trace contextRef="#ctx0" brushRef="#br0" timeOffset="192724.7826">7891 15538 174,'0'0'217,"0"0"-100,0 0-29,0 0-17,0 0-11,0 0-22,-8-4-2,8 4 1,0 0 7,0 0 0,0 0-7,0 0-2,0 0 2,0 0-12,5 0-13,13 0-1,7 0 0,8 0 8,5 0-4,9 0-9,6-5 10,0-4-4,1-3-7,-11 4-1,-3 2-4,-11 6 3,-7 0-3,-6 0-1,-6 0-1,-3 0-4,-5 0-10,-2 0 5,3 0 2,-3 0-5,0 0-2,0 0 0,0 13 15,-3 6-1,-12 7 2,-5 2 3,-4 7-2,-2 1-1,0-4 0,-1 2 1,1-6-1,1 2 0,-2 2 3,-3-3-1,2 0-1,-3 1-1,2-5 2,1 0-1,1-2 1,4-5 1,5-9-1,9-1 3,5-3 0,4-5 2,0 4 1,0-4-5,0 0 0,6 0-2,24 0 11,15 0 5,5 0-3,8 0-2,3 0-8,-3 0 4,-3 0 0,-8-9 8,-9 6-1,-9-2 1,-11 4-12,-4 1 0,-8-4-4,-4 4 0,-2 0-5,0-4-55,0-9-70,0-10-232</inkml:trace>
  <inkml:trace contextRef="#ctx0" brushRef="#br0" timeOffset="193640.2919">8552 14897 447,'0'0'111,"0"0"-39,0 0 10,0 0-37,0 0-25,0 0-6,0 4 5,-8 4 22,-3-1-10,-3 0 3,1-3-9,-1 2 1,3-3-9,3 0-5,2-3-2,2 0 4,4 0 5,0 0 0,0 0-4,0-6-13,0-4 11,2-2-11,10 0 3,-3 1-5,-2 4 1,4 1 2,-3 0-6,3 2 2,0 4 0,3-4 0,2 1 1,-1 3-2,-1 0-1,-1 0 1,-2 0 1,-2 11-2,-4 3-6,-2 4 4,0 4 4,-3 5 0,0 2 1,0 7 3,-11 0-1,-9-4-1,-5 0 6,1-2-7,0-7 3,-1 0-1,0-2-2,3-7 2,2-4-1,6-2 0,6-8 5,6 0 3,2-8-3,0-10-1,0-6-10,10 2 9,13 4-4,4 5 1,-2 5 0,-2 8 1,2 0-2,-1 12 0,-1 15 0,-1 1 3,-4 4 2,0-1 1,-5-6 0,0-8 12,0-2 4,-1-10-5,2-5 9,-1 0 8,5 0-1,1-20-5,4-1-11,-3-5-11,-7 8-4,-6-1-2,-7 16-8,0 3-35,0 0-84,-18 8-161,-2 13-265</inkml:trace>
  <inkml:trace contextRef="#ctx0" brushRef="#br0" timeOffset="194084.4321">9379 15069 760,'0'0'79,"0"0"-35,0 0 90,0 0-70,0 0-33,0 0-21,-33-18-1,6 36 5,-9 10 8,-6 16 3,-9 19-5,-5 19 12,-4 22-2,5 10-9,7 2 3,15-5-5,19-9-1,14-20 1,0-11-3,27-17-4,14-10 2,5-8-5,1-11-3,-7-2-3,-9-5-3,-11-10-1,-13 2 0,-2-6-25,-3-4-33,-2 0-69,0-4-221</inkml:trace>
  <inkml:trace contextRef="#ctx0" brushRef="#br0" timeOffset="194787.5683">9538 15400 588,'0'0'150,"0"0"-86,0 0 75,0 0-84,0 0-31,0 0-11,-2-26-9,0 26-2,-1 4 9,-4 18 1,-2 8 17,1 13 12,-2 0-16,4 3-9,4 7 0,-1-5-5,3-2-2,0-6-2,0-5-3,9-3-3,9-11 2,5-3-3,8-11 4,5-7-1,3 0 1,6-14 6,-5-18 8,-4-5-2,-12-5 1,-8-9 4,-11-8-6,-5 2 0,0-1-15,0 10 3,-10 16-3,1 9-2,3 14-4,4 4-20,2 5-51,0 0-95,0 0-237,2 0-143</inkml:trace>
  <inkml:trace contextRef="#ctx0" brushRef="#br0" timeOffset="195096.6409">10190 15267 382,'0'0'693,"0"0"-659,0 0 12,0 0 38,0 0-56,0 0-25,-55 44-2,33 8 6,-3 14 8,1-1 5,3 2 5,6-5-6,7-5-5,5 0-10,3-4-2,0-14-2,3 1 0,12-10-1,0-6 0,-1-11-9,-1-9-27,0-4-18,3 0-56,6-25-50,-1-13-197</inkml:trace>
  <inkml:trace contextRef="#ctx0" brushRef="#br0" timeOffset="195560.207">10244 15603 655,'0'0'78,"0"0"-38,0 0 12,0 0-14,0 0 9,119-33-18,-84 24 0,-2 5 7,-1-5-9,-8 6-2,-3-2-12,-6 5-4,-3 0-5,-6 0-1,1 0-1,-7 0 4,2 0-1,-2 0 4,0 0 6,0 3-7,0 6 9,0 9-2,-2-1-5,-15 3 1,-4 6-4,-6-5-2,-2 8-4,-4 5 2,2-7 1,6-1 1,2-3-5,10-5 7,7-10-5,1-2 11,5-2 0,0 0-5,0-1-8,5 2 16,16 2 4,8-4-4,7-3 0,6 0-9,-3 0 1,-4 0-7,-6-8-1,-4 1-31,-7 0-35,-5-3-57,-4 2-141,-9-6-96</inkml:trace>
  <inkml:trace contextRef="#ctx0" brushRef="#br0" timeOffset="195862.0092">10570 15302 688,'0'0'183,"0"0"-156,0 0 53,150-26 15,-90 29-40,6 23-13,-5 11-14,-11 11-2,-13 10-3,-22 6-8,-13 7 5,-2 0-4,-19-6 3,-18-1-8,2-11 15,-2-12-1,9-9-6,3-14-1,8-8-2,1-2-13,5 1 1,3-8-4,-2-1-15,6 0-43,4-28-65,0-22-357</inkml:trace>
  <inkml:trace contextRef="#ctx0" brushRef="#br0" timeOffset="196486.0868">11123 15727 614,'0'0'144,"0"0"-134,0 0 61,0 0 39,127 0-46,-67 0-15,0-10-5,-6 5-11,-14-2-11,-14 2-16,-15 5-5,-7 0-1,-4 0-8,0 0-81,0 0-37,-6 0-132,-5 0-135</inkml:trace>
  <inkml:trace contextRef="#ctx0" brushRef="#br0" timeOffset="197067.2807">11644 15538 760,'0'0'90,"0"0"-11,0 0 33,0 0-65,0 0-42,0 0-2,0 32 1,0 3 29,0 5-6,-2-2-12,2 0-5,0-6-1,0-2-6,0-6 0,13-6-3,5-10 0,5-5 0,4-3 0,0 0 2,-4-15 2,2-9-4,-3-3-7,-4-8-2,-2-5-18,-8 4 13,-1-3-4,-4 12 12,-3 4 2,0 14 4,0 5 4,0 4 5,0 0 2,0 0-10,0 0 0,0 0-1,0 0 1,0 0 4,0 0 5,-3 4-1,3-4-3,0 0 7,0 0-9,0 1-1,0 12 1,0 5-4,0 8 11,0 0 5,0 6-1,5 0-3,2-3 1,-3 0-5,2-6-4,1-2-4,-2-3 1,-1 4-1,-1-8-14,1 4-46,-4-2-83,3-6-134,5-6-81</inkml:trace>
  <inkml:trace contextRef="#ctx0" brushRef="#br0" timeOffset="197435.3398">12092 15865 594,'0'0'160,"0"0"-135,0 0 79,0 0-27,0 115-55,0-87-7,9-2-10,5-8 1,1-4 1,3-10-4,6-4 17,2 0 3,6 0 4,-4-14-6,0-8-2,-6-4-8,-3-4-2,-8 2 4,-5-2 1,-6 5 3,0-1 3,0 8 6,-9 4 0,-9 6-9,-3 4-3,-6 4-9,-4 0-2,-1 0 1,1 8-2,4 2 4,5-2-4,3 3-2,9-4-1,5 1 0,5 6-17,0-4-62,0 4-79,18-6-187</inkml:trace>
  <inkml:trace contextRef="#ctx0" brushRef="#br0" timeOffset="197962.0989">12610 15731 531,'0'0'221,"0"0"-165,0 0-31,0 0 53,0 0-19,126 7-22,-72-7-9,-4 0 3,-6-1 7,-13-9-10,-14 6-18,-9 2-8,-8 2-2,0 0-9,0 0-80,0-4-132,0-1-156</inkml:trace>
  <inkml:trace contextRef="#ctx0" brushRef="#br0" timeOffset="198515.1504">13162 15487 502,'0'0'427,"0"0"-389,0 0 14,0 0 14,0 0-60,0 0-1,-8 79 14,5-34 5,-1 3-7,4-2 2,0-2-5,0-3-8,0-6-2,0-12-1,7-9-2,6-2 0,5-12-1,7 0 0,6-9 6,6-17 3,1-6-9,-3-5-8,-6-6-8,-6-4-1,-10 9-5,-6 7 10,-4 0 12,-3 12 1,0 1 1,0 4 0,0 1-1,0 9 1,0-1 0,0 2 8,-5 3-5,3 0 2,-1 0 0,-1 0-2,-1 0-3,1 20 0,-2 8 3,6 4 3,0 3 0,0-3-2,0 4-4,0-4 1,0 2-2,8-6-1,3-2-3,-1-8-4,0-2-45,4-2-78,-1-10-142,2-1-184</inkml:trace>
  <inkml:trace contextRef="#ctx0" brushRef="#br0" timeOffset="198778.2786">13700 15799 908,'0'0'53,"0"0"-48,0 0 89,0 0-22,37 119-48,-30-82-11,-3-6-7,-2-5 3,-2-9-5,0-2-3,0-7-1,0-6-36,0-2-84,0 0-89,4-10-95</inkml:trace>
  <inkml:trace contextRef="#ctx0" brushRef="#br0" timeOffset="199369.9733">13991 15552 896,'0'0'85,"0"0"-57,0 0-21,0 0 27,114 9-24,-74-8-9,-1-1 2,-2 0-2,1 0 5,-3 0-2,-1-1 0,-7-8-4,-3 5 5,-8 1-5,-5 3-1,-9 0-4,0 0-8,-2 0 2,0 0 1,0 7 10,0 2 8,-4 5-5,-9-1-2,-4 10 1,1-6 1,-7 9 3,-1-1 3,-5 5 0,0-1-1,0 3-4,2-3-4,7-3 4,0 0-2,4-3 8,3-10 0,6-1 0,-1-2 3,7-4-2,1 2-3,0-4 0,0 1-6,1-5 3,22 0 5,6 0 10,5 0-1,7 0-2,1 0-4,0 0-3,-1 0 3,2 0-4,-11 0-4,-7-5-5,-5-2-4,-10-4-44,-5 1-70,-5-2-105,0-6-266</inkml:trace>
  <inkml:trace contextRef="#ctx0" brushRef="#br0" timeOffset="199700.7819">14054 15212 586,'0'0'206,"0"0"-155,0 0 9,0 0-10,0 0-13,0 0-20,91-18-11,-69 11 1,-3 6-7,-6-8-36,-4 4-146,-2-4-89</inkml:trace>
  <inkml:trace contextRef="#ctx0" brushRef="#br0" timeOffset="200179.4042">14535 14979 494,'0'0'150,"0"0"-62,0 0 49,0 0-59,0 0-38,0 0 3,0 0 8,4-8-10,-4 13-14,4 22 6,0 7 17,2 4-24,-2 0 1,1 0-11,-1-3 1,-4-3-6,0-6-6,0-7 0,0-3-2,0-4-2,0-1 2,0-8-3,-2 3-3,0-5-43,0-1-81,2 0-193,0-10-400</inkml:trace>
  <inkml:trace contextRef="#ctx0" brushRef="#br0" timeOffset="200563.7162">15021 15182 865,'0'0'256,"0"0"-243,0 0 0,132-12 42,-69 32-25,1 16-16,-1 5-4,-10 8-6,-11 4 2,-13 0 3,-13 5 1,-16 2 1,0 5 14,-38-1 7,-13-2-2,-9 0-2,-6-7 0,6-12 2,5-2-5,10-18 0,10-5-4,10-10-5,8-3-7,5-5-6,1 0-3,-1 0-18,2 0-63,-3 0-63,-1-6-292</inkml:trace>
  <inkml:trace contextRef="#ctx0" brushRef="#br0" timeOffset="202771.0921">1235 16878 508,'0'0'185,"0"0"-57,0 0 30,0 0-78,0 0-45,0 0-27,-16 17-6,16 17 26,6 5 17,-1 1-15,-5 4-8,0 0-12,0-3-5,0-1-5,0-8-2,0-10-60,0-4-80,0-9-121,2-9-59</inkml:trace>
  <inkml:trace contextRef="#ctx0" brushRef="#br0" timeOffset="202993.0877">1357 16987 562,'0'0'247,"0"0"-109,0 0-58,0 0-32,0 0-22,0 0-11,-76 75-3,56-48 18,11-1-6,2-4-11,7-8-10,0-4-2,0 2-1,20-2-16,10-7-44,5 2-37,0-1-136,-8-4-173</inkml:trace>
  <inkml:trace contextRef="#ctx0" brushRef="#br0" timeOffset="203163.2824">1516 17133 89,'0'0'714,"0"0"-658,0 0-25,0 0 17,160-121-34,-110 96-14,0 6-45,-13 9-154,-8 6-169</inkml:trace>
  <inkml:trace contextRef="#ctx0" brushRef="#br0" timeOffset="203350.1761">1670 17154 324,'0'0'490,"0"0"-411,0 0-12,0 0-29,0 0-30,0 0 15,121-34-14,-61 10-9,-8 2-170,-7 0-207</inkml:trace>
  <inkml:trace contextRef="#ctx0" brushRef="#br0" timeOffset="203711.0364">2066 16811 814,'0'0'64,"0"0"-30,0 0 44,0 0-44,138-53-14,-107 53-6,-11 0-13,-13 14-1,-7 12-3,0 10 3,-25-1 22,-8 2 4,-3-2-7,3-15-3,7-5 0,9-4-4,10-8-3,7-3-4,0 0-5,0 0-8,19 0 8,10 4 16,4 1 16,0 4-2,3 5-8,-9-2-4,-9-1-11,-9 1 6,-9 1-8,0 10 9,-7 4-1,-20 0 10,-9 3-13,0-7-7,1-4-2,1-3-1,3-7-26,-9-4-64,0-5-109,-7 0-469</inkml:trace>
  <inkml:trace contextRef="#ctx0" brushRef="#br0" timeOffset="205370.1986">77 16753 628,'0'0'225,"0"0"-76,0 0-44,0 0-51,0 0-26,0 0-21,-25-8-7,21 26-5,0 13 4,1 9 1,3-5 2,0-4-2,0-2 1,0-8 0,9-7-2,0-5-1,7-6 0,2-3-17,2 0-12,2 0 19,1-12-3,0-11 9,0-8 6,-7-1 5,-9-4-1,-7 5 3,0 10-2,0 10 3,0 8 11,0 3 5,0 0-22,0 0-2,0 8-14,0 10 14,0 10-1,0 2 2,8-2-1,6-6 0,-2-8-1,5-2-2,-4-7 2,0-5-6,-1 0-10,1 0 9,0-17 7,-3-15 1,5-4-2,-4-12-3,-2-7 2,3 6-3,-4-10 5,-1 7 1,-3 8 2,-4 8-2,0 18 2,0 0 1,0 14 0,0 0 3,0 2 9,-4 2-2,-5 0-7,-1 0 3,4 0 7,4 0-5,2 0-5,0 2-6,0 20-4,0 12 0,0 7 4,0 5 4,4 1-1,10 3 0,-1-6 0,-3 1-3,0-13 1,-1-6-1,-4-8 1,0-9-1,-3-4 1,0-5-1,-2 0 1,1 0 4,4-14 7,2-12-4,1 0-8,4 6-3,-4 8 3,-1 1-3,5 8-1,1 3-1,1 0-3,3 0-3,4-4 3,3-1 2,2-9-1,1 1-2,-2-4 2,-3-2 3,-9-3 4,-3-1 0,-4 5 4,-6 1-1,0 0-2,0 8 4,0 0-5,-2 7-2,-4 2-1,0 0-1,2 0-6,-2 11 0,-1 6 2,2 5 5,5 0-2,0-4-5,0 0-3,7-9 1,11-4-17,6-5 29,3 0 1,0 0 5,1-10 1,-4-7-4,-5-6 7,-7 1-5,-4 4 1,-1-3 10,-5 6 0,-2 7-4,0 8-7,0 0 0,0 0-5,0 0-11,0 0 1,2 0 2,4 0 7,0 4 0,5-4 1,7 0 0,4-4 5,4-10 6,-1-4-7,2 2 3,-4 2-1,-6 9 0,-1-4-2,-5 9-4,-2 0-1,1 0-30,4 0-190,0 0-311</inkml:trace>
  <inkml:trace contextRef="#ctx0" brushRef="#br0" timeOffset="206111.2346">3102 17481 560,'0'0'291,"0"0"-215,0 0-47,0 0-16,0 0 2,129 0 26,-64-14-10,-3 2-12,-10 6-1,-14-2-11,-16 8-7,-11 0 0,-11 0-5,0 0-20,0 13 22,-17 11 3,-10 6 9,-10 6-4,2 0-1,-1-4-2,5-2-1,2-2 1,10-7 4,9-1 5,8-5-1,2-5-10,2-2 2,27-3-2,11 0 9,12-5 2,3 0-3,-3 0-8,-1-5-15,0-8-69,1 0-195,-4-14-127</inkml:trace>
  <inkml:trace contextRef="#ctx0" brushRef="#br0" timeOffset="206317.2538">3973 17325 546,'0'0'505,"0"0"-490,0 0-12,0 0 22,159-58 3,-98 44-14,-1 2-12,-14 6-2,-13 6-72,-16 0-122,-17 0-104,0 0-131</inkml:trace>
  <inkml:trace contextRef="#ctx0" brushRef="#br0" timeOffset="206586.1027">4018 17307 536,'0'0'252,"0"0"-232,0 0 11,0 0 70,-2 130-26,2-72-15,7 13-3,-4-4-17,2 11-1,-5-8-22,3-9-5,2 8 5,-3-15-2,2-6 1,1-9 3,1-12-11,3-5-3,0-8-3,3 4 2,10-4-3,7-10-1,13-4-40,20-4-66,14-28-163,4-12-334</inkml:trace>
  <inkml:trace contextRef="#ctx0" brushRef="#br0" timeOffset="207178.2031">4812 17478 909,'0'0'71,"0"0"-67,0 0 20,0 0-11,0 0-13,0 0-14,85 39 8,-79 5 6,0 5 26,-3-3-11,1-6-12,-2-10 2,8-7-4,-1-3-1,-1-17-9,7 1-14,1-4 12,5 0 11,4-22 5,-1-9-5,-7-10-3,-5-8 3,-7 0-2,-5-6-11,0 12 13,0 11 3,0 10 11,-5 17 21,1 1 23,4 4-13,0 0-45,0 4-3,0 24-6,0 11 9,6 3 23,7 2-14,1 0-3,-3-3-5,2-10-1,-1 3-24,-2-15-86,4 1-58,-1-8-80,0-12-112</inkml:trace>
  <inkml:trace contextRef="#ctx0" brushRef="#br0" timeOffset="207522.002">5304 17628 669,'0'0'61,"0"0"-51,0 0 47,0 0-14,0 0-20,19 121-4,-15-108-7,-4-3-1,2-6 4,-2-4-4,0 0 6,2 0 37,-2-4 1,4-19-9,2-8-46,4-1-14,6 6 12,0 8-2,-1 0 1,5 10 2,1 2 2,-2 6-1,-1 0 3,-3 0-1,1 2 3,0 10 3,0 6-3,-3 0 1,-4 4-6,0 7-6,-5-4-19,-2-3-31,3 1-113,-1-9-66,1-14-104</inkml:trace>
  <inkml:trace contextRef="#ctx0" brushRef="#br0" timeOffset="207733.223">5788 17522 763,'0'0'197,"0"0"-185,0 0 2,0 0 26,0 0 6,38 116-23,-29-80-5,-2 1-11,-1-8-1,-4 3-6,3-6-6,-3-4-61,-2 0-48,0-8-137,0-4-68</inkml:trace>
  <inkml:trace contextRef="#ctx0" brushRef="#br0" timeOffset="207890.1481">5728 17776 391,'0'0'551,"0"0"-525,0 0-26,0 0-5,141-106-10,-88 81-133,-8 10-139</inkml:trace>
  <inkml:trace contextRef="#ctx0" brushRef="#br0" timeOffset="208295.2609">6044 17602 220,'0'0'633,"0"0"-586,0 0-25,0 0 2,0 0-10,0 0-7,128-41-7,-109 46 0,-7 16-15,-10 4 15,-2-4 9,-2 6-1,-20-1 0,-3-4 0,3-7-3,6-2 3,5-9-5,4 0 4,7-4 5,0 0 12,0 0-1,0 0-22,0 0 22,10 0-17,11 0 3,4 0 10,0 14-1,-3-3 3,-9 1-5,-4-3-4,-6 3 2,-3 6-7,0 1 13,-18-2-1,-9 5-9,-5-3-9,-3-1-2,-3 0-1,-2-10-48,0-8-53,4 0-48,5-5-208,13-27-187</inkml:trace>
  <inkml:trace contextRef="#ctx0" brushRef="#br0" timeOffset="208661.4048">6243 17321 808,'0'0'142,"0"0"-139,129-63 19,-69 49 23,-4 5-28,-4 5-13,-16 4-4,-8 0-3,-12 22 3,-3 6 9,-6 7 34,1 14 9,2 6-22,1 11 7,3 6-5,3 3-3,3 3-8,-4-5-1,-3-1-1,-8-1-3,-5-11-2,0-4 1,-21-6 1,-14-10-6,-7 0 1,-6-11-11,2-17 0,0-7-9,5-5-25,6-28-21,8-19-42,13-18-149,12-6-239</inkml:trace>
  <inkml:trace contextRef="#ctx0" brushRef="#br0" timeOffset="208854.2929">7108 17616 170,'0'0'745,"0"0"-710,127-44-28,-85 38-5,-10 6-2,-10 0-230,-18 6-136</inkml:trace>
  <inkml:trace contextRef="#ctx0" brushRef="#br0" timeOffset="209047.5258">7115 17848 857,'0'0'202,"0"0"-144,0 0-6,0 0-6,0 0-11,0 0-18,133-28-6,-75 10-7,-11 6-4,-13 6-32,-17 6-92,-7 0-146,-8-3-209</inkml:trace>
  <inkml:trace contextRef="#ctx0" brushRef="#br0" timeOffset="209676.1831">8214 17455 659,'0'0'138,"0"0"-130,0 0 24,0 0 38,172-1-30,-108-12-7,-2 4-9,-10 4-10,-17 1-10,-15 4-1,-11 0-3,-9 0-7,0 4 7,0 18 11,-20 10 14,-7 0-9,-6 3-3,-3 1-3,-2-1 1,2-4 0,1 1-7,4-3 2,6-10-3,5 0 4,7-2-2,6-7 1,5 2 3,2-2-1,0 0-1,0-2 7,18 5 2,11-8 4,5 0 10,12-5-12,3 0-6,0-5-4,0-9-8,-7 6 0,-3-2-78,-6-2-58,-6-2-116,-14-8-163</inkml:trace>
  <inkml:trace contextRef="#ctx0" brushRef="#br0" timeOffset="210207.2692">8789 17016 785,'0'0'67,"0"0"-64,0 0 50,122-36-8,-82 36-26,-9 0-2,-8 7-16,-15 10-1,-8 10-9,0-1 9,-31-3 11,-4 8 0,-5-5-10,7 2 2,6-10 0,6-1-1,8-8-2,9-6 3,4-3-2,0 0 4,0 0-5,15 0 13,19 0 8,1 0 12,6 0-9,-4 0-16,-8 7 0,-6 5 0,-10 1-1,-9 10 1,-4 0 6,0-2 5,-14 1 3,-14 2-8,-5-7-6,0 0 2,-1-2-1,3-8-6,4-5 0,9-2-3,9 0 0,7 0-24,2 0-48,2 0-88,19-6-182,12-6-89</inkml:trace>
  <inkml:trace contextRef="#ctx0" brushRef="#br0" timeOffset="210550.9305">9608 17191 910,'0'0'36,"0"0"-12,0 0 59,0 0-37,0 0-22,0 0 3,-88 72-6,73-19 17,1 5-1,-1 13-12,3 6-3,5-1-4,5-4-1,2-2-5,0-8-3,0 1-1,15-9 2,1-4-8,1-6 4,-2-12 0,-6-6-1,2-12-5,-7-1-5,1-8-45,3-5-81,2 0-244</inkml:trace>
  <inkml:trace contextRef="#ctx0" brushRef="#br0" timeOffset="211205.6497">10008 17355 539,'0'0'213,"0"0"-171,0 0 21,0 0 26,0 0-69,0 0-8,-36 65 12,36-21 7,0 0 10,0 0-17,0-2-2,0-8-5,9-2-9,7-10-1,7-4-6,-2-7 1,6-8 4,2-3 1,2 0-5,0-14 8,-2-12-9,-4-3 6,-2-10-2,-9-6 4,-5-3-9,-3-1 0,-6 8-9,0 9-8,0 15-12,-2 8-40,-2 6-76,4-2-129,0 5-147</inkml:trace>
  <inkml:trace contextRef="#ctx0" brushRef="#br0" timeOffset="211452.5102">10566 17258 773,'0'0'91,"0"0"-83,0 0 74,0 0-14,-58 116-15,48-70-27,3 1 2,6-1-6,1-1-5,0-9-7,0-11-6,6-2-3,6-5-1,1-4-34,3-6-97,-2-4-76,7-4-34,-8 0-255</inkml:trace>
  <inkml:trace contextRef="#ctx0" brushRef="#br0" timeOffset="211841.9625">10688 17478 649,'0'0'163,"0"0"-157,0 0 31,0 0 19,158-58-29,-93 47-11,-7 8-6,-10-2-2,-13 5-6,-18 0-2,-8 0 0,-9 0-6,0 0 6,0 12 27,0 2 17,-15 4-9,-8 1-3,-4 7-6,-3-3-8,-7 4-7,2-1-6,-1 0-3,3-2 6,11-7-2,8 2 1,9-6 3,5-4-2,0-1 0,0 1 4,25 0-1,6-5 6,12-4-5,3 0-6,4 0-2,-6-4-4,-1-5-16,-5-8-95,-9-1-87,-8-5-218</inkml:trace>
  <inkml:trace contextRef="#ctx0" brushRef="#br0" timeOffset="212097.1331">11243 17227 781,'0'0'171,"0"0"-160,0 0 18,147 31 74,-89-4-38,-3 13-18,-5 0-8,-13 8-15,-14-2-2,-21 7-8,-2 1 0,-20-1-3,-22 2-5,-6-6-1,0-10-1,5-3-4,3-10-42,3-8-51,-5-4-145,-12-14-358</inkml:trace>
  <inkml:trace contextRef="#ctx0" brushRef="#br0" timeOffset="212966.8512">9700 17223 266,'0'0'155,"0"0"-81,0 0-21,0 0 14,0 0-19,0 0 21,13-23 1,-13 23 25,0 0-28,0 0-38,-6 0-6,-5 0-6,-9 0-5,0 0-6,-4 9-1,-3 5 6,0 4 2,0 4 2,0 0 1,6 9 6,-2-4-8,5 9 2,0 0-8,1 4 9,10 0-7,-6 5 7,8-1-12,2 0 11,3 2-4,0-2-1,0 0-7,0 6 3,8 8 3,11-1-3,-1 1 0,0-3-2,-2-2 3,-5-2 0,3-12-5,-2-8 5,-1-14-4,5-3-4,-1-10 4,2 0 10,0-4-5,0 0-3,-3 5 1,-4-5-4,-6 0-3,0 0-3,-2 0-66,7 0-138,-2 0-253</inkml:trace>
  <inkml:trace contextRef="#ctx0" brushRef="#br0" timeOffset="213540.2826">11891 17612 810,'0'0'92,"0"0"-79,0 0 51,150-6-3,-92-2-37,-6-3-4,-11 8-20,-9-1-4,-14 4-82,-5 0-102,-11 0-84,-2 0-174</inkml:trace>
  <inkml:trace contextRef="#ctx0" brushRef="#br0" timeOffset="213980.5796">12473 17343 888,'0'0'80,"0"0"-70,0 0 10,0 0-9,0 0 18,0 116 1,0-76-18,0 1 2,2-9-5,10-10-6,0-6 0,5-10 0,2-3-3,8-3 13,7 0-3,2-9-6,-2-14-4,-5-3-5,-6-4-22,-5-6 4,-5-4-6,-7 0 12,-6 4 4,0 12 12,0 8 1,0 10 4,0 6 34,0 0 1,0 0-19,0 3-20,0 18 4,0 5 11,0 6 8,0 2-13,0-2-2,5 4-4,3 1-2,0 1-2,-4-6 0,2-4-55,-2-6-67,5-5-150,5-12-20</inkml:trace>
  <inkml:trace contextRef="#ctx0" brushRef="#br0" timeOffset="214303.9684">12950 17670 625,'0'0'132,"0"0"-59,0 0 39,0 0-76,11 120-19,7-98-7,1 5-3,0-18-7,5-1 5,4-8 5,7 0 20,-1-8 4,1-13 0,-6-4-5,-6-1-1,-6-1-3,-10-4-12,-7-1 6,0 2-15,-4 4 7,-19 8-1,1 8-4,-5 6 8,1 4-7,-3 0-4,-2 0-2,6 14 2,1-2-6,5 2 0,8-2-45,9-2-59,2-5-108,7-5-252</inkml:trace>
  <inkml:trace contextRef="#ctx0" brushRef="#br0" timeOffset="215646.9361">6029 18204 260,'0'0'99,"0"0"14,0 0 10,0 0-32,0 0-10,0 0-24,0 0-19,0 0-14,15-9 5,12-3 6,7-6 6,5-3-7,6-1-6,1-11 6,2 5-3,-1-2-2,-9 4-15,-9 8-6,-7 4-5,-7 6-3,-3 2-10,-5 2-32,-3 4-33,-2 0-58,-2 0-70,0 0 14,0 0-56</inkml:trace>
  <inkml:trace contextRef="#ctx0" brushRef="#br0" timeOffset="215953.2168">6120 18376 168,'0'0'344,"0"0"-312,0 0 23,0 0 40,0 0-37,0 0-57,0 0 25,23-2 38,12-16 19,7-1-35,8-7-5,3 1 0,3 1 1,-3-7 5,-9 5-12,-7 4-11,-14 4-15,-11 9-8,-3 4-3,-6 5-1,-3 0-52,0 0-114,0 0-235</inkml:trace>
  <inkml:trace contextRef="#ctx0" brushRef="#br0" timeOffset="217626.3879">13530 17517 107,'0'0'379,"0"0"-331,0 0 12,0 0 50,0 0-57,0 0-32,-60 0-14,60 5-7,0-5 0,20 4 13,9-4 17,9 3 15,7-1 1,3 3-11,2-1-15,0 0 11,-6-4-7,-7 0 5,-10 0-5,-14 0-11,-9 0-10,-4 0-3,0 0-12,0 0-67,0 4-38,0 2-74,0-2-126</inkml:trace>
  <inkml:trace contextRef="#ctx0" brushRef="#br0" timeOffset="218271.2915">14152 17336 255,'0'0'84,"0"0"-57,0 0 75,0 0-25,0 0-16,0 0 11,18-55 29,-18 51-10,0 4 3,0 0-23,0 0-21,0 0-26,0 0-11,0 0-5,0 13-4,0 8 11,-5 11 4,3-1-4,-2 1-6,1-1-1,3 5-2,0-6-5,0-4-1,0-3 1,0-14 0,0 2-2,9-11-1,7 0 2,8 0 1,5 0-1,2-18-12,6-5-7,-8 0 12,-5-4-19,-8-5-2,-11-2 11,-5-2 4,0 5 12,0-1 1,0 9 2,0 7 1,0 2 1,-1 9 15,-1 5-1,2 0-2,0 0-7,0 0-9,0 0-6,0 12 6,0 11 14,0 5 0,0 6-6,0-2 0,0 4 1,3-4-5,12-1-3,-4-4-1,3-4-1,1-1-35,-4-5-68,3-5-115,-4-5-106</inkml:trace>
  <inkml:trace contextRef="#ctx0" brushRef="#br0" timeOffset="218510.894">14627 17540 636,'0'0'149,"0"0"-129,0 0 40,0 0 37,0 0-57,22 120-7,-14-89 4,-3 1-4,-2-6-10,-1-9-11,-2-7-7,0-2-3,5-2-2,-5-6-35,2 0-68,4 0-96,1-6 12,2-20-115</inkml:trace>
  <inkml:trace contextRef="#ctx0" brushRef="#br0" timeOffset="219042.3408">14854 17433 594,'0'0'212,"0"0"-209,0 0 13,0 0 47,123-1-27,-75-4-24,2 5-5,-5 0 11,-5-4-6,-10 1 2,-6-2-9,-8 3 4,-9 2-3,-1 0 2,-6 0-1,0 0 16,0 0-3,0 0-13,0 0-4,0 2 3,-6 15 9,-11 6-6,-6 0-1,-1 7 0,-5 2 2,-6 3-6,7-4-3,-1-7 0,8-2 5,5-9-6,5-4 8,6-6 4,5-3-6,0 5-5,0-5 0,0 9 2,0-4-3,13 3 2,10-1-2,4-7 10,10 3-1,8-3 3,6 0-9,1 0 13,-6-6-6,-5-2-2,-17-1-6,-8 9-2,-10 0-4,-6 0-18,0 0-27,0 0-67,-17-5-114,-6-4-88,-1 2-179</inkml:trace>
  <inkml:trace contextRef="#ctx0" brushRef="#br0" timeOffset="219291.1998">14939 17128 757,'0'0'210,"0"0"-195,0 0 6,0 0 30,0 0-24,136 0-21,-91 0-6,-10-4-23,-8 0-117,-12-5-128,-6-4-143</inkml:trace>
  <inkml:trace contextRef="#ctx0" brushRef="#br0" timeOffset="219582.2701">15436 16866 536,'0'0'214,"0"0"-180,0 0 88,0 0-35,0 0-75,0 0 26,23 58 24,-17-18-13,-2 0-26,1-6 13,-1-6-14,-4-5-10,2-6-5,-2-3-3,0-1-4,0-8-10,0 8-54,0-10-143,0-1-180</inkml:trace>
  <inkml:trace contextRef="#ctx0" brushRef="#br0" timeOffset="219944.0252">15844 17486 663,'0'0'60,"0"0"4,0 0 64,0 0-42,129 8-44,-86-8-10,2 0-3,-8-8 3,-3 0-4,-12 3-4,-9 3-14,-13 2-10,0-4-5,-4 4-115,-26 0-236</inkml:trace>
  <inkml:trace contextRef="#ctx0" brushRef="#br0" timeOffset="220662.078">16769 17169 768,'0'0'144,"0"0"-29,0 0 13,0 0-84,0 0-31,0 0-11,-29 80 18,27-36-2,2-4-9,0-4 1,0-4-7,0-6-3,15-4 0,6-12 1,1-2 1,8-8-2,5 0-14,0 0-1,3-26-3,-7 0-12,-2-15-15,-4 3 9,-9-13 10,-5 1-22,-10 1 30,-1 10 12,0 11 6,0 12 7,-8 9 29,2 7 7,-2 0-14,2 0-14,3 24-8,1 10 9,2 3 1,0 3 0,7-4-9,9-1 0,1-1-5,1-5-1,-5-3-2,-1-2-23,-3-2-87,-3 0-78,3-10-148</inkml:trace>
  <inkml:trace contextRef="#ctx0" brushRef="#br0" timeOffset="221164.272">17340 17471 573,'0'0'252,"0"0"-213,0 0 14,0 0 8,0 0-41,0 0-15,-25 23-3,21-23 5,-2 0-3,2 0 5,2 0 4,2-13-12,0-4-1,0-6-8,14 5 7,6 4-16,4-1 7,-1 8 10,2 3-1,1 4 1,1 0 0,-1 0 0,-3 14 3,-3 9 2,-9 2 0,-5 8 13,-6 2-4,0 4 9,-6-4 5,-24 6-10,0-9-3,-6-6 0,5-4-11,4-12 1,7-2 1,9-4-2,2-4 0,7 0 3,2-12-7,0-2-4,5 6 4,12 3 1,3 5 1,3 0-2,1 0 8,0 5-5,1 10 3,-7 0-4,-1 8-2,-5-3 0,1-5-3,1-1-25,-3-5-39,5-8-43,-1-1-157,5 0-9</inkml:trace>
  <inkml:trace contextRef="#ctx0" brushRef="#br0" timeOffset="221645.1343">17937 17285 785,'0'0'211,"0"0"-209,0 0 20,134 0 20,-64 0-17,5 0-22,-10 0 1,-12 0-4,-13 0 0,-18 0-4,-10 0 2,-10 0-2,-2 0-11,0 14 15,0 3 14,-14 3 3,-3 6 4,-8-5-3,-4 5-2,-4 2-9,-5 2-1,-5-3-4,5-8 5,3 4-6,6-5 1,6-6 3,8 2-5,9-7 5,3 0 1,3 5-3,0-2 3,9 2-5,20-7 5,11 4 9,7-6-4,4 2 1,0-5-1,-1 0-4,-8 0-7,-7-12 0,-10 2-22,-14 1-57,-9 0-30,-2-3-70,-2-6-125,-18-4-172</inkml:trace>
  <inkml:trace contextRef="#ctx0" brushRef="#br0" timeOffset="221871.1944">18094 16936 952,'0'0'63,"0"0"-63,0 0 36,117-12-18,-57 6-16,-6 3-2,-7-2-56,-16-5-111,-13 2-136</inkml:trace>
  <inkml:trace contextRef="#ctx0" brushRef="#br0" timeOffset="222500.3998">18683 16718 758,'0'0'168,"0"0"-164,0 0-4,0 0 20,0 0-16,0 0-1,-93 61-3,77-56-1,8-5 1,-1 0 3,7 0 7,0 0-4,2-17-2,0-1-3,4 0-1,15 5 0,2-1-3,4 5 3,1 1 0,0 4 2,2 4-1,-2 0-1,1 0-5,-2 4 3,-3 14 1,-7 5 1,-5 7 7,-8-2 0,-2 6 15,0 6-3,-14-5-3,-11 6-1,-6-4-3,-2-2-9,-3-5 3,1-2-3,3-10-2,4 1-1,7-11 2,8-8-1,9 0-1,4 0 1,0 0-1,4-8-16,21-11 1,2 9 15,0 6 0,-1 4 1,-2 0 6,3 0-2,2 19 6,-2-2 2,0 1 12,0 0 6,2-9 10,2-4 5,0 0-1,0-5 1,-5 0-10,-1 0-12,-2-10-3,-7-4-12,-3 1-6,-7 0-3,-2-2-7,-4-2-49,0 0-91,0-7-250</inkml:trace>
  <inkml:trace contextRef="#ctx0" brushRef="#br0" timeOffset="222784.0978">19413 16762 645,'0'0'507,"0"0"-493,0 0-5,118 60 37,-64-8 2,-2 15-23,-2 14-4,-14 12 2,-18 4 0,-18 7-4,0-7 7,-34-7 8,-9-9-2,-5-13-5,-1-9 1,7-16-1,1-13-9,8-12-3,6-8-12,3-10-3,8 0-32,8-28-94,8-38-653</inkml:trace>
  <inkml:trace contextRef="#ctx1" brushRef="#br0">17661 14436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3:47:56.4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358 1269 1005,'0'0'135,"0"0"-98,0 0 27,0 0-43,0 0-21,0 0-19,0 0 13,0 124 6,0-66 8,0-10-5,0-5-3,14-11 0,3-8-2,8-6-14,2-10-7,2-8-12,2 0-18,0-11 6,-2-18 23,-4-7 19,-9-8 5,-11-2 7,-5 0-4,0 5 5,0 15 3,-2 12 8,-2 10-3,4 4-16,0 0-9,0 18-22,0 10 26,9 8 4,15-4 2,9-6 2,3-8-1,3-7 3,-2-11 18,-6 0 1,-2 0 6,-8-24 1,-6-7-14,-8-7-5,-7-9-12,0-2-37,-5 5-66,-8 10-69,2 16-38,6 12-119</inkml:trace>
  <inkml:trace contextRef="#ctx0" brushRef="#br0" timeOffset="847.9874">1114 898 539,'0'0'116,"0"0"51,-16-114-36,0 94-72,3 14 20,2 6-32,-2 0-43,-3 27-4,-2 16-11,1 11 8,7 6 3,6 3 11,4 1-8,0 3 2,2-2-3,10-9 3,5-6-5,-4-10 2,-2-11-2,1-12 0,-6-8 2,-1-9-2,-1 0-1,3-7-7,2-25 8,4-16 0,5-6-11,3 6 5,-4 12-7,-1 10 9,1 10 4,-2 8-10,4 8-1,-3 0-4,-3 16-32,-2 14 5,-2 3 25,0 2 16,2-5-2,7-10 2,4-8-10,9-12 0,3 0 8,7-18-2,-2-15 5,-3-8-35,-9-3-5,-12 1 24,-13 2 16,-2 6 13,0 7 20,-7 10 9,-5 9-2,3 6-20,-3 3-20,0 0-11,2 26 0,3 4 8,3 7 3,4-3 0,0-5 0,0-2-4,18-6 4,5-4-2,7-5-2,0-9 4,7-3 0,1 0 8,-2 0 1,-1-23-1,-2-5 22,-4-4 15,-2 4 1,-11 5-5,-9 12-16,-5 8-6,-2 3-7,0 0-12,0 0-14,0 10 3,0 3 11,0 1 0,0-7-7,0-5-6,0-2 13,0 0 12,0-11-12,0-19-1,0-7-16,11 6 3,7 9 14,5 8 5,-4 11-1,4 3-2,5 0-2,2 5 0,-4 15 0,-3 9-2,-8 12 0,-9 15-82,-6 11-146,0 2-225</inkml:trace>
  <inkml:trace contextRef="#ctx0" brushRef="#br0" timeOffset="1081.7267">1649 1947 1146,'0'0'68,"0"0"-68,0 0 0,6 133 11,15-68-1,-4 2-2,-7-3-8,-10-9-17,0-6-61,0-15-91,-19-16-118,1-18-77</inkml:trace>
  <inkml:trace contextRef="#ctx0" brushRef="#br0" timeOffset="1293.0126">1938 1942 1053,'0'0'143,"0"0"-111,0 0 2,0 0-27,-142 123 4,111-67-7,6-6-3,17-8 0,5-8-1,3-5-1,7-13-2,28-6-33,11-10-42,6 0-154,-4-14-316</inkml:trace>
  <inkml:trace contextRef="#ctx0" brushRef="#br0" timeOffset="1449.8502">2197 2009 1195,'0'0'59,"0"0"-56,136-113-6,-59 76-19,-3 11-81,-18 14-262,-29 12-264</inkml:trace>
  <inkml:trace contextRef="#ctx0" brushRef="#br0" timeOffset="1580.9431">2306 2252 1034,'0'0'35,"0"0"-35,0 0 0,130-93-1,-57 29-127,-4-4-321</inkml:trace>
  <inkml:trace contextRef="#ctx0" brushRef="#br0" timeOffset="1837.6874">2823 1751 896,'0'0'368,"0"0"-362,0 0 1,0 0 2,-6 135-2,6-79-4,0 7 1,0-1-1,0-10-1,0-7-1,6-13-1,12-11-6,9-11-1,13-7 5,11-3 2,8-15-1,5-11-19,-6-10-35,-12 4-81,-17-2-170,-17 4-163</inkml:trace>
  <inkml:trace contextRef="#ctx0" brushRef="#br0" timeOffset="2019.7571">3038 2041 859,'0'0'183,"0"0"-132,-6 144 29,21-83-28,9-2-26,0 4-8,-4-7-13,-6-1 2,-12-9-7,-2-7-31,0-11-66,-24-14-175,-10-14-336</inkml:trace>
  <inkml:trace contextRef="#ctx0" brushRef="#br0" timeOffset="2777.9076">5110 3349 1140,'0'0'79,"0"0"-60,0 0 8,0 0-24,0 0 9,0 0-11,167-16 0,-88-1 7,-4 6-3,-15 2-3,-19 5-2,-21 4-3,-15 0-18,-5 0-12,0 22 0,-29 9 33,-18 8 0,-5 7 6,-6 0-3,-2 3 0,9-1 2,6-3 4,12 0 0,15-5-3,14-5-2,4-7-4,13-2-1,27-8 1,14-8 0,12-6-5,6-4 2,-1 0-3,-6-22-114,-7-6-145,-15-12-212</inkml:trace>
  <inkml:trace contextRef="#ctx0" brushRef="#br0" timeOffset="2960.1256">6033 3185 1152,'0'0'4,"0"0"2,143-41-4,-74 22 2,5 7-4,-18 7-11,-12 5-119,-28 0-174,-16 0-107</inkml:trace>
  <inkml:trace contextRef="#ctx0" brushRef="#br0" timeOffset="3206.0145">6051 3205 637,'0'0'223,"0"0"-205,0 0 70,-51 151-17,51-89-28,0 11-2,4 11 8,4 4-4,-8 1-6,0-4-10,0-13-8,0-17 4,0-11-7,0-15-9,6-11-3,7-9-4,10-5-2,7-4-3,15 0-16,9-2-45,4-16-85,-7-5-179,-9-3-269</inkml:trace>
  <inkml:trace contextRef="#ctx0" brushRef="#br0" timeOffset="3631.9589">6457 3511 1098,'0'0'21,"0"0"-19,0 0-4,0 0 1,0 0-5,116 12-13,-103 24 12,-13 10 7,0 6 0,0 4 8,0-3-6,0-7 5,0-15-7,0-11 0,0-8-12,22-12-18,6 0-12,11-15 13,3-23 22,-3-6-15,-8-4-45,-11-5 2,-11 3 53,-8 3 12,-1 1 17,0 11 52,0 4 19,0 14-4,-3 7-17,-2 8 0,3 2-15,2 0-45,0 0-7,0 24-25,7 12 25,8 11 11,3 2-2,-2 6-5,-3 4-4,0-4-15,-1-7-90,1-10-131,1-16-95</inkml:trace>
  <inkml:trace contextRef="#ctx0" brushRef="#br0" timeOffset="3962.0944">7103 3817 702,'0'0'187,"0"0"-138,0 0 55,0 0-49,7 115-35,-7-99-9,3-4-4,-3-10-5,0-2 5,4 0 2,-3 0 13,9-27 13,1-10-12,5-5-20,6 2-3,3 8-1,-6 7-2,4 8 1,-1 9 2,-4 4 0,6 4 1,-3 0-1,-1 5 0,-5 14 0,-1 5-1,-5 3 1,-7 5 0,-2-3 0,0-3-1,0-4-55,0-10-50,0-10-92,4-2-124,5-7-94</inkml:trace>
  <inkml:trace contextRef="#ctx0" brushRef="#br0" timeOffset="4160.2431">7572 3681 624,'0'0'381,"0"0"-324,0 0-26,0 0-15,0 0 20,46 111-6,-28-66-17,0 0-7,-7-6 2,0-2-5,-1-7-3,-6-5-18,0-10-62,-4-5-127,0-6-131</inkml:trace>
  <inkml:trace contextRef="#ctx0" brushRef="#br0" timeOffset="4317.8415">7549 3962 1033,'0'0'38,"0"0"-35,0 0 3,161-111-6,-90 72-37,-6 1-220,-11 3-88</inkml:trace>
  <inkml:trace contextRef="#ctx0" brushRef="#br0" timeOffset="4577.669">8062 3639 586,'0'0'144,"0"0"-17,0 0 1,0 0-31,6 141-46,-6-99-13,0-1-18,0 5-4,0-9-4,0-4-5,0-10-3,0-11 3,0-6-2,0-6-2,16 0 4,16 0-3,10-10 8,11-10 6,3-6-15,-2 4 2,-12 1-5,-7 4-8,-12 5-39,-11 2-52,-12 0-90,0 1-149</inkml:trace>
  <inkml:trace contextRef="#ctx0" brushRef="#br0" timeOffset="4774.0553">8293 3814 868,'0'0'114,"0"0"-43,0 0 16,12 116-22,4-74-26,-4-1-21,-2 1-9,-6-1 1,-1-6-10,-3-9 0,0-8-36,0-11-49,0-7-119,0-2-156,0-32-127</inkml:trace>
  <inkml:trace contextRef="#ctx0" brushRef="#br0" timeOffset="5161.9724">8333 3360 948,'0'0'16,"0"0"-8,148-62 3,-85 56 1,-5 5-3,-10 1-6,-9 0 5,-16 0 1,-9 10 5,-6 2 2,-5 3-11,-1 7 25,0 9 10,2 6-1,0 10-11,2 9-9,9 8 8,4 13-14,1-1 3,0 0 1,-9-8-2,-6-9 2,-5-7 5,0-3-1,-32-3-1,-6-5-3,-4-6-15,-2-7 10,1-9-10,3-7 2,7-10-4,6-2-10,4 0-17,10-18-27,5-9-86,8-7-293,0-3-323</inkml:trace>
  <inkml:trace contextRef="#ctx0" brushRef="#br0" timeOffset="5403.9661">9179 3677 1103,'0'0'55,"0"0"-16,127-34 10,-69 15-26,-7 2-17,-9 2-6,-13 6-20,-8 3-58,-13 4-58,-8 2-66,0 0-105,-26 12-118</inkml:trace>
  <inkml:trace contextRef="#ctx0" brushRef="#br0" timeOffset="5581.9144">9216 3906 687,'0'0'233,"0"0"-131,0 0-7,0 0-17,121-10-38,-69-4-24,-8 0-7,-11 4-5,-8 3-3,-11 4-1,-11 3-21,-3 0-60,-5 0-63,-31 0-191</inkml:trace>
  <inkml:trace contextRef="#ctx0" brushRef="#br0" timeOffset="6655.9863">10398 3338 239,'0'0'402,"0"0"-255,0 0-3,0 0-59,0 0-41,0 0-24,-7 0-11,7 0-9,23 0 0,11 0 28,16 0 8,10-10-5,5 1-30,-6 4 10,-6 4-19,-10 1 8,-12 0-23,-10 0-5,-5 8-8,-11 2-10,-5 0 34,0 5 8,-9 6 4,-22 7 4,-10 8-2,-5 6-2,-8 6 2,3 2 1,0-2-1,8-7-2,8-10 3,10-5 7,10-6 6,5-5-4,6-3-5,4-2-1,0-2-1,14 0-5,21-3 8,19-5 0,13 0 3,6-16 8,-1-2 0,-14 3-19,-12 2-1,-18 4-54,-8-4-38,-8-2-129,-12-10-65,0-6-232</inkml:trace>
  <inkml:trace contextRef="#ctx0" brushRef="#br0" timeOffset="7029.0933">10888 2784 434,'0'0'276,"0"0"-185,0 0 11,0 0-51,0 0-25,0 0-5,0-7-12,0 26 19,0 6 10,0 5 7,-5 4-17,0-2-14,-7 2-6,5-5-7,1-5 2,-1-5-2,7-7-1,0-1 0,0-5 0,16-3-6,13-3 5,8 0 1,10 0 0,2 0-2,-2-3-14,-6-6-57,-9 1-94,-12 1-167,-13-5-158</inkml:trace>
  <inkml:trace contextRef="#ctx0" brushRef="#br0" timeOffset="7227.9938">11063 2948 866,'0'0'41,"0"0"-9,0 0-14,0 0 0,0 0 28,8 139-16,-6-101-3,-2 3-12,0-1-10,0 0-5,0 1-11,0-5-93,-4-10-176,4-15-159</inkml:trace>
  <inkml:trace contextRef="#ctx0" brushRef="#br0" timeOffset="7637.9973">11885 2889 956,'0'0'59,"0"0"16,0 0-9,0 0-29,0 0-13,0 0-21,-135 59 5,83-18 1,2 16 8,6 15-1,1 20 0,10 14 4,8 8 5,15 7-1,10-5-13,0-8-6,10-11-1,19-14-3,10-18 2,-1-7-2,-3-12 0,-8-11-1,-9-9-2,-5-12-24,-6-6-56,-5-8-103,-2-7-308</inkml:trace>
  <inkml:trace contextRef="#ctx0" brushRef="#br0" timeOffset="8401.9615">12151 3319 279,'0'0'147,"0"0"-13,0 0 25,0 0-16,0 0-60,0 0-30,-7-51 2,4 51-21,1 0-4,0 0-12,2 0-18,-7 7-9,3 16 5,-4 7 4,2 9 3,4 1 5,-1 4-6,3 0 1,0 0 2,0-2-3,3-5-2,11-2-6,-1-12 6,5-10-6,2-13-4,6 0 6,3-9 4,4-21 11,2-11-5,-6-2 0,-8-6 5,-2-5-7,-13 1 2,-6 6-6,0 7 5,0 11-11,0 10 6,0 7-35,0 5-66,0 5-164,0 2-113</inkml:trace>
  <inkml:trace contextRef="#ctx0" brushRef="#br0" timeOffset="8652.9966">12745 3166 808,'0'0'120,"0"0"-41,0 0 31,0 0-76,0 0-23,-105 109 2,81-47-1,-1 1 6,10-1 2,4-7-6,11-5-5,0-2-5,5-6-4,16-8-1,11-12-25,1-8-52,0-11-72,2-3-178,-4-14-209</inkml:trace>
  <inkml:trace contextRef="#ctx0" brushRef="#br0" timeOffset="9030.9381">12855 3379 672,'0'0'210,"0"0"-184,0 0-4,0 0 7,0 0-13,136-41 6,-77 31-14,-9 3-5,-9 2 1,-13 5-4,-12 0-2,-9 0-4,-1 0 3,-6 7 3,0 11 0,0 1 13,-11 5 17,-12 2-3,-8 5-7,-4 1 1,-3 2-4,-3 0-11,6-4 3,6-2-8,9-6 4,9-8-5,8-4 0,3-2-3,0 2 3,20-2 0,14-2 9,8-6-3,10 0 6,1-1-4,1-12-8,-5 0-28,-12-2-97,-10 1-126,-13-3-215</inkml:trace>
  <inkml:trace contextRef="#ctx0" brushRef="#br0" timeOffset="9297.6139">13225 3139 794,'0'0'115,"0"0"-108,0 0 27,140 15 17,-77 19 1,1 16-16,-10 6-5,-14 6-7,-15 3-8,-21 2-16,-4 0 8,-11 3-4,-19-2-1,-2-5 2,3-14-4,6-14 3,9-15-4,10-12 0,4-6-1,0-2-112,-4-7-125,-5-22-373</inkml:trace>
  <inkml:trace contextRef="#ctx0" brushRef="#br0" timeOffset="10757.9483">8066 4374 116,'0'0'340,"0"0"-223,0 0-34,0 0 1,0 0-21,0 0-14,-4 3-13,4-3-12,2 0-11,21 0 4,10 0 37,9-10-12,10-6-7,3-2-7,1 1-1,-3-3-10,-8 8-4,-9-1-5,-12 3-2,-9 4-2,-5 0-3,-6 2 7,-2 4-8,-2 0-21,0 0-31,0 0-32,0 0-107,-8 0-102</inkml:trace>
  <inkml:trace contextRef="#ctx0" brushRef="#br0" timeOffset="11134.8489">8078 4562 261,'0'0'163,"0"0"-88,0 0 21,0 0-50,0 0 9,0 0 5,80-10 12,-37-6-20,7-4 3,6-7 3,6 1-6,7-3-8,-5 0-5,-13 7 3,-11 6-7,-21 10-15,-10 2-5,-6 4-3,-3 0-8,0 0-4,0 0-5,0 0-30,-3 0-86,-8 0-183,-2 0-144</inkml:trace>
  <inkml:trace contextRef="#ctx0" brushRef="#br0" timeOffset="14164.2266">13833 3534 538,'0'0'111,"0"0"-58,0 0 22,0 0-30,0 0-7,0 0 11,129-5-13,-82 1 11,-5 0 14,-8-3-2,-7 4-10,-11 1-15,-10 2-18,-6 0-2,0 0-5,0 0-6,0 0-3,0 0-33,0 0-81,0 0-162,4 0-179</inkml:trace>
  <inkml:trace contextRef="#ctx0" brushRef="#br0" timeOffset="14828.941">14451 3268 63,'0'0'326,"0"0"-241,0 0 84,0 0-65,0 0 2,0 0 2,-5-30-29,5 30-35,0 0-30,-7 12-9,1 13 4,-3 16 23,0 6-2,2 0-16,3 5-8,2-3 4,2-3-6,0-6-4,0-6-1,4-12 1,12-5-1,4-11-3,5-6-8,10-5 9,0-27-3,4-8-6,-7-6 8,-4-5-9,-8 2 9,-9-1 1,-6 3 5,-5 5-4,0 8 4,0 8-1,0 12 4,0 6 6,0 8 1,0 0-7,0 0-5,-2 12-7,-3 19 7,0 8 8,5 7 1,0 3 5,0-2-7,0 2 6,7-1-11,4-2-1,0-4 0,1-2-1,-5-4-32,3-10-62,2-5-98,-2-15-78,3-6-94</inkml:trace>
  <inkml:trace contextRef="#ctx0" brushRef="#br0" timeOffset="15167.3848">14901 3699 592,'0'0'137,"0"0"-90,0 0 79,0 0-78,0 138-27,0-103-11,8-5-4,6-6-2,5-6-2,0-7 3,8-6 0,4-5 11,2 0 10,5-16 2,-2-10 12,-4-6-10,-8-6-11,-6-3 6,-10-2-15,-8-4 6,0 7-9,0 4 11,-19 10 1,-6 12-3,-6 8-3,-7 6-6,-5 0-7,6 17 3,8 0-3,6-1-1,9-4-1,13 1-2,1-6-42,0 4-78,23-3-85,-2-8-216</inkml:trace>
  <inkml:trace contextRef="#ctx0" brushRef="#br0" timeOffset="15912.1257">15503 3509 560,'0'0'133,"0"0"-37,0 0-5,0 0-33,0 0 19,148-12-31,-84 0 0,-11 0-17,-6 2 13,-16 3-26,-13 4-15,-12 3-1,-6 0-30,0 0-67,0 0-101,0 0-95,-4 0-141</inkml:trace>
  <inkml:trace contextRef="#ctx0" brushRef="#br0" timeOffset="16494.0577">16061 3244 536,'0'0'144,"0"0"-20,0 0 33,0 0-81,0 0-33,0 0-32,0 2-9,0 27 4,-8 6 14,0 5 0,3 5-12,3-1-1,-3 2-5,4-2 2,1-4-4,0-5 0,0-12-2,4-7-1,15-9-8,8-7-3,4 0 9,5-12 3,-1-14 2,0-6-18,-8-5 15,-8-1-5,-3-4 0,-7-3 8,-1 1 0,-2 3 2,-2 6-1,-4 12 1,0 11 0,0 3 1,0 7-3,0 2-3,0 0 0,0 0-12,-10 14 15,-4 7 8,1 1-2,7 2 2,2 3-1,2 4 2,2 3-2,0 3 0,0-6-2,0 3-1,6-1 0,8 2-2,-1-6-1,5-3-1,5-5 0,-6-3-42,5 2-35,-4-5-92,-4-5-58,-4-2-113</inkml:trace>
  <inkml:trace contextRef="#ctx0" brushRef="#br0" timeOffset="16788.5893">16555 3635 562,'0'0'58,"0"0"60,0 0 5,0 0-65,0 0-35,0 0-14,0 27 15,0 12 36,0 2-11,0 2-16,2 0-14,1-5-8,-1-2-5,0-6-3,-1-7-1,4-6-2,-5-7-10,2-4-73,-2-2-99,0-4-67,0-2-81</inkml:trace>
  <inkml:trace contextRef="#ctx0" brushRef="#br0" timeOffset="17417.7774">16850 3418 594,'0'0'57,"0"0"40,0 0-28,0 0-64,0 0-1,0 0 1,56 5 18,-21-5 6,5 0-2,0 0-12,1 0-1,-6-5-13,-6 1 7,-5 3-5,-8 1 0,-7 0-3,-5 0-2,-4 0 0,0 0-2,0 0 1,0 0 3,0 8 7,0 12 5,-13 4 3,-6 2-1,-2 4-7,-6 4 0,0-2-5,-4 5 1,4-8-1,3-2-2,6-6 3,7-6-2,4-6-1,5 1 1,2 1-1,0-1-2,2-2 2,21 3 1,6-2 9,6-4 5,7 2-3,3-7 16,2 0-5,-5 0-14,-2-12 0,-11-1-9,-8 6-1,-13 0-42,-8 4-45,0-4 13,-7-1-148,-17-1-123</inkml:trace>
  <inkml:trace contextRef="#ctx0" brushRef="#br0" timeOffset="17779.0327">16954 3074 727,'0'0'123,"0"0"-90,0 0 29,0 0-62,0 0 33,0 0-21,150-8-12,-111 4-1,-10 2-117,-4 2-74,-12-5-70</inkml:trace>
  <inkml:trace contextRef="#ctx0" brushRef="#br0" timeOffset="18048.1258">17393 2923 919,'0'0'95,"0"0"-76,0 0 33,0 0-43,0 0 20,0 0-9,-9 120-15,9-91 1,0-1-4,0-4 0,0-2 3,0-4-5,0 0-12,0-2-32,-4 0-30,2-1-65,0-4-22,2-1-24,0-8-64</inkml:trace>
  <inkml:trace contextRef="#ctx0" brushRef="#br0" timeOffset="18872.9632">17652 3633 479,'0'0'139,"0"0"-49,0 0 23,0 0-36,0 0-40,0 0-36,31 0 30,9 0 26,5 0 12,-5-4-30,-8-1-16,-8 2-11,-11-1-10,-2 4-2,-2 0-8,2 0-53,3-2-58,3-6-161,3-2-50</inkml:trace>
  <inkml:trace contextRef="#ctx0" brushRef="#br0" timeOffset="19397.934">18192 3432 847,'0'0'65,"0"0"21,0 0 9,0 0-73,0 0-22,0 0-10,-3 13 2,1 13 8,-5 8 4,2 7-2,5 2 1,0-1 2,0-2-9,0-5 4,6-11-3,9-7-1,2-5-13,6-12-16,-1 0-2,2 0 17,2-20 8,-5-6-11,0-6 21,-3-4 4,-4-4-4,0-2-1,2 0-4,-7 6 5,0 10 0,-4 9 4,-5 12-1,0 0 8,0 3 10,0 2 2,0 0-17,-13 0 0,5 0-4,-3 0 1,7 0 2,-1 0 2,3 0-2,2 12-3,0 13 1,0 3 1,0 4 3,0 1 0,4-1 1,8 5 4,-4 1-11,4-6 1,-1 3-1,0-5-2,2-6-31,0 2-30,4-6-110,-2 0-64,-1-6-104</inkml:trace>
  <inkml:trace contextRef="#ctx0" brushRef="#br0" timeOffset="19751.9364">18677 3880 730,'0'0'98,"0"0"-7,0 0 8,0 0-61,0 0-24,119-50-8,-92 50-2,-10 1-4,-11 16-5,-6 5 1,0 4 4,-6 2 7,-21 1 0,-4-6 3,-3 0-3,3-6 14,7-5-10,5-3-5,11-5-1,5-3-1,3-1-4,0 0-1,0 0 0,0 0-8,8 0 2,16 0 7,11 0 3,8 0 7,1-10-10,-3 1-4,-5-1-63,-10 1-84,-6-3-112,-8-1-41</inkml:trace>
  <inkml:trace contextRef="#ctx0" brushRef="#br0" timeOffset="20281.9603">19037 3539 237,'0'0'502,"0"0"-502,0 0 0,0 0 57,0 0-29,142-22-12,-100 18-12,-2-2 4,-4 4 9,-7-3 7,-9 4 0,-7-3-9,-1 2 9,-7 2-11,1 0-10,-4 0-3,0 0-4,-2 0-8,0 0 7,0 9 5,0 2 1,0 3 4,0 5-4,-10 1 0,-7 6-1,-5 0 3,-2 1 5,-3-1-6,2 1-1,3-1 6,4-4-6,5-2 2,4-4 0,2-2 0,7-3-2,0-1-1,0 1 2,3-2-2,17-4 5,10 3 6,7-4 4,2-2 2,6-2-5,2 0-1,-4-5-7,1-8-4,-13-1-10,-8 0-74,-15-3-70,-8-1-36,0-3-113</inkml:trace>
  <inkml:trace contextRef="#ctx0" brushRef="#br0" timeOffset="20552.8921">19099 3188 266,'0'0'473,"0"0"-463,0 0 92,0 0-56,0 0-31,0 0 4,122-34-14,-87 32-4,-3-2-1,-11 2-68,-9 0-84,-5-4-143</inkml:trace>
  <inkml:trace contextRef="#ctx0" brushRef="#br0" timeOffset="21129.2385">19471 2999 562,'0'0'134,"0"0"-131,0 0 27,0 0-13,0 0-14,0 0-2,0 5 1,0-5 6,0 0 0,0 0 32,0 0 30,2 0-18,1-12-51,7-5-1,1 0 0,7-2 9,2 6-9,1 1 0,-1 5 1,1 3-1,-2 4-1,-2 0 1,-1 0 0,-3 9-11,-1 9 10,-5 3-1,-7 3 2,0 0 12,0 2-9,-7 4 7,-15-4-4,-10 1 3,3-3-7,0-4 0,7-6 0,9-2-1,5-6-1,8-2 0,0 0 0,0-4 2,0 2 2,27-2 10,12 0 15,5 0 9,12 0-16,4 0 2,0 0-3,0 0-2,-1-12 21,-11 1-19,-5-1 2,-12 3-10,-14 3-4,-9 4-5,-6 2-4,-2-3-2,0 3-24,-12 0-62,-10-1-177,-2-7-297</inkml:trace>
  <inkml:trace contextRef="#ctx0" brushRef="#br0" timeOffset="21819.9354">20275 3685 350,'0'0'52,"0"0"-19,0 0 84,0 0-54,0 0 0,0 0 23,-53-1 2,53 1-25,0 0-19,0 0 1,9 0-1,18 0 11,8 0-7,10 0-11,2-3-19,-1-2-15,-5-1 1,-6 3-4,-6 3-99,-2 0-107,-2-4-126,-6-6-81</inkml:trace>
  <inkml:trace contextRef="#ctx0" brushRef="#br0" timeOffset="22291.8941">20829 3410 750,'0'0'37,"0"0"49,0 0 19,0 0-76,0 0-29,0 0-1,-6 41 1,4-4 16,0 4 3,0 5-5,2-3-2,0-2-4,0-4-8,2-12 3,11-7-3,1-8 0,6-7-3,1-3 6,0 0 1,6-14-4,-4-15-7,-1-7 3,-2-2-1,-4-2 5,-5-2 3,-6-2-1,0 2 8,-1 5 11,-4 12 7,0 9-7,0 8 14,0 8-1,0 0-28,0 6-6,-10 20-11,-3 10 11,-1 6 11,8-2-2,3 2-5,3-6 2,0 3-1,3-6-4,12-2 0,1-5-1,2-5-1,-1-2-33,2-4-58,-1 2-94,-6-10-178</inkml:trace>
  <inkml:trace contextRef="#ctx0" brushRef="#br0" timeOffset="22733.9722">21196 3805 686,'0'0'101,"0"0"-76,0 0 68,0 0-49,0 0-26,0 0-2,121-35-7,-117 50-9,-4 7 0,0 2 0,-2 3 12,-16-3-9,-2-4 5,2-4-7,4-4 3,6-7-2,5 2 0,1-7-2,2 0-4,0 0-2,0 0 4,7 2 2,11-2 3,7 4-3,-2 1 0,4 0 6,0 4 5,-2 3-9,-5-1 12,-7 3-4,-8-2-2,-5 2 5,0 6 14,-7-2 20,-22 2-12,-4-2-15,-1 0-8,1-1-12,4-5 7,6-6-7,8-5-3,4-1-35,2 0-14,7-11-53,2-16-95,0-7-146</inkml:trace>
  <inkml:trace contextRef="#ctx0" brushRef="#br0" timeOffset="23207.9751">21743 3509 785,'0'0'157,"0"0"-147,0 0 20,0 0-25,0 0 23,0 0-14,156 0-13,-109-2 4,-1-5 0,-10 2-5,-10 3 0,-9 2 3,-11 0-2,-4 0-1,-2 0-4,0 0 1,0 4 0,0 16 3,-2 6 7,-16 6 5,-7 2-6,1 5 5,-8 1-3,-1 2-2,-6 2 1,7-11-4,3-2 0,12-9-3,7-7 0,7-2 1,3-5 6,0 2 7,21-4 10,9-2 1,9-4-7,8 0-7,4 0-2,2-10-7,-3-4-2,-12-3-61,-11 2-42,-15-7-87,-12-4-62,0-6-237</inkml:trace>
  <inkml:trace contextRef="#ctx0" brushRef="#br0" timeOffset="23485.3205">21861 3154 649,'0'0'177,"0"0"-141,0 0 58,0 0-46,0 0-24,0 0-13,111-16-11,-80 10 0,2 1-103,2-4-87,-4-3-95</inkml:trace>
  <inkml:trace contextRef="#ctx0" brushRef="#br0" timeOffset="23957.9222">22250 3020 685,'0'0'125,"0"0"-108,0 0 71,0 0-57,0 0-19,126-24-11,-109 24 1,-3 11-2,-10 5-4,-4 0-4,0 5 8,-3-1 0,-14-2 7,2 0-6,-1-7-2,7 0-4,0-3-5,4-4-19,1 0-1,4 1 22,0-5 3,0 3 2,0 1-1,0-4-5,4 5 2,19-5 7,5 3 7,6 1 2,2 0 0,-6 2-6,-5 4 0,-9-3-3,-9 0 0,-7 3 0,0 0 3,-4 4 33,-23 6 16,-10 1-11,0-3 4,1-2-24,7-4-11,8-3-5,2-2 0,9-4-5,1 0-22,9-2-73,0-1-41,0 0-62,17-18-159</inkml:trace>
  <inkml:trace contextRef="#ctx0" brushRef="#br0" timeOffset="24287.7977">22862 3043 1119,'0'0'12,"0"0"-6,0 0 11,133 65 36,-75-11-15,-2 16-15,-12 12-7,-19 13-5,-22 13-1,-3 8-1,-40-2 16,-11-10-3,-11-17-4,0-19 5,0-10-3,4-13 5,6-9-11,12-10 0,13-10-11,15-11-1,9-2-2,3-3-33,0 0-36,0-20-45,0-14-136,0-12-551</inkml:trace>
  <inkml:trace contextRef="#ctx0" brushRef="#br0" timeOffset="25691.9449">5624 4787 697,'0'0'80,"0"0"-80,0 0-8,0 0-179</inkml:trace>
  <inkml:trace contextRef="#ctx0" brushRef="#br0" timeOffset="25861.8487">5570 5124 848,'0'0'136,"0"0"-116,0 0 45,0 0-65,0 0-21,0 0-112,27-7-206,-22 29-89</inkml:trace>
  <inkml:trace contextRef="#ctx0" brushRef="#br0" timeOffset="25999.8943">5632 5430 897,'0'0'208,"0"0"-192,0 0 18,0 0-34,0 0-16,0 0-133,-54 0-477</inkml:trace>
  <inkml:trace contextRef="#ctx0" brushRef="#br0" timeOffset="26845.8297">4562 6738 491,'0'0'327,"0"0"-242,0 0 2,0 0-38,0 0-33,0 0-16,121-36 0,-59 25 11,-4 5-2,-7 6-6,-15 0-3,-14 0-2,-8 0 1,-12 0-2,-2 0-1,0 4 2,0 4 2,0 4 1,-12 12 6,-14 14-2,-10 13-4,-6 10 3,-8 6-2,2-3 12,2-8-1,11-11-4,10-14 3,11-11 3,9-9-7,5-10-1,0 6-5,0-2 4,19 4 5,15-1 5,7-3-1,5 2-7,1-2-4,0 0-3,-1 1-1,7-6-66,-1 0-70,4-6-214,-4-26-239</inkml:trace>
  <inkml:trace contextRef="#ctx0" brushRef="#br0" timeOffset="27093.7269">5396 6578 852,'0'0'155,"0"0"-147,0 0 27,0 0-5,176-49 7,-103 35-22,-7-2-8,-14 5-7,-13 6-6,-20 5-82,-12 0-120,-7 0-43,-9 10-66</inkml:trace>
  <inkml:trace contextRef="#ctx0" brushRef="#br0" timeOffset="27391.8364">5516 6573 308,'0'0'352,"0"0"-279,0 0-4,0 0-9,0 0-10,0 0-12,-100 135-6,98-87 5,2 6 4,0 4-4,0 4 0,0 0-16,-4 0-6,1 1-7,-4-7 1,5-5-1,2-8-3,0-5-1,0-6 0,2-6-4,8-3 2,3-6-1,9 0-1,5-5 1,11-5 0,1-5-1,9-2-18,3 0-58,-4-18-93,-8-12-192</inkml:trace>
  <inkml:trace contextRef="#ctx0" brushRef="#br0" timeOffset="27805.9094">5800 6828 975,'0'0'22,"0"0"-22,0 0-17,0 0 17,35 116 6,-17-74 2,-4-6-4,-4-8 1,-4-9-4,-1-10 5,-5-5-4,3-4 4,-3 0 7,0 0 12,0-22 20,0-14-45,0-12-2,0-1-14,2-3 12,16 2-3,6 11-13,3 5 11,4 10 8,-4 11 1,0 7-4,-5 6-4,-4 0 0,-5 6-4,1 14 11,-4 6 1,1 6 6,-3 3-1,-2 0 1,-4 2 1,1-5-3,1 0-2,-2-4-2,3-6-7,0-5-87,-1-8-148,0-9-28</inkml:trace>
  <inkml:trace contextRef="#ctx0" brushRef="#br0" timeOffset="28121.9575">6457 6715 755,'0'0'204,"0"0"-151,0 0-17,0 0-26,0 0-10,0 0 0,22 63 9,-13-24 14,-3 4-7,0 1 12,-4-4-14,2-2-8,-2-4-3,1-8 0,-1-6-3,0-8-22,-2-4-47,1-4-49,-1-2-86,0-2 52,0 0-16,0 0-29</inkml:trace>
  <inkml:trace contextRef="#ctx0" brushRef="#br0" timeOffset="29281.4417">5898 6585 604,'0'0'297,"0"0"-258,0 0 37,0 0-37,0 0-12,0 0-8,0-7-19,0 21 2,0 19 18,0 12 4,0 5-5,0 8-7,0 0-2,0-4-5,11-6-4,2-10 1,3-10-2,6-10 0,7-9-1,4-9-7,7-6 5,1-23-11,-1-11-2,-7-9-11,-6-2 7,-12-9 1,-11 2-2,-4 2 20,0 5 1,0 12 7,-6 10 1,0 12 16,-1 10 5,7 5 1,0 2-4,0 0-26,0 0-6,0 20-5,0 15 11,0 16 9,0 9-2,9 8 9,4 5-9,1-10-3,2-8 1,-1-17-2,-1-16-2,3-10-1,3-8 0,0-4 0,0 0-19,-2-20-14,-7-2-41,-11 0-56,0 4-108,-16 0-165</inkml:trace>
  <inkml:trace contextRef="#ctx0" brushRef="#br0" timeOffset="29693.9417">5924 6697 673,'0'0'182,"0"0"-105,0 0 16,0 0-64,0 0-29,0 0-16,0 0 16,-9 118 22,11-68 0,8-1-8,-2-10-7,5-4-5,1-12 2,1-9 0,6-5-4,3-9-7,5 0-16,9-18-6,-3-14-27,-1-11-2,-9-3-28,-7-9 28,-9-3 19,-9 0 39,0 4 29,0 11 15,0 13 20,-5 16 2,1 9 4,2 5 5,0 0-75,2 19-6,0 17 6,0 13 6,0 9 17,0 5-12,0-1 0,2 5-7,11-5-4,3-10-45,1-10-174,3-20-96</inkml:trace>
  <inkml:trace contextRef="#ctx0" brushRef="#br0" timeOffset="30227.8901">6479 6856 277,'0'0'102,"0"0"-13,0 0 79,0 0-65,0 0-23,0 0-33,0-19-35,7 45-1,1 6 38,2 3-9,-3 7-4,-3 0-3,-4 3-10,0-8-8,0-9 0,0-10-1,0-7-8,0-10 5,0-1-5,0 0 13,0-1-3,1-25 5,4-15-21,3-7-25,3 2-3,4 4-5,3 6 14,2 10 4,-2 10 15,0 9 1,-5 7-1,3 0-5,-3 10 5,-4 10 4,2 5 3,-4 3-1,-1 2-1,-2 3 1,2-2 0,-4-3-3,-2-6-3,4-6-27,-2-7-109,5-9-71,5 0-77</inkml:trace>
  <inkml:trace contextRef="#ctx0" brushRef="#br0" timeOffset="30448.2425">6967 6810 835,'0'0'208,"0"0"-180,0 0-17,0 0-7,0 0-1,0 0 6,19 134-8,-15-96-1,0 0 3,3 1-3,-3-6 0,-2-3 0,-2-3-50,0-10-52,0-5-125,0-5-47,0-7-131</inkml:trace>
  <inkml:trace contextRef="#ctx0" brushRef="#br0" timeOffset="30588.9353">6899 7064 771,'0'0'118,"0"0"-105,0 0-13,0 0-5,147-111-56,-95 74-136,0-4-33,-8 6-62</inkml:trace>
  <inkml:trace contextRef="#ctx0" brushRef="#br0" timeOffset="30781.9813">7308 6747 725,'0'0'243,"0"0"-179,0 0-5,0 0-24,0 0 0,-13 113-16,13-67-14,0 1 1,0-4-5,0-2 1,0-8-2,0-3-2,0-2-53,0-10-80,0-5-134,-6-13-90</inkml:trace>
  <inkml:trace contextRef="#ctx0" brushRef="#br0" timeOffset="31090.9316">7498 6900 577,'0'0'305,"0"0"-212,0 0-3,0 0-33,0 0-11,0 0-28,0 0-16,22-17-1,-22 17 2,-13 12-3,-16 9 8,-2 9-2,-2-2-5,8-2 0,9-4-1,7-6 0,9-2 2,0 3-1,9 0 0,17 0 2,8-5 2,3-3 1,-9-2-4,-2-4-2,-5-3-13,-10 0-63,-4 0-68,-3 0-140,-4-10-103</inkml:trace>
  <inkml:trace contextRef="#ctx0" brushRef="#br0" timeOffset="31487.5199">7516 6649 908,'0'0'71,"0"0"-71,0 0 0,129-60 0,-64 42 0,0 6-11,-10 2-5,-12 7 13,-10 2 2,-13 1 2,-5 0 6,-5 4 1,3 16 6,-4 8 10,-1 8 19,3 15-8,-1 7 2,1 5-5,0 7-12,-3-1-2,-3-5 2,-5-6-8,0-4-2,-13-3 8,-19-3-1,-5-4 1,-3-11-9,0-8 2,2-13 0,1-5-2,7-7 0,0 0-8,5 0-1,4-5 0,5-14-38,8-4-50,8-5-100,0-6-294</inkml:trace>
  <inkml:trace contextRef="#ctx0" brushRef="#br0" timeOffset="31722.9481">8493 6861 1005,'0'0'93,"0"0"-91,128-56 43,-70 35-23,-4 3-16,-12 8-6,-10 1-35,-15 5-71,-12 4-92,-5 0-53,-7 9-83</inkml:trace>
  <inkml:trace contextRef="#ctx0" brushRef="#br0" timeOffset="31907.1942">8570 7048 492,'0'0'192,"0"0"-81,0 0 43,0 0-65,148-34-39,-98 16-25,-5 4-15,-7 2-3,-11 2-2,-14 8-5,-11 2-42,-2 0-88,-6 0-192,-26 4-247</inkml:trace>
  <inkml:trace contextRef="#ctx0" brushRef="#br0" timeOffset="32830.4608">9350 6738 678,'0'0'181,"0"0"-147,0 0 15,0 0-20,0 0 3,114 0-2,-54-9-7,5-3-17,-6 0 2,-4 4 2,-16 6-6,-16 1-2,-9 1-2,-10 0-1,-4 0 1,0 0 0,0 0 0,0 1 4,0 15-3,-2 4 5,-16 8-4,-7 4 3,-6 6-3,-8 5-1,-2 1 2,-4 0-3,1-2 0,3-7 3,10-6-3,9-7 2,9-6-4,8-2 2,5-1 0,0-5-1,7-1-3,22-3 4,16-1 8,3-3 11,10 0-8,-3 0-3,-2-7-1,-9-3-4,-11 5-3,-10-6-40,-10 1-46,-8-1-139,-5-8-22,0-2-205</inkml:trace>
  <inkml:trace contextRef="#ctx0" brushRef="#br0" timeOffset="33147.7905">9761 6064 572,'0'0'107,"0"0"-64,0 0 60,0 0-103,0 0-11,0 0 11,22 74 28,-13-30 5,-3 3 2,-6-1-9,2-5-13,-2-3-9,0-8-4,0-5-14,0-7-128,-2-6-60,-2-10-122</inkml:trace>
  <inkml:trace contextRef="#ctx0" brushRef="#br0" timeOffset="33488.9807">10069 6104 737,'0'0'113,"0"0"-84,0 0 34,0 0-39,0 0-24,0 0-12,-3-7-12,-20 23 24,-11 4 9,0 1-9,0-4 10,5 3-8,4-1 3,13-5 7,5 4-8,7-2-4,0 4 1,11 4 15,18-2 19,4 0-6,7-3-4,-1-5 0,-4-7 0,-4 2-13,-9-4-7,-4-2-5,-5 3-29,1-2-91,-1-1-80,1-3-114</inkml:trace>
  <inkml:trace contextRef="#ctx0" brushRef="#br0" timeOffset="34067.9437">10630 6291 662,'0'0'173,"0"0"-103,0 0 32,0 0-38,0 0-21,0 0-28,0 0-2,-47 25 16,9 13-16,-1 17 7,-4 12-4,5 20 9,7 17-3,8 4-5,12 3-3,11-5-6,0-12-1,20-9-3,9-11 2,7-14-6,2-12 2,-2-15 1,-5-8-2,-7-7-1,-8-10 0,-7-4-23,-7-4-30,-2 0-43,0-4-100,-14-22-508</inkml:trace>
  <inkml:trace contextRef="#ctx0" brushRef="#br0" timeOffset="34787.7969">10971 6631 480,'0'0'56,"0"0"1,0 0 76,0 0-11,0 0-6,0 0-12,-6-66-32,4 66-21,2 0-26,-6 0-25,6 22-3,-2 16 3,0 16 14,2 9-7,0-5 0,0-2-5,14-14-1,5-8-1,8-13 0,2-9-1,4-10-6,1-2-1,0-9 8,-6-22 4,-3-13-3,-5-7 1,-12-6 1,-3 2-2,-5-2-1,0 11-7,-2 12-9,-4 10-22,-1 16-72,7 6-121,0 2-124</inkml:trace>
  <inkml:trace contextRef="#ctx0" brushRef="#br0" timeOffset="35029.4943">11580 6488 861,'0'0'96,"0"0"-63,0 0-7,0 0-7,0 0 11,-52 151 18,35-91-21,7-5-11,8-2-6,2-6-5,0-11-3,10-5-2,6-6-19,3-7-80,2-8-65,2-8-78,-2-2-107</inkml:trace>
  <inkml:trace contextRef="#ctx0" brushRef="#br0" timeOffset="35394.1421">11726 6694 714,'0'0'92,"0"0"-82,0 0-8,132-44 13,-74 30 12,-7 9-22,-8 1 0,-16 2-10,-9 2 4,-15 0-15,-3 0-10,0 2 7,0 16 19,-8 7 25,-12 2 8,-7 7 5,-4 2-1,0 2-16,0 1-9,2-3 0,8-4 0,8-6 1,9-6 0,4-4-10,0-4 3,2-2-4,25-2 9,8-6 5,10-2 1,2 0-10,-1 0 0,-1-7-7,-7-6-70,-9-3-113,-11-4-131</inkml:trace>
  <inkml:trace contextRef="#ctx0" brushRef="#br0" timeOffset="35673.9256">12177 6447 740,'0'0'108,"0"0"-103,0 0 22,140 20 21,-86 13 13,-7 12-17,-9 5-8,-13 8-16,-17 9-4,-8 1 10,-2 4-9,-29-2 3,-7-6-2,-5-6-5,1-7-4,5-12 0,4-8 0,10-7 0,5-10-9,9-6-16,9-6-117,0-2-120,0-6-130</inkml:trace>
  <inkml:trace contextRef="#ctx0" brushRef="#br0" timeOffset="36409.1552">12685 6886 230,'0'0'281,"0"0"-209,0 0-21,0 0 61,115-25-28,-65 13-22,-3 3-26,-3-2-8,-8 4-21,-13 5-7,-8-3-34,-5 5-112,-4 0-63,1-3-141</inkml:trace>
  <inkml:trace contextRef="#ctx0" brushRef="#br0" timeOffset="36892.9653">13349 6571 273,'0'0'498,"0"0"-414,0 0-21,0 0-45,0 0-12,0 0 5,-2 106 0,-3-54 9,4-3-11,1-3 6,0-7-9,0-7-6,10-11 6,7-7-2,0-8-4,3-6-7,5 0 5,-3-8 0,2-20-20,-1-7-2,-3-6-38,-6-4-5,-5 1 38,-7 3 25,-2 2 4,0-1 3,0 8 5,-2 8 2,-7 10 10,6 10 25,1 4-3,0 2-42,2 28-13,0 10 13,0 6 33,0 3-17,4-5 2,10 0-11,-1-3 5,1-3-8,-6-1-4,1-3-5,-4-4-83,4-10-156,0-12-108</inkml:trace>
  <inkml:trace contextRef="#ctx0" brushRef="#br0" timeOffset="37209.9672">13777 6953 664,'0'0'101,"0"0"-61,0 0 58,-13 113-68,13-76-10,0-4-10,5-3-6,13-6-2,1-10-1,6-7 1,2-7 4,0 0 6,2-19 17,0-10-5,-2-6 8,-8-7 8,-9-2-20,-8 1 9,-2 0-3,0 11-6,-16 8 2,-7 10-12,-1 10-10,-5 2 2,3 2-5,-3 0 2,2 2-18,2 11-56,0 1-54,6 4-162,1-4-139</inkml:trace>
  <inkml:trace contextRef="#ctx0" brushRef="#br0" timeOffset="37811.6183">14328 6798 347,'0'0'315,"0"0"-189,0 0 19,0 0-40,0 0-62,0 0-25,47-19-10,5 7 1,6-3-6,-8 5-3,-11 6-14,-8 4-119,-12 0-123,0-5-109</inkml:trace>
  <inkml:trace contextRef="#ctx0" brushRef="#br0" timeOffset="38251.8825">14892 6555 1009,'0'0'64,"0"0"-21,0 0 17,0 0-50,0 0-10,0 0-2,0 64 2,0-20 3,0 1-3,0-4 6,0-2-6,0-10 0,4-6-1,9-9-14,8-5-6,3-9-8,3 0 9,1-5 11,2-28 8,-7-6 1,-2-7-1,-5-5 1,-6 3 1,1 8 1,-5 10 6,-6 5 6,3 10 8,-3 7 5,0 2-1,0 2-2,0 4-9,0 0-14,0 7-1,0 24-6,0 8 6,0 2 1,0 1 3,6 2-4,9 0 0,3 0-2,1-2-10,0-1-73,-1-5-62,1-12-163,-2-14-96</inkml:trace>
  <inkml:trace contextRef="#ctx0" brushRef="#br0" timeOffset="38442.6081">15449 6852 878,'0'0'97,"0"0"-68,0 0 17,0 0-22,0 0 16,-15 130-26,15-92-7,0-6-4,0-4-2,6-4-1,-1-4-37,-1-3-80,6-8-113,-6-6-65</inkml:trace>
  <inkml:trace contextRef="#ctx0" brushRef="#br0" timeOffset="38888.8763">15623 6745 707,'0'0'64,"0"0"-63,0 0 44,145-36-1,-89 26-12,-2-2-27,-10 4-4,-8 4 0,-12 2-1,-13 2 0,-7 0-1,-4 0-4,0 0 5,0 0 4,0 14 8,-2 12 35,-10 6-12,0 5-14,-4 5-4,-4 2-7,-4 0 1,0 0-8,-3-6 0,-1-4 2,6-5-3,7-9-2,9-9 14,6-4-2,0-2 3,0-1-3,6 2-9,19-1 21,8-3-6,9-2-6,5 0-1,4 0-8,3-14-2,-9-1-1,-10 1-25,-10 0-61,-14-1-34,-11-2-70,0-5-97</inkml:trace>
  <inkml:trace contextRef="#ctx0" brushRef="#br0" timeOffset="39161.3467">15826 6350 709,'0'0'71,"0"0"-47,0 0 10,0 0-33,0 0-2,119-40-9,-82 32-78,-8-2-22,-8-2-173</inkml:trace>
  <inkml:trace contextRef="#ctx0" brushRef="#br0" timeOffset="39377.3439">16132 6152 762,'0'0'168,"0"0"-137,0 0 9,0 0-28,0 0 28,0 0 8,48 109-15,-44-75-22,-4-3-3,0-3-4,0-3-4,0-4-9,0 0-67,0-3-60,0-3-92,-1-7-64</inkml:trace>
  <inkml:trace contextRef="#ctx0" brushRef="#br0" timeOffset="40053.6361">16664 6849 320,'0'0'171,"0"0"-74,0 0 2,0 0-41,0 0-10,0 0 6,61 3-8,-23-3-9,2 0-4,-1-6-4,0-3-9,-8 4-7,-9 2-13,-4 2 0,-7 1-23,-2 0-100,0 0-61,-3 0-68,1 0-73</inkml:trace>
  <inkml:trace contextRef="#ctx0" brushRef="#br0" timeOffset="40628.9943">17320 6578 791,'0'0'61,"0"0"14,0 0-32,0 0-43,0 0 0,0 0 0,0 147 0,0-90 10,0-5 1,0-11-6,10-7 1,7-5-5,0-11-1,3-9 7,4-7-7,4-2-8,-1 0 8,2-14 1,-6-9-1,4-12 5,-4-4 1,-5-10 0,-5-2 1,-4-3 1,-4-1 13,-5 15 2,0 8-1,0 16 5,0 10 10,0 6 4,0 0-26,0 2-15,0 21-10,0 14 10,0 5 5,0 3-4,0-4 3,0-2 0,9-1-2,3-4-2,2-5-10,-1 4-32,-1-1-90,-3-1-52,-1 1-123,1-6-142</inkml:trace>
  <inkml:trace contextRef="#ctx0" brushRef="#br0" timeOffset="40929.6795">17824 6986 684,'0'0'73,"0"0"40,0 0 2,0 0-69,144-72-12,-103 70-16,-9 2-3,-6 0-10,-15 20-5,-11 8 0,0 4 1,-21 1 8,-14 4 6,-3-3 5,5-3 1,6-8-10,11-5-2,8-1-4,7-5-4,1-2 0,0-2 2,16-2 4,20-3-7,10-3 8,8 0-8,-4 0-2,-5-9-40,-4-7-53,-7-2-105,-8-9-133</inkml:trace>
  <inkml:trace contextRef="#ctx0" brushRef="#br0" timeOffset="41379.9965">18362 6685 608,'0'0'184,"0"0"-183,0 0-1,114-36 23,-60 23-18,-4 4-1,-13 3-3,-8 4 1,-12 0-2,-9 2-2,-2 0-2,-6 0 4,0 0 7,0 2 10,0 15 17,0 9-2,-9 6-9,-8 2-9,-6 5 0,-2 1-4,-6-1 1,0-2-2,0 0 0,3-7-7,12-10 6,4-6-1,10-6 0,2-4-3,0 2 8,7 0 1,19 0 12,8-4 4,6-2-10,4 0 4,1 0-16,0 0 1,-8-5-8,-8-6-1,-8 1-49,-15-1-50,-6-1-81,0-5-63,-6-5-217</inkml:trace>
  <inkml:trace contextRef="#ctx0" brushRef="#br0" timeOffset="41628.9473">18376 6354 609,'0'0'299,"0"0"-282,0 0 25,0 0-20,0 0-2,114-47-14,-63 35-6,-6 1-57,-12 2-156,-12-5-136</inkml:trace>
  <inkml:trace contextRef="#ctx0" brushRef="#br0" timeOffset="42030.9408">18846 6072 722,'0'0'88,"0"0"-41,0 0 75,128-79-75,-90 74-19,-5 5-16,-8 0-9,-12 4-3,-7 15-7,-6 8 7,0 2 2,-17 3-1,-14 2 10,-2-1 4,-4-1-5,6-4-10,5-5 6,8-6 1,9-8-7,7 3 0,2-4-1,0 4 1,11 0 2,20-5 5,13 0 9,8-6 17,4-1-10,-1 0 2,-1 0-7,-5-10-8,-11 0 2,-8 3-7,-11 0-4,-15 5-1,-4 2-8,0 0-47,-7 0-75,-22 0-287,-7 0-208</inkml:trace>
  <inkml:trace contextRef="#ctx0" brushRef="#br0" timeOffset="44772.2477">19114 6807 271,'0'0'198,"0"0"-80,0 0-28,0 0-14,0 0-40,0 0-23,14 0 18,13 0 33,10 0-3,5 0-10,-1-4-1,-1 1-20,-11 1-16,-12 2-10,-9 0-4,-6 0-1,-2 0-15,0 0-52,0 0-14,0 0-73,5 0-43,5-7-123</inkml:trace>
  <inkml:trace contextRef="#ctx0" brushRef="#br0" timeOffset="45002.1513">19617 6757 508,'0'0'284,"0"0"-271,0 0 55,0 0 16,0 0-74,0 0-10,6-3 0,-6 3-8,0 0-16,0 0-57,0 0-57,0 0-67,0 0-63</inkml:trace>
  <inkml:trace contextRef="#ctx0" brushRef="#br0" timeOffset="45182.2761">19812 6770 689,'0'0'25,"0"0"3,0 0 19,0 0-47,0 0-85,0 0-91,5-6 17,4 6-16</inkml:trace>
  <inkml:trace contextRef="#ctx0" brushRef="#br0" timeOffset="45353.8976">19984 6791 680,'0'0'58,"0"0"30,0 0 3,0 0-71,0 0-20,0 0-82,11-3-77,-5 3-19,4 0-70</inkml:trace>
  <inkml:trace contextRef="#ctx0" brushRef="#br0" timeOffset="45528.9714">20231 6805 741,'0'0'62,"0"0"12,0 0 9,0 0-58,0 0-25,0 0-7,8-9-61,-8 9-109,0 4-47,0 1-30</inkml:trace>
  <inkml:trace contextRef="#ctx0" brushRef="#br0" timeOffset="46136.3241">20808 6724 309,'0'0'222,"0"0"-125,0 0-7,0 0-10,0 0-41,0 0-22,3 0-6,21 0 39,12 0 6,5 0-20,7 0-18,-2 0 1,-5-7-15,-3 3-4,-10-1-20,-5-1-57,-6 1-106,-9-1-25,-6-3-86</inkml:trace>
  <inkml:trace contextRef="#ctx0" brushRef="#br0" timeOffset="46891.9347">21305 6450 553,'0'0'170,"0"0"0,0 0-53,0 0-58,0 0-27,0 0-12,0-9-20,0 9-4,0 21-17,0 12 21,0 11 4,0 0 7,0 0-9,-2 0 2,2-2-3,0-3-1,0-7 0,0-13 0,10-7-2,7-10-14,5-2-5,3 0-7,-1-5 5,1-18-3,-5-7-3,-2 0-4,-5-10-16,0 0 9,-3-2 10,-2 1 13,-3 9 0,-1 5 14,-4 6 6,0 9-1,0 5 14,0 7 26,0 0 3,0 0-45,0 2-27,0 19 25,0 6 2,0 9 45,0 0-29,0 2 2,0 6-11,4 2-4,6 1-1,1-4-2,-1-1-19,-2-3-99,0-7-62,1-11-134</inkml:trace>
  <inkml:trace contextRef="#ctx0" brushRef="#br0" timeOffset="47363.9024">21774 6883 581,'0'0'188,"0"0"-114,0 0 93,0 0-77,0 0-65,0 0-16,-47-27-1,20 54-8,-9 17 0,-1 7 9,-1 8-6,4 0 6,12-1-7,10 5-2,12-7 1,0-6 0,10-8-2,21-12-9,2-10-18,5-8-40,-3-10-35,-8-2-93,-7 0-128</inkml:trace>
  <inkml:trace contextRef="#ctx0" brushRef="#br0" timeOffset="47622.0341">21901 7002 797,'0'0'112,"0"0"-108,0 0 12,0 0-6,0 0 21,4 130-14,0-80 0,1 1-9,0-3-2,-3-1-5,0-10 2,-2-7-3,0-8-25,0-7-33,0-8-140,5-7-21,-1 0-61</inkml:trace>
  <inkml:trace contextRef="#ctx0" brushRef="#br0" timeOffset="47941.9106">22166 7074 731,'0'0'186,"0"0"-156,0 0 44,0 0-11,0 0-63,0 0 0,-45-4 0,10 18 2,1 1 0,3-1 1,4 1-3,9-1 0,5 1-1,4-1 1,5 4-5,4 0-1,0 4-2,9-1 8,18-1 5,-1-5-5,3-1 0,-5-5-1,-3-1 1,-3-1-3,-1-2-42,-3-2-46,1-1-54,1-2-46,-1 0-115</inkml:trace>
  <inkml:trace contextRef="#ctx0" brushRef="#br0" timeOffset="48094.654">22297 7222 825,'0'0'17,"0"0"-15,0 0 2,141-23-4,-92 13-70,-7 2-190,-10-5-190</inkml:trace>
  <inkml:trace contextRef="#ctx0" brushRef="#br0" timeOffset="48272.6624">22645 7100 839,'0'0'194,"0"0"-142,0 0 12,0 0-25,0 0-35,0 0 9,11 68-5,-4-39-4,-3-2 1,-2-1-5,-2 1-37,0-1-59,0-6-145,-2-10-115</inkml:trace>
  <inkml:trace contextRef="#ctx0" brushRef="#br0" timeOffset="48519.359">22848 6779 991,'0'0'84,"0"0"-71,0 0 59,129 82-11,-90-23-15,-8 3-13,-12 1-16,-11-4 1,-8 1-12,0 5-1,-29-1-4,-12-3 3,-3-6-4,-4-9-23,2-9-42,-3-12-73,-9-9-202,-12-16-252</inkml:trace>
  <inkml:trace contextRef="#ctx0" brushRef="#br0" timeOffset="49619.7862">7208 7517 87,'0'0'155,"0"0"-70,0 0 35,0 0 0,0 0-12,0 0 10,0 0-9,0 0-32,0 0-26,0 0-12,13 0-25,14 0-13,16-4 19,10-7 21,7-10-8,-2 1-12,0 3-4,-6-2-6,-8 3-5,-6 4-6,-14 4-1,-6 5-4,-14 3-42,-4 0-53,0 0 7,-4 0-67,-20 9-102,-10 11-36</inkml:trace>
  <inkml:trace contextRef="#ctx0" brushRef="#br0" timeOffset="49861.8959">7299 7694 403,'0'0'65,"0"0"25,0 0 29,0 0-13,0 0-38,0 0-8,40 20 8,6-20-4,4-6-11,4-12-12,4-8-1,0 0-7,-3-1-5,-8 3-14,-10 9-6,-16 7-6,-11 4-2,-8 4-11,-2 0-55,0 0-67,0 0-159,-7 0-288</inkml:trace>
  <inkml:trace contextRef="#ctx0" brushRef="#br0" timeOffset="51060.5717">23432 6503 377,'0'0'206,"0"0"-148,0 0-13,0 0-39,0 0-6,0 0 0,33-8 2,6 8 1,5 0 31,-1-2 4,-1-6-5,-3 4-7,-5-3 0,-5 2-19,-7 3 7,-8 2-14,-5 0-1,-7 0-4,-2 0-24,0 5 16,0 20 13,-19 7 9,-4 4 1,-6 3 17,-5 4-9,-1 1 10,1-2-7,3-4-8,8-9 4,8-9-6,9-8-2,4-7 2,2 4-8,0-1-3,15-1 12,18 2 3,10-5-2,3-4-7,8 0 3,-3 0-9,-9-13-29,-13-4-76,-10-5-98,-19-4-181</inkml:trace>
  <inkml:trace contextRef="#ctx0" brushRef="#br0" timeOffset="51375.7226">23271 5985 480,'0'0'94,"0"0"76,0 0-60,0 0-84,0 0-3,0 0 0,121-36-2,-72 24-10,-2 4-11,-4 0-27,-11-1-144,-6-6-97,-7-3-102</inkml:trace>
  <inkml:trace contextRef="#ctx0" brushRef="#br0" timeOffset="51651.8025">23869 5499 623,'0'0'137,"0"0"-7,0 0-50,0 0-80,0 0-2,0 0 2,-112 146 2,90-87 14,7 0-7,6-3 10,9-4-7,0-3-3,0-3-6,9-8-3,8-6 0,3-8-53,3-9-51,4-6-69,4-9-143</inkml:trace>
  <inkml:trace contextRef="#ctx0" brushRef="#br0" timeOffset="51871.8829">24014 5758 532,'0'0'172,"0"0"-96,0 0-42,0 0-32,0 0 13,-16 121 19,16-80-11,0-6-4,0 2-5,0-8-7,0 0-2,0-7-5,0-4-33,0-2-80,0-4-42,0-10-106</inkml:trace>
  <inkml:trace contextRef="#ctx0" brushRef="#br0" timeOffset="52153.6921">24239 5789 570,'0'0'92,"0"0"0,0 0-40,0 0-39,0 0-12,0 0-1,-116 58 11,85-42 6,3 0 13,14-2 5,4 0-22,6 0-4,4 2-9,0 2 2,18-2 0,13-2 15,5-4-7,1-1-5,4-2-5,-3-2-28,-5-1-129,-4-4-120</inkml:trace>
  <inkml:trace contextRef="#ctx0" brushRef="#br0" timeOffset="52297.4326">24397 6007 470,'0'0'52,"0"0"-48,0 0-4,149-40-8,-99 32-150,-12-2-129</inkml:trace>
  <inkml:trace contextRef="#ctx0" brushRef="#br0" timeOffset="52471.7457">24709 5889 424,'0'0'288,"0"0"-172,0 0-7,0 0-63,0 0-46,0 0-8,0 32 8,0-9 6,0 0-6,0 0-3,0 1-75,0-2-50,0-5-72,-9-6-129</inkml:trace>
  <inkml:trace contextRef="#ctx0" brushRef="#br0" timeOffset="52746.3636">24685 5671 663,'0'0'11,"0"0"-11,0 0 144,0 0-103,156-42-31,-102 72-10,-6 8 1,-5 6 11,-17 6 13,-16 4-5,-10-2 13,-7-2 11,-20-2-7,-9-5-2,0-3-18,3-7-10,4-2-7,4-5-75,8-6-91,5-5-124,4-15-251</inkml:trace>
  <inkml:trace contextRef="#ctx0" brushRef="#br0" timeOffset="53405.5923">25111 6226 603,'0'0'146,"0"0"-141,0 0 45,0 0 38,122 123-47,-82-65-8,-6 7-1,-10 12 1,-9 3-3,-15 6 3,-2 1-14,-35-6 4,-24-6 7,-10-11 2,-7-9-3,3-10-4,14-8-7,14-9-2,14-6-10,12-9-4,8-2-2,7-9 0,3-2-36,0 0-79,3-13-218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3:49:59.9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542 9358 398,'0'0'657,"0"0"-614,0 0 51,0 0-31,0 0-27,0 0-20,0 0-5,-21 100 8,34-45-7,-5-2-10,2 3-2,-3 2 0,-7 0-28,0 2-49,0-7-60,-2-11-112,-10-19-124</inkml:trace>
  <inkml:trace contextRef="#ctx0" brushRef="#br0" timeOffset="382.2127">445 9385 805,'0'0'120,"0"0"-96,0 0 78,0 0-46,0 0-20,165-97-18,-112 123-2,-3 18-13,-11 7-3,-10 5 0,-13-3-2,-11-2 4,-5-10-4,0-8-1,-9-13-18,-7-8 19,1-12 2,-1 0 14,-2-19-14,3-24 0,4-11-24,2-8 2,9 4 22,0 5-5,24 11 5,5 14 4,8 10 2,2 10 0,-1 8 6,-7 0-11,-6 24-1,-7 13 3,-1 6 1,-10 6-3,-3-2 3,-4 2-4,0-3-1,0-4-76,0-10-92,-8-11-130,5-19-74</inkml:trace>
  <inkml:trace contextRef="#ctx0" brushRef="#br0" timeOffset="1642.0465">1098 9414 686,'0'0'31,"0"0"6,0 0 59,-14 135-58,14-99-16,0-2-11,5-6-2,11-7-2,1-7-2,8-9-5,0-5-1,4 0 1,-5-28 6,-4-7 0,-4-6-3,-8 2 11,-8 3 7,0 11 27,0 9 24,0 7-14,-4 9-15,2 0-19,-2 0-8,4 0-16,-2 14-10,-1 20 4,3 3 4,0 1 1,3-2-3,12-8 3,5-5-5,3-9 0,1-7-5,5-7-12,-2 0-12,3-30 1,-1-14 14,-7-14 2,-9-10 18,-13-5 6,0-1-5,-6 8 14,-11 16 27,3 20-10,3 11 8,6 18-10,4 1-26,1 0-4,0 24-4,0 25-5,0 14 8,0 10 1,0-1 0,17-2-1,4-12 1,5-10-2,4-16 0,1-15 0,-2-12-15,-1-5-5,4-14-7,-5-23-5,-6-10 2,-2-7-7,-18-7 8,-1-7 27,0 1-3,-6 2 7,-5 13 16,0 16 10,-1 16 2,9 11-1,-3 9 3,4 0-20,-2 9-10,-1 25-2,-1 13 1,4 8 1,2 1 1,0 4 0,0 1 1,8-8-1,9-7 1,2-7-2,1-13-4,3-8 2,4-8-2,-6-10-8,4 0-12,-2-6 2,-6-20-7,-1-6 15,-10-2 14,-1 5 0,-5 10 5,0 11 6,0 6 21,0 2-3,0 0-20,0 0-9,0 12-10,0 13-1,6 8 9,13-5 1,10-10-16,4-10-8,5-8 9,2 0 0,-2-17-21,-8-16-5,-2 3-15,-11 0 34,-7 9 23,-8 10 59,-2 4 18,0 7 21,0 0-37,0 7-57,0 28-3,0 23-1,9 20 8,1 17-1,7 7-2,0 7-1,-1-5-4,-2-14 3,-6-19-3,-6-28 1,-2-20-1,0-14 0,0-9-24,-22-35 22,-6-36-40,-2-31-60,3-22 54,6-11-17,13 5-1,8 16 66,8 19 50,27 27-11,8 25-2,3 13 8,-2 19-9,-1 11-5,-9 0-3,-10 18-19,-9 17-3,-15 6 4,0 6 3,-8 7-4,-25-2-9,-10 2-2,-4-6-68,-4-6-71,1-12-116,-5-9-124</inkml:trace>
  <inkml:trace contextRef="#ctx0" brushRef="#br0" timeOffset="1777.4181">1591 9547 684,'0'0'0,"0"0"5,98-124-5,-32 73 0,6 1-81,-5 6-185</inkml:trace>
  <inkml:trace contextRef="#ctx0" brushRef="#br0" timeOffset="1887.5388">2027 9133 538,'0'0'282,"0"0"-173,0 0 47,0 0-95,0 0-38,0 0-23,-9-50-43,9 50-202,16 25-199</inkml:trace>
  <inkml:trace contextRef="#ctx0" brushRef="#br0" timeOffset="3891.1306">2413 9668 325,'0'0'649,"0"0"-636,0 0 18,0 0 27,0 0-44,90-155-1,-78 92-9,-12-5 7,0-2-3,-8 0 1,-17 5-5,-4 14 20,2 10 8,4 17 2,6 13-19,7 7 3,2 4-12,8 0-6,-4 18-7,2 24-3,2 14 4,0 10 6,0 2-2,22-4-1,4-8 3,6-7 0,6-15-2,-3-13-7,6-12-6,-3-9-7,0-2-6,-5-28-2,-4-7 2,-12-2 3,-9 4 24,-8 7 1,0 14 14,0 9 15,0 2 5,0 3-9,-5 0-24,-3 8-1,-4 15-8,3 2 2,3 4 4,6-6-5,0-2-18,0-7 4,0-7-11,15-4 0,8-3 15,1 0 1,5-3-12,0-16-45,0-9 0,-2-9 8,-3 0 54,-2-4 0,-1 3 11,-2 8 72,-5 9-1,-7 12-3,-3 7-16,-4 2 0,0 0-16,0 0-36,-7 11 0,-11 20 8,-3 8-8,-2 2-6,5 1-1,3-4-9,8-4 10,1-5-19,6-7-21,0-10 22,15-8-18,14-4 11,11-7 16,3-23-7,1-7-27,-2-5-5,-4-4 24,-4 3 30,-3 2 61,-8 7-25,-8 5 28,-7 14 8,-6 8-23,-2 5 14,0 2-11,0 0-49,-13 2 0,-9 20-6,-6 9-21,5 1-3,3-3 8,3 1-15,11-7 13,6-5-27,0-5-13,0-7 6,19-6 4,7 0 28,4-3 22,-7-17-1,0-4 3,-7-5-1,-8 3 45,-1 4 29,-5 7-10,-2 6 1,0 6-8,0 3-19,0 0-27,0 0-11,0 0-18,2 5-2,6 9 20,3 2 0,-1 0 0,4-6-12,1-4-2,6-6 4,2 0-6,5-2 1,-2-19-18,1-11-18,-8-7 7,-2-11-23,-10-8 45,-7-10 21,0-2 2,-16 1 32,-7 11 16,6 16 19,1 16-36,5 12 17,5 10 2,1 4-16,3 2-35,-1 26-9,1 16-3,2 14 9,0 8 0,0 7 1,14-1 1,5-4 1,8-7-1,4-10 1,8-15 0,3-10-4,-2-18-15,1-8-9,-6 0 9,-5-26-2,-2-14-36,-8-8 50,-9-5 7,-10 6 28,-1 11 1,0 13 27,0 15-9,0 8-8,0 0-38,0 0-1,0 21-13,0 9 6,0 6 6,0-7-1,0-2-37,12-7 6,6-9 5,5-2 2,1-9-6,-1 0-3,5-11 5,-5-18-14,-6-3-34,-5-4 78,-6 0 29,-3 7 24,-3 9 28,0 11-14,0 6-2,0 3-53,0 3-12,0 23-14,0 7 14,0 4 0,0-7-9,2-9-34,7-4 26,11-9 4,0-6-2,0-2-11,6-2 12,-3-18-2,-5-6-39,-7-6 55,-9-4 32,-2-3 7,0 5-10,-19 6 1,-2 7-24,-1 10-6,1 8 0,2 3-4,2 0-15,7 3-27,4 9-39,6 5 0,0-8 10,8-1 5,19-6 2,11-2 35,2 0 11,7 0 19,-1 0 3,-5 0 25,-6 0 13,-8 14-1,-7 7-24,-9-2 9,-8 4-2,-3-5 0,0-6-9,0-4-5,0-8 1,0 0 12,0-26 41,0-19-60,13-9-13,5 0 13,4 10 2,5 12 40,-3 10-20,1 12 28,1 10-25,-1 0-17,-2 10-7,-6 22 10,-5 10 6,-6 9 6,-4 7-11,-2-4 0,0-8-5,0-7-4,3-14-3,1-7-32,-4-8-128,0-10-44,0 0-160</inkml:trace>
  <inkml:trace contextRef="#ctx0" brushRef="#br0" timeOffset="4044.1615">3393 9046 947,'0'0'0,"0"0"0,0 0-7,0 0-93,117-131-170,-48 95-21</inkml:trace>
  <inkml:trace contextRef="#ctx0" brushRef="#br0" timeOffset="4145.7399">3771 8739 812,'0'0'94,"0"0"-72,0 0-22,0 0-31,0 0-390</inkml:trace>
  <inkml:trace contextRef="#ctx0" brushRef="#br0" timeOffset="4274.7753">2928 8860 1149,'0'0'0,"0"0"-45,0 0-37,0 0-609</inkml:trace>
  <inkml:trace contextRef="#ctx0" brushRef="#br0" timeOffset="4672.0769">4698 8761 1202,'0'0'44,"0"0"-43,0 0-1,0 0-4,0 0-11,0 0 15,25 125 3,-21-88 0,0-9-1,2-12-2,0-7-1,0-7-27,4-2-5,7 0 12,8 0 18,6-9 3,0-1 4,-2 4-2,-7 6-1,-6 0 10,-12 0-5,-1 0 3,-3 11-6,0 13-2,-21 13 6,-16 7-7,-3-2-89,2-11-204,9-21-109</inkml:trace>
  <inkml:trace contextRef="#ctx0" brushRef="#br0" timeOffset="4970.2414">5024 8893 658,'0'0'114,"0"0"-114,0 0 0,0 0 12,0 0-2,0 0-3,51 20 0,-38-20 1,-1 0-5,5 5 5,-4 4-8,5 8 4,3 15 8,0 7 23,4 11 12,-5 11 12,-9 2-6,-9-3-8,-2-7-13,0-7-2,-19-9-17,-9-9 0,2-10-8,-3-10-5,-2-8-57,2-14-83,2-33-203,12-17-217</inkml:trace>
  <inkml:trace contextRef="#ctx0" brushRef="#br0" timeOffset="5332.1578">5570 8574 667,'0'0'136,"0"0"-14,0 0-28,0 0-94,0 0 8,0 0 0,12 165 47,-6-90-3,-4-3-12,3-5-9,5-7-13,4-13-4,6-10-5,7-8-1,4-13-4,2-10 3,5-6-5,-3 0 4,2-17-6,-8-10-15,-12 1-14,-10 1-42,-7-1-41,-11 2-195,-31 2-207</inkml:trace>
  <inkml:trace contextRef="#ctx0" brushRef="#br0" timeOffset="5490.1203">5561 8919 674,'0'0'145,"125"-79"-38,-52 40 11,1-4-57,-7 7-15,-19 7-22,-17 12-24,-21 9-7,-10 8-85,-25 0-310</inkml:trace>
  <inkml:trace contextRef="#ctx0" brushRef="#br0" timeOffset="6577.4038">3994 10164 100,'0'0'833,"0"0"-756,0 0-57,0 0-3,0 0 9,0 123 24,-2-70-13,-4 4-26,5 3-5,-5 2-6,-4 1-160,-3-9-204</inkml:trace>
  <inkml:trace contextRef="#ctx0" brushRef="#br0" timeOffset="6741.8641">3834 10203 1039,'0'0'0,"111"-90"0,-35 59-2,-5 15 2,-11 16-28,-15 10-225,-26 29-48</inkml:trace>
  <inkml:trace contextRef="#ctx0" brushRef="#br0" timeOffset="6877.7625">3880 10619 560,'0'0'147,"0"0"-97,0 0 98,0 0-84,0 0-61,0 0 6,89 33-9,5-75-17,-3-7-270,-13-1-124</inkml:trace>
  <inkml:trace contextRef="#ctx0" brushRef="#br0" timeOffset="7213.0062">4478 10212 993,'0'0'119,"0"0"-115,0 0 5,-23 104 1,12-31 26,3 19-1,-2 17-13,-1 11-17,3 6 0,0-5-2,6-14-1,2-20-2,0-23-2,2-22 0,14-18-2,-1-13-6,1-11-16,-1 0 1,-3-23 25,-7-13 19,-5-12 1,-17-10-14,-22-10-5,-13 3 4,-1 10-2,13 6 3,10 15 8,18 8 4,12 1-11,0 4-7,26-2-16,20 2-29,14-4-51,0 6-111,-7-1-363</inkml:trace>
  <inkml:trace contextRef="#ctx0" brushRef="#br0" timeOffset="7715.4048">5815 10205 732,'0'0'211,"0"0"-211,0 0 9,0 0 12,0 150 62,0-78 5,0-4-40,0-8-16,0-14-17,0-11-6,13-14-2,16-9-4,10-7 0,5-5-3,5 0-18,6-14-91,-1-13-86,-11-10-248</inkml:trace>
  <inkml:trace contextRef="#ctx0" brushRef="#br0" timeOffset="7890.0026">6299 10140 1007,'0'0'18,"0"0"-18,145-102 0,-78 72 4,-7 7-4,-9 12-65,-15 7-162,-21 4-96</inkml:trace>
  <inkml:trace contextRef="#ctx0" brushRef="#br0" timeOffset="8149.9961">6385 10064 700,'0'0'191,"0"0"-184,0 0 19,-60 107 9,54-52-9,1 12 17,3 3-7,2 4 6,0 0 8,0-5-21,0-6-4,0-8-7,0-11-2,2-10-10,9-8-2,3-10-3,4-10-1,7-6 0,10 0-4,11-24 1,10-12-48,9-2-106,-3-6-147,-4 4-149</inkml:trace>
  <inkml:trace contextRef="#ctx0" brushRef="#br0" timeOffset="8369.7726">7084 10028 971,'0'0'72,"0"0"-53,0 0 84,-121-29-65,92 46-24,2 22-6,3 7-8,4 12-3,8 0 2,8 4 0,4-1 1,0 2-6,4 3-42,5 0-105,-4-5-113,-5-12-34,0-14-4</inkml:trace>
  <inkml:trace contextRef="#ctx0" brushRef="#br0" timeOffset="8660.2899">6760 10642 478,'0'0'193,"0"0"-14,0 0-40,0 0-76,-11-129-63,51 89-2,18-3-5,12-8-3,10-3 2,-2 4-44,-9 10 8,-15 8-74,-17 10 31,-13 5 77,-14 3 10,-8 6 69,-2 1 91,0 0-38,-2 6-31,-8-2-23,1 3-29,1 0-14,-3 7-21,-3 22-4,1 11-4,-1 11 2,5 3 2,9 1-6,0-6-74,0-5-61,7-14-104,11-14-16,5-13-113</inkml:trace>
  <inkml:trace contextRef="#ctx0" brushRef="#br0" timeOffset="8871.0868">7453 10104 995,'0'0'110,"0"0"-71,0 0-15,0 0-19,0 0 6,-6 152 4,2-87 1,-2-5-6,6-4-10,0-10 4,0-10-4,8-12-4,11-12-27,6-12-26,2 0-38,-3-4-95,-8-16-134</inkml:trace>
  <inkml:trace contextRef="#ctx0" brushRef="#br0" timeOffset="9000.1548">7406 10405 579,'0'0'273,"0"0"-273,0 0-32,0 0-51,0 0-109,143-104-53</inkml:trace>
  <inkml:trace contextRef="#ctx0" brushRef="#br0" timeOffset="9178.0683">7660 10152 716,'0'0'222,"0"0"-171,0 0-24,0 0 3,0 0 15,140 60 2,-105-23-28,-11 3-12,-12 4-3,-12 4-4,0 1-10,-39 6-48,-7-5-76,-6-12-109,4-14-102</inkml:trace>
  <inkml:trace contextRef="#ctx0" brushRef="#br0" timeOffset="9493.7859">7815 9990 890,'0'0'12,"118"-60"14,-47 42 17,-2 8-18,-7 8-5,-12 2-20,-15 7-10,-12 20 2,-7 11 0,-6 10 8,-3 10 2,2 6 28,-1 4 14,6 1-7,-5-3 5,-2 0-15,-7-1-6,0-6-3,-7-4 4,-22-5-1,-9-10-6,-4-8-5,-3-9-9,1-11-1,1-12-36,5 0-78,11-21-171,9-21-195</inkml:trace>
  <inkml:trace contextRef="#ctx0" brushRef="#br0" timeOffset="9659.1201">8687 10219 1038,'0'0'29,"0"0"-29,137-79-1,-79 59-46,-10 10-113,-25 10-194</inkml:trace>
  <inkml:trace contextRef="#ctx0" brushRef="#br0" timeOffset="9807.7869">8666 10459 1022,'0'0'130,"0"0"-129,0 0 0,0 0 5,131-44-6,-73 26-41,-10-2-208,-26-2-547</inkml:trace>
  <inkml:trace contextRef="#ctx0" brushRef="#br0" timeOffset="10200.4838">9441 9982 917,'0'0'144,"0"0"-108,0 0-6,0 107 3,0-34 13,0 1-19,0-3-20,8-6-4,-2-2-3,-1-1-27,-3-8-85,-2-8-170,0-19-123</inkml:trace>
  <inkml:trace contextRef="#ctx0" brushRef="#br0" timeOffset="10356.8684">9439 10056 789,'0'0'49,"112"-103"-47,-31 57 74,0 13-65,-7 13-11,-20 17-116,-23 3-110,-28 21-146</inkml:trace>
  <inkml:trace contextRef="#ctx0" brushRef="#br0" timeOffset="10507.89">9447 10326 642,'0'0'102,"0"0"23,0 0 1,0 0-102,0 0-3,121-29-1,-38-1-20,-7-2-40,-7 2-217,-16-4-262</inkml:trace>
  <inkml:trace contextRef="#ctx0" brushRef="#br0" timeOffset="10701.1388">10068 9876 1074,'0'0'62,"0"0"-47,-120 89 53,93-32-12,12 3-29,8 5 0,7 0-14,0-4-8,0-1-5,9-2-6,6-2-58,1-8-68,-3-8-173,-1-15-139</inkml:trace>
  <inkml:trace contextRef="#ctx0" brushRef="#br0" timeOffset="11024.1417">10090 10503 667,'0'0'167,"0"0"-126,65-114 40,-30 64-8,9-4-40,-2-2-7,-8 3-11,-6 12-4,-19 10 0,-9 13-1,0 8-3,-16 6-7,-15 4-4,-2 2 2,0 18-4,8 3-7,11 0-8,12-1 1,2 2-12,4 5 15,27 0 7,8 2 3,3-1 7,-2-4 0,-9 0 4,-10-4 2,-13 0 8,-8 0-8,0 2 6,-27 5 0,-11-3-12,-5-1-33,-1-6-151,7-10-62,7-9-189</inkml:trace>
  <inkml:trace contextRef="#ctx0" brushRef="#br0" timeOffset="11250.0955">10585 9964 919,'0'0'62,"0"0"-42,131 72 77,-90-14-53,-10 7-9,-8 0-3,-21 0-16,-2 1-6,-27 0-6,-22 1 4,-9-4-3,4-6-5,3-10 0,8-13-18,12-9-50,14-17-94,13-8-128,4-26-141</inkml:trace>
  <inkml:trace contextRef="#ctx0" brushRef="#br0" timeOffset="11656.9549">11619 10050 430,'0'0'615,"0"0"-523,0 0-45,0 0 5,0 0-44,0 0-6,5 82-2,2-29 8,0 1-7,1 1-1,-6 4-29,-2-1-80,0-2-129,-6-10-86</inkml:trace>
  <inkml:trace contextRef="#ctx0" brushRef="#br0" timeOffset="12584.586">11428 10335 646,'0'0'88,"0"0"-74,0 0 29,133-118 11,-48 83-31,7 2-22,-5 4-2,-14 5 1,-19 6-25,-23 6-42,-15 2 41,-16 0 26,0 2 37,-10 1-2,-13-2 4,-2 5 17,1 2-6,8 0 4,4 2-18,2 0 7,3 18-31,4 19-6,3 2-3,0 7 2,0 5 1,0-3 2,3 1-2,-1-2-2,-2-5 0,0-6-4,0-12 0,0-10 1,0-8 1,0-6-1,0 0-1,11-14 2,7-22-6,6-6-3,3 0-11,0 10 1,-3 9 8,-3 11 7,-6 12-7,-3 0-2,-4 0-16,-3 19 2,-4 6 19,2-2 1,1 0 0,3-6-6,7-8-10,1-6 7,9-3 8,10 0 3,-1-17 3,4-8 8,-8-3-5,-8-4-3,-5-2 11,-7-2-9,-5 5 6,-4 7 4,0 11 16,0 8 21,-13 5-35,-3 0-14,-1 16 2,-1 13-1,3 6 1,1 2-2,5 3 0,5-2 0,4-3-1,0-4 1,4-6-1,19-8 0,2-7 1,10-3 3,-2-7-1,5 0 3,-1-9 5,-5-11-4,-1-6 11,-6-2-6,-7 0 1,-3 0 2,-7 8-4,-3 8 3,-5 8-1,0 4-4,0 0-8,0 0-5,0 0-1,0 0 3,0 0-1,0-7-2,7-5-4,4-5-20,9-5-28,7 3 32,2 5 18,0 12 5,0 2 0,-5 0 1,-1 19 0,-7 6 2,-11 5 3,-5 2 2,0 3-5,0-3 2,-15 2-2,-2-5-30,1-2-144,4-10-162</inkml:trace>
  <inkml:trace contextRef="#ctx0" brushRef="#br0" timeOffset="13099.1478">13657 10036 589,'0'0'216,"0"0"-153,0 0-34,0 0 10,0 114 52,-7-43 5,-9-3-37,1-4-17,2-6-11,9-12-19,4-10-4,0-5-8,17-12 5,14-7-4,9-3-2,4-9-33,1 0-65,-2-9-112,-16-17-298</inkml:trace>
  <inkml:trace contextRef="#ctx0" brushRef="#br0" timeOffset="13266.7899">14061 10115 502,'0'0'290,"0"0"-290,175-104 0,-101 78 26,-13 13-26,-17 9-77,-22 4-133,-22 0-96</inkml:trace>
  <inkml:trace contextRef="#ctx0" brushRef="#br0" timeOffset="13536.2515">14054 10069 60,'0'0'694,"0"0"-656,0 0 60,-71 157 26,71-94-63,0 8-5,0 4 9,0 3-24,-3 3-13,-3-6-13,-1-2 1,2-10-2,5-12-2,0-8 2,0-14-7,2-7-1,21-8-1,8-6-1,6-4 1,9-4 0,5 0-5,5 0-37,1-5-58,-3-13-194,-6-10-454</inkml:trace>
  <inkml:trace contextRef="#ctx0" brushRef="#br0" timeOffset="13970.9201">14631 10043 634,'0'0'240,"0"0"-162,0 0-27,0 0-14,0 0 1,0 174 46,0-94-18,0 2-34,-2-2-12,2-5-8,0-12-10,0-10 1,9-17-3,10-14 0,9-8 0,5-14-10,6 0-20,-4-12-54,-8-16-107,-18-4-221</inkml:trace>
  <inkml:trace contextRef="#ctx0" brushRef="#br0" timeOffset="14115.1273">14516 10469 805,'0'0'111,"0"0"-110,0 0 17,129-56-15,-42 29-3,2 1-171,-12-1-133</inkml:trace>
  <inkml:trace contextRef="#ctx0" brushRef="#br0" timeOffset="14360.0835">15469 10055 1027,'0'0'134,"0"0"-126,0 0 16,0 0 50,0 0-57,-129-65-7,105 99-10,-3 11 1,2 17-2,10 0 2,5 6-2,10-3 1,0 2-1,8-1-1,9 0-17,-3 5-54,-10-10-135,-4-8-162,0-19-154</inkml:trace>
  <inkml:trace contextRef="#ctx0" brushRef="#br0" timeOffset="14653.9331">15144 10629 840,'0'0'142,"0"0"-134,0 0 9,62-132 10,8 88-27,12 0-1,0 4-47,-5 4-85,-15 10-73,-16 0-12,-15 3 137,-12 5 81,-11 0 6,-8 6 143,0 2 39,0 4 11,0 5-66,-11 1-21,-2 0-58,-5 19-29,-2 16-12,0 7 7,5 6-5,0 6-10,9 2-5,4-1-2,2-4-26,0-7-86,0-12-138,16-16-127</inkml:trace>
  <inkml:trace contextRef="#ctx0" brushRef="#br0" timeOffset="14879.9622">15858 10249 1056,'0'0'71,"0"0"-22,0 0 15,0 0-51,0 0 4,-26 144 1,20-78 0,0 0-17,4-4 5,2-6-1,0-10-5,0-13-1,14-11 0,5-10-28,2-10-24,2-2-49,-5 0-82,-9-16-174</inkml:trace>
  <inkml:trace contextRef="#ctx0" brushRef="#br0" timeOffset="14991.0821">15748 10645 590,'0'0'143,"0"0"-143,0 0-6,0 0-41,147-76-181</inkml:trace>
  <inkml:trace contextRef="#ctx0" brushRef="#br0" timeOffset="15193.9601">16133 10287 921,'0'0'138,"0"0"-98,0 0 7,0 0-9,148 15-6,-112 20-14,-14 2-13,-13 7-5,-9 5 3,-7 1-6,-28 2-11,-15-3-36,-1-10-49,5-10-142,3-17-82</inkml:trace>
  <inkml:trace contextRef="#ctx0" brushRef="#br0" timeOffset="15524.121">16234 10098 898,'0'0'42,"130"-60"-36,-46 40 45,1 4-7,-3 8-32,-8 8 0,-17 0-11,-13 20-1,-21 18-6,-13 14 6,-10 8 28,0 7 24,0 7-14,0 4-1,0 4-18,-2-5 0,-6-9-8,-9-12 4,-5-10 2,-12-9 4,-3-4-6,-6-10-6,1-6 2,2-9-11,1-8-4,4 0-40,8-18-55,10-20-167,14-10-194</inkml:trace>
  <inkml:trace contextRef="#ctx0" brushRef="#br0" timeOffset="15675.8053">17293 10331 996,'0'0'26,"0"0"-23,162-29-6,-115 28 2,-11 1-130,-18 0-225</inkml:trace>
  <inkml:trace contextRef="#ctx0" brushRef="#br0" timeOffset="15823.06">17253 10580 1017,'0'0'127,"0"0"-125,0 0 3,160-37 2,-93 25-7,-11 6-32,-27 3-210,-27-4-369</inkml:trace>
  <inkml:trace contextRef="#ctx0" brushRef="#br0" timeOffset="19964.3665">17917 10488 247,'0'0'45,"0"0"6,0 0 73,0 0-12,0 0-38,0 0-15,0 0 9,0 0-2,-7 0-30,7 0-13,0 1-8,0 0-3,5 8-2,20-1 19,13-2 13,4-4 0,9-2-1,-2 0 3,-4 0 1,-9-2-8,-10-6-13,-12 6-15,-1-2-4,-4 4-3,-3 0-2,1-4-15,6 2-67,6-3-87,7-7-146,5 1-97</inkml:trace>
  <inkml:trace contextRef="#ctx0" brushRef="#br0" timeOffset="20473.8922">18501 10363 279,'0'0'215,"0"0"-117,0 0 14,0 0 39,0 0-57,0 0-36,0-14-20,5 0-12,5-2-7,4-2-10,-2-4-2,3 1-1,-4 6 1,-3 1-5,-1 2-1,-2 2 2,0 1-2,-3 5 1,0 3 0,-2 1 12,0 0 0,0 0 1,0 0-11,0 0-4,0 10-2,2 16 2,2 3 3,1 10 2,0-1 4,-1-1-9,-4 4 4,2-5-3,-2 3-1,0-3 0,0-3-15,0 2-53,0-3-32,-8-4-131,-2-4-54,-1-6-131</inkml:trace>
  <inkml:trace contextRef="#ctx0" brushRef="#br0" timeOffset="20625.0869">18456 10708 150,'0'0'619,"0"0"-572,0 0-6,0 0 40,0 0-57,0 0-8,143-42-12,-85 26-4,-4-1-1,-10 6-142,-16 0-181</inkml:trace>
  <inkml:trace contextRef="#ctx0" brushRef="#br0" timeOffset="20842.0177">18856 10253 828,'0'0'94,"0"0"-81,0 0-13,138 32 62,-87 8 21,-5 9-21,-11 7-24,-18 4-11,-17 5-14,0-5-6,-23 1-7,-14-9-8,-7-4-66,-6-8-132,-6-14-181</inkml:trace>
  <inkml:trace contextRef="#ctx0" brushRef="#br0" timeOffset="21209.1137">18078 10089 614,'0'0'166,"0"0"-86,0 0 9,0 0-42,-132 133-8,92-54 19,11 1-1,11 0-14,7-7-6,8-8-11,3-9-9,0-5-10,19-10-4,7-4-3,6-7-17,8-8-65,-2-7-140,6-12-247</inkml:trace>
  <inkml:trace contextRef="#ctx0" brushRef="#br0" timeOffset="22085.9364">19797 10314 521,'0'0'159,"0"0"-92,0 0 98,0 0-70,0 0-62,0 0-7,-94-29-10,67 29 1,-2 17 1,-2 12-5,-2 7-4,6 6-4,9 2-4,7-2-1,9-3-1,2-5 0,0-10-9,17-12-8,14-8 4,2-4 2,10-4-3,-3-20-15,-2-6 11,-5-7 16,-8-3 3,-5-3 3,-8-2-1,-1-7 2,-7-4-2,-2-2-1,-2 10-1,0 13 19,0 14 10,0 12 7,0 9 6,0 0-29,-4 22-11,-2 18-2,-4 11 7,8-2-4,2-1 2,0-4 0,0 1-5,14-3 0,-2 4 0,2 0-10,-3-2-54,-4-1-49,-3-3-90,-4-8-74,0-6-65</inkml:trace>
  <inkml:trace contextRef="#ctx0" brushRef="#br0" timeOffset="22357.5914">19428 10944 653,'0'0'102,"0"0"-97,0 0 31,0 0 78,143 14-33,-54-14-31,13-1-19,4-17 14,-6 0-6,-11-4-1,-15 1-8,-19 7-22,-16 4-8,-20 4-8,-13 4-50,-6 2-83,-12 0-100,-22 2-114</inkml:trace>
  <inkml:trace contextRef="#ctx0" brushRef="#br0" timeOffset="23955.8041">20711 10321 616,'0'0'144,"0"0"-62,0 0 80,0 0-66,0 0-46,0 0-36,0-10-14,0 42 0,2 14 5,0 9 14,0 0-3,-2-1 0,2 1-6,0-9-5,0-4-3,-2-8 0,0-6-2,0-6-2,0-4-31,0-4-51,0-7-59,0-2-120,0-5-64</inkml:trace>
  <inkml:trace contextRef="#ctx0" brushRef="#br0" timeOffset="24157.6036">20742 10337 935,'0'0'25,"0"0"-8,0 0 67,0 0-74,0 0-9,156-94 3,-101 80-4,-6 4-18,-8 3-74,-14 7-72,-17 0-103,-10 0-138</inkml:trace>
  <inkml:trace contextRef="#ctx0" brushRef="#br0" timeOffset="24319.2013">20742 10592 750,'0'0'48,"0"0"-36,0 0 34,0 0 29,0 0-59,140-14-16,-87-3-36,-1 2-173,-15-6-232</inkml:trace>
  <inkml:trace contextRef="#ctx0" brushRef="#br0" timeOffset="24525.6052">21273 10224 1038,'0'0'81,"0"0"-78,0 0 31,0 0 46,-81 109-51,81-70-14,0 4-7,0-1-5,0 4-3,0 1-18,0 0-80,0-2-135,4-13-244</inkml:trace>
  <inkml:trace contextRef="#ctx0" brushRef="#br0" timeOffset="24897.0843">21404 10686 744,'0'0'131,"0"0"-114,67-121 76,-32 71 8,7 0-61,-5 3-27,-12 10 14,-11 11-20,-14 10 5,0 8-6,-29 8-6,-16 0-3,-1 6 2,1 14-2,12 0 0,11-2-4,12 0-3,10-1-2,0 6-8,34-3 5,15 0 10,9-2 5,4-2 2,-1 3-1,-10-4 0,-11 2 9,-11-1 8,-14 0-1,-9 2-10,-6 2 7,0 4-5,-27 4 5,-5-4-12,-2-4 1,4-4-3,3-6-36,-2-6-79,4-4-101,3-2-140</inkml:trace>
  <inkml:trace contextRef="#ctx0" brushRef="#br0" timeOffset="25139.4739">21952 10186 935,'0'0'23,"0"0"4,0 0 79,147 87-33,-118-39-25,-11 5-15,-12 3-6,-6-1-5,0-1-4,-27-3-2,-8-3-9,-3-4-5,1-2 3,0-5-5,4-5-28,7-3-41,1-7-65,3-8-139,3-8-69</inkml:trace>
  <inkml:trace contextRef="#ctx0" brushRef="#br0" timeOffset="27417.5347">19754 11454 576,'0'0'101,"0"0"-54,0 0 88,0 0-61,0 0-37,0 0-25,-94-17-9,61 38 1,-3 1-4,5 8 5,4 3 2,5 4-1,7 4-3,5-6 0,6-2 0,4-12-2,0-5-1,4-7 0,16-9 0,9 0-4,5-2 4,1-24 16,4-2-3,-8-3-13,-9-2-7,-4 0-2,-7-6 9,-7-7 0,-4-3 3,0-3-2,0-1 10,0 11-6,0 14 13,0 12 6,0 12 10,-2 4 4,2 0-30,0 7-8,0 22-6,0 12 6,0 8 16,7 4 8,2-5-4,-3 2-8,2 2 2,-3 2-8,-2-4-4,-3-1-2,0-4-16,3-2-89,1-6-144,5-12-132</inkml:trace>
  <inkml:trace contextRef="#ctx0" brushRef="#br0" timeOffset="27770.0616">19963 11849 930,'0'0'34,"0"0"-24,61-127 71,-24 81-40,0-2-28,-9 4-8,-10 6 1,-13 3 6,-5 9-7,0 6 0,-10 6-3,-14 9 8,-3 5-10,-4 0 0,2 14-5,7 11 4,11 1-8,11 6 6,0-6-4,24 3 3,18-1 2,8-4 0,-1-1 2,-10 4 1,-11-1 14,-16 1 2,-12 0 0,0 0 12,-28 3-2,-8 0-18,-2-6-9,7 0-4,9-9-67,7-10-189,9-5-295</inkml:trace>
  <inkml:trace contextRef="#ctx0" brushRef="#br0" timeOffset="29405.7757">13225 12298 345,'0'0'207,"0"0"-104,0 0 30,0 0-2,0 0-40,0 0-16,0-14-39,2 32-21,0 14 14,1 14 27,-3 6-11,0 3-17,0-1 3,0-4-17,0-8 1,-3-7-11,-1-6 0,1-5-2,3-6-2,0-8 1,0-1-1,0-6-3,9-3-1,18 0 4,7 0-3,16-3 2,5-16-1,5-5-36,-6-2-37,-4 0-78,-3-3-106,-13 0-179</inkml:trace>
  <inkml:trace contextRef="#ctx0" brushRef="#br0" timeOffset="29625.0507">13837 12302 1047,'0'0'34,"0"0"-34,0 0 23,168-62-1,-106 43-14,-1 4-8,-14 3-13,-9 7-77,-19 5-95,-17 0-44,-2 0-95</inkml:trace>
  <inkml:trace contextRef="#ctx0" brushRef="#br0" timeOffset="29929.8414">13860 12326 549,'0'0'159,"0"0"-129,0 0 77,0 0-1,-2 104-18,2-58-13,0 4-16,0 7-3,0 2-1,0 8-19,-4 1-14,-8 5-10,1-3-8,-2-8 3,3-8-6,6-15 3,4-10-2,0-7-1,0-8-1,10-9 0,13-3-1,9-2 0,6 0-1,0-5-23,-3-11-47,-3-2-79,-6-10-175,-9-6-217</inkml:trace>
  <inkml:trace contextRef="#ctx0" brushRef="#br0" timeOffset="30216.022">14223 12444 1007,'0'0'146,"0"0"-132,0 0 16,0 0-30,0 0 9,0 0-8,16 169 30,-11-97-3,-5 1-8,0-3-6,0-10-9,0-12-1,2-13-1,4-12-3,5-11 1,2-9-1,15-3 0,7 0-15,-1-12-14,1-9-27,-12-1-91,-19 0-123,-4-1-157</inkml:trace>
  <inkml:trace contextRef="#ctx0" brushRef="#br0" timeOffset="30367.0725">14107 12909 843,'0'0'138,"0"0"-138,0 0 0,135-95 1,-67 58-1,-5 3-89,-20 5-149,-17 4-160</inkml:trace>
  <inkml:trace contextRef="#ctx0" brushRef="#br0" timeOffset="31034.3815">14580 12110 696,'0'0'157,"0"0"-154,0 0 1,0 0-4,0 0-12,0 0-5,0 18 17,-13-8 12,3-2 0,2-7-12,-2-1 16,2 0 11,1 0 5,3-7-19,0-5 0,2-1-13,2 2 12,0-1-12,0-2 0,8 2-1,9-3 3,4 3-2,1 0 1,-1 7 7,-4-2-6,-1 7-2,-5 0-2,-1 0-2,0 10 2,-1 8 0,-3 0 0,-3 8 2,-3 1-1,0 2 2,0 5 9,-9 3-4,-7-1-3,-4 0 2,0-4-4,-3-2-1,2-2 1,-4-7-3,3-6-9,7-5 0,3-10 11,5 0 5,5 0 12,2 0-17,0-6-2,0-6-6,4 3 6,13 0 2,2 8-3,4 1-3,6 0 6,3 0 1,4 0 4,0-2 2,0-5 11,-8-3 14,-1 0 9,-9 2-13,-9 2 3,-5 1-13,-4 2-5,0 1-13,0 2-64,0 0-159,0 0-347</inkml:trace>
  <inkml:trace contextRef="#ctx0" brushRef="#br0" timeOffset="31639.9519">15303 12364 857,'0'0'111,"0"0"-92,0 0 45,0 0 13,0 0-51,0 0-18,-101-25-3,76 46 8,1 9 5,2 4 0,3 6 1,9 7-1,5 1-9,5 0-4,0-1-2,0-1-1,0-5 1,7 2-6,-3 3 1,-4-2-49,0-2-48,0-4-82,-22-4-49,-4-10-4,-5-7 8,-4-14 87,2-3 139,2-6 107,6-14 74,10-2-17,6 0-12,9-1 24,0 0-99,20-5-47,21-5-12,11-3-14,16-4-2,7-6 1,4 2-3,-5-3-14,-6 4-18,-12 6 0,-20 5-26,-10 8 12,-11 5 46,-10 3 4,-5 5 50,0 6 37,0 3 23,0 2-27,-6 0-36,-8 4-32,-3 24-13,-2 12 3,2 6 3,1 8-1,7 1-9,5 3-1,0-5-1,4-7-14,0-7-55,0-15-83,8-12-125,3-12-107</inkml:trace>
  <inkml:trace contextRef="#ctx0" brushRef="#br0" timeOffset="31881.6424">15577 12479 912,'0'0'179,"0"0"-136,0 0-25,0 0 11,0 0-12,0 142 4,-2-74 1,2 4-13,0-1-8,0-12 3,0-9-3,8-15 1,12-17-2,4-10-4,0-8-29,0 0-14,-8-8-37,-8-10-65,-8-4-151,-2 0-153</inkml:trace>
  <inkml:trace contextRef="#ctx0" brushRef="#br0" timeOffset="32000.7639">15531 12847 727,'0'0'163,"0"0"-153,0 0-1,0 0-9,132-101-69,-98 81-126,-12 1-207</inkml:trace>
  <inkml:trace contextRef="#ctx0" brushRef="#br0" timeOffset="32233.0986">15787 12489 791,'0'0'144,"0"0"-107,0 0 4,119-29 12,-72 44-15,0 18-8,-7 9 4,-13 7-3,-16 1-20,-11 1 8,0 2-13,-23-2 5,-8-8-6,0-2-5,2-13 0,5-10-45,4-6-92,2-12-86,-1 0-64,2-12-268</inkml:trace>
  <inkml:trace contextRef="#ctx0" brushRef="#br0" timeOffset="32577.5986">15872 12300 678,'0'0'117,"0"0"-112,189-56-1,-110 42 35,-5 10-5,-11 4-14,-16 0-17,-12 26 13,-13 8 10,-11 8 29,-6 8 24,0 4-2,-5 8-23,4 6-21,0 7-4,7 2-9,-1-2-11,-6 0 6,-4-7-8,0-6 5,-16-8-3,-19-6 3,1-8-8,-4-8-1,-7-7 1,1-15-4,-3-10 0,3 0-39,10-21-40,12-13-151,9-8-274</inkml:trace>
  <inkml:trace contextRef="#ctx0" brushRef="#br0" timeOffset="32780.2641">16883 12675 1083,'0'0'87,"0"0"-83,0 0-3,164-62 4,-110 45-5,-2 2-42,-12 7-118,-21 4-180,-19 4-295</inkml:trace>
  <inkml:trace contextRef="#ctx0" brushRef="#br0" timeOffset="32959.0564">16923 12888 957,'0'0'57,"0"0"-39,0 0 39,141-24-15,-95 6-29,-10 4-13,-15 3 0,-16 8-82,-5 1-127,-8 2-194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1T09:46:54.1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5182 810 488,'0'0'317,"0"0"-317,0 0 84,0 0-14,27-114-45,-1 94 6,6 3-7,-5 10 2,-5 7-15,-5 0-11,-5 28-5,-6 16 5,-3 16 27,-3 12 0,0 4-12,-16 7 2,1-6-6,8-10-1,7-13-1,0-15-7,0-10-2,24-11-1,7-10 1,12-8 0,9-6 7,2-31 3,2-6-7,-6-11 1,-14-4-4,-8-7-3,-7-3-7,-13 2 2,-4 4 1,-4 7 7,0 11 1,0 8 2,0 14 2,0 8 1,0 6 14,0 8-5,0 0-15,0 16-9,0 23-3,0 8 12,0 8 9,0-4 2,0 2-2,9-2 7,2-2-10,1-3 1,1-1-6,1-6-2,-4-5-13,1-5-51,1-9-110,-4-6-118,-3-8-53</inkml:trace>
  <inkml:trace contextRef="#ctx0" brushRef="#br0" timeOffset="331.0154">5969 1269 452,'0'0'110,"0"0"-43,0 114 56,0-78-48,0-7-9,0-7-27,0-11-24,0-4-5,0-7-5,0 0 6,0-11 62,6-25-4,3-14-56,7-4-5,4 4-4,4 6 1,1 12 5,-3 10 0,3 13 7,-6 9 0,2 0-7,-3 11 5,-1 21-8,-1 4 7,-3 6 10,-5 1-12,-2-6-9,-5-2 1,-1-10-4,0-3-19,4-11-60,-4-11-102,2 0-235</inkml:trace>
  <inkml:trace contextRef="#ctx0" brushRef="#br0" timeOffset="519.7806">6557 1269 1007,'0'0'87,"116"-24"-55,-32 0 68,2 6-69,-12 4-25,-11 5-6,-13 9-16,-17-5-104,-19-2-222,-14 2-199</inkml:trace>
  <inkml:trace contextRef="#ctx0" brushRef="#br0" timeOffset="730.4127">6937 1001 1029,'0'0'70,"0"0"-62,0 0 32,141 14 33,-82 8-38,-12 10-7,-16 4-13,-15 4-4,-16 9-5,0 4-2,-27 3-2,-16 2-2,-3-7-89,3-12-43,3-16-245,13-23-230</inkml:trace>
  <inkml:trace contextRef="#ctx0" brushRef="#br0" timeOffset="1395.4104">9065 836 513,'0'0'326,"0"0"-214,0 0 4,-118-6-50,78 16-39,-3 18-12,10 7-13,7 12-2,10-3 0,14 3-4,2-7 1,0-11 1,15-6-2,7-13-3,5-10-5,4 0 0,5-19 12,-1-17 0,2-10-1,-12-10 1,-8-2 3,-11-5-2,-6-4-1,0 3 11,0 7-1,-4 21 27,-4 16 9,5 17 2,3 3-11,-2 0-37,2 20-2,0 27-16,0 17 18,2 13 9,9-1-4,0-4-1,5-5-1,2-3-3,1-12-12,6-15-70,0-12-118,2-21-181,-4-4-240</inkml:trace>
  <inkml:trace contextRef="#ctx0" brushRef="#br0" timeOffset="1548.5478">9341 890 820,'0'0'71,"0"0"-69,5 111 124,-3-52-32,3 2-55,-1-5-29,3-4-10,2-10-5,-3-8-121,1-18-172,-4-14-148</inkml:trace>
  <inkml:trace contextRef="#ctx0" brushRef="#br0" timeOffset="1667.9085">9391 746 577,'0'0'122,"0"0"-85,0 0-26,0 0-11,0 0-174,0 0-112</inkml:trace>
  <inkml:trace contextRef="#ctx0" brushRef="#br0" timeOffset="2003.0314">9707 1213 685,'0'0'141,"0"0"-41,93-112-14,-54 55-22,-3 1-15,-15 3-29,-9 4 3,-12 11-10,0 9-8,-2 18-5,-19 8-17,-1 3-12,-4 3-27,3 23 16,3 6-9,11 0 0,9 0-22,0-4 26,11 2 21,20-3 12,7-1 6,3-4 6,-4 0 7,-8-2 23,-6-4 35,-12 4-37,-11-1-9,0 6-15,-9 5 4,-20-2-8,0-4-86,-1-12-138,13-12-108</inkml:trace>
  <inkml:trace contextRef="#ctx0" brushRef="#br0" timeOffset="2213.8467">10193 851 702,'0'0'245,"0"0"-157,0 0-45,0 0-16,-65 123 3,47-67-1,7-1-12,9-5-4,2-8-10,2-8-3,19-7-4,8-13-3,2-7-50,2-7-74,-4 0-157,-4-21-128</inkml:trace>
  <inkml:trace contextRef="#ctx0" brushRef="#br0" timeOffset="2468.3255">10398 935 722,'0'0'210,"0"0"-178,0 0-16,0 0 46,0 0-18,133 92-19,-116-46 3,-9-2-7,-8-6 4,0-8 5,-5-12 9,-5-6 1,4-8-7,2-4-2,4 0 0,0-18-14,0-23-17,0-6-3,23-7-16,14 3-26,9 15-35,5 12-66,-2 16-175,-6 8-170</inkml:trace>
  <inkml:trace contextRef="#ctx0" brushRef="#br0" timeOffset="3084.8901">10920 1056 740,'0'0'160,"0"0"-94,0 0-18,0 0-10,22-116-14,-22 104 4,0 10-1,0 0 19,0 2-31,-2 0-13,-10 23-2,-1 11-2,5 8-3,1-2 3,7-6 1,0-7 1,20-8-9,9-14 4,5-5 0,7-2 1,2-25-1,-1-9-1,-4-8 1,-4-5-6,-7-3 7,-17-9-6,-4 0 4,-6-6-4,0 3 10,-3 14 0,-10 16 25,1 14 29,0 19-25,7 1-12,-7 26-17,3 27-3,-2 14 2,4 9 1,7-1 0,0-4-1,0-6-1,16-12 1,12-17-4,12-14-2,12-17 3,4-5 3,5-12 1,-3-24 0,-12-4-7,-8-3 1,-12 3 2,-12 8 4,-9 9 5,-5 12-1,0 7 30,0 4-11,0 0-13,-5 14-10,-6 16-3,-2 14 0,4 3 3,9-7-1,0-6-1,2-12 2,23-8 0,6-11-1,2-3 0,3 0-17,-7-19-38,-11-6-67,-8-4-215,-10-4-244</inkml:trace>
  <inkml:trace contextRef="#ctx0" brushRef="#br0" timeOffset="3211.8342">11203 810 793,'0'0'137,"0"0"-111,0 0-26,0 0-47,0 0-102,171-93-143</inkml:trace>
  <inkml:trace contextRef="#ctx0" brushRef="#br0" timeOffset="3795.8776">12099 784 943,'0'0'36,"0"0"0,25 137 44,-15-65-35,2 18-11,-7 12-10,-3 6-11,-2-1 6,0-13-15,2-14-2,9-12-2,7-18 1,1-11-1,2-15 2,-3-13-2,-5-11 0,-1 0 1,-4-18 4,-1-18 6,-7-17-6,0-8-5,-9-11-7,-13-8-4,1-10-4,6 3-1,8 3-6,7 9 6,0 20 15,7 8-3,18 11 3,4 16 0,0 12 1,2 8 0,2 6 1,1 27 9,-5 7 10,-8 8-8,-8-2-5,-5-4 4,-6-7-4,-2-10-4,0-11 2,0-12-4,0-2 6,0-9 6,0-26-13,0-15-6,4-3 0,17 6 5,1 11 2,1 17 5,-3 9 3,6 10 1,3 0-4,0 0 5,4 17-4,-4 5-6,-6 4-1,-4 2-1,-7 5-17,-5 0-79,-3-9-229</inkml:trace>
  <inkml:trace contextRef="#ctx0" brushRef="#br0" timeOffset="3945.9961">13191 1173 1067,'0'0'204,"0"0"-128,0 0-47,0 0-6,0 0-23,0 0-45,9 0-119,-27-16-610</inkml:trace>
  <inkml:trace contextRef="#ctx0" brushRef="#br0" timeOffset="4911.8819">4014 2997 392,'0'0'650,"0"0"-647,0 0 6,153-51 21,-65 24-3,8 8-4,-11 2-17,-14 11-1,-25 6-5,-21 0-14,-23 16-23,-2 14 22,-27 10 15,-19 9 10,-10-1-6,-5 2 3,1-1 13,9-2 9,4-3-8,14-3 2,17-8-1,12-1-5,4-7-12,16-3-4,21-8 0,15-8 5,15-6 1,6 0 1,3-14-1,-5-11-7,-4 4-5,-11-1-71,-7 0-100,-9-1-248</inkml:trace>
  <inkml:trace contextRef="#ctx0" brushRef="#br0" timeOffset="5348.7932">5481 2537 786,'0'0'258,"0"0"-217,0 0 56,0 0-43,-141-7-33,95 48-3,-4 22-5,2 24-7,2 17 6,13 15 9,11-1 3,15-4-8,7-15-9,0-18-4,27-19 2,8-13-1,11-16-4,-2-6 0,5-11-12,0-10-55,-6-6-69,-8 0-219,-10-28-325</inkml:trace>
  <inkml:trace contextRef="#ctx0" brushRef="#br0" timeOffset="5865.8019">5612 3023 161,'0'0'716,"0"0"-697,0 0 30,0 0 20,0 0-26,118-77-16,-93 77-16,-7 21-9,-9 16-2,-8 5 9,-1 6 1,0 0 1,-6 1-5,0-6-4,1-4-1,5-10 0,0-7 0,0-9-1,11-9-3,14-4 3,8-7 1,7-22 10,2-10-11,-5-3-3,-8-2-4,-10-4 5,-5 0-1,-10 2 3,-4 10 0,0 8 4,0 13-1,0 9 10,0 6 2,0 0 5,-2 5-20,-2 21 3,-1 6-2,5 7 3,0 0 6,0-1-7,11 1 4,7-4-7,2-4 0,5-8-16,2-3-79,-2-12-164,2-8-126</inkml:trace>
  <inkml:trace contextRef="#ctx0" brushRef="#br0" timeOffset="6210.5935">6321 3230 684,'0'0'178,"0"0"-120,0 0 38,4 130-48,3-101-16,0-8-8,0-6-13,-5-10-2,0-5-4,0 0 8,3-16 31,3-16-3,6-9-36,4-6-2,-2 7-1,1 6-2,1 10 0,-5 10-5,2 8 3,-1 6-3,0 0-1,-2 22-1,1 12 7,-6 7 3,1 0 1,-2 0 3,1-9-4,0-6-2,2-9-1,2-10-1,3-7-2,4 0-23,6-5-68,-2-18-100,-8-5-198</inkml:trace>
  <inkml:trace contextRef="#ctx0" brushRef="#br0" timeOffset="6497.8902">6640 2793 1030,'0'0'23,"0"0"-4,0 0 2,145 3 9,-87 36 1,-7 17-18,-13 12-6,-12 12 3,-17 11-2,-9 1 6,0 5 1,-22-13-6,-3-14 0,1-12 21,5-22-17,2-11-3,11-10-9,3-10-1,3-5-18,0-8-79,0-29-97,19-16-469</inkml:trace>
  <inkml:trace contextRef="#ctx0" brushRef="#br0" timeOffset="6743.8346">7559 3081 982,'0'0'90,"0"0"-15,150-15 29,-69-8-59,0 0-18,-13 0-19,-15 7-8,-19 5-20,-13 6-37,-16 5-74,-5 0-225,-15 10-131</inkml:trace>
  <inkml:trace contextRef="#ctx0" brushRef="#br0" timeOffset="6953.4406">7705 3338 765,'0'0'165,"0"0"-50,143-12 22,-76-4-65,-3 4-39,-11 1 8,-12 2-27,-14 4-12,-13 2-2,-10 1-3,-4 2-39,0 0-76,0 0-123,-21 5-141</inkml:trace>
  <inkml:trace contextRef="#ctx0" brushRef="#br0" timeOffset="7704.2167">9449 2851 875,'0'0'18,"0"0"11,0 0 7,145 44 41,-59-44-3,15 0-28,3-14-8,-6-10-11,-12 0-12,-13 4-9,-27 6-6,-21 6-9,-18 6-38,-7 2-32,-23 0-36,-25 12-109,-13 6-126,-1-4-67</inkml:trace>
  <inkml:trace contextRef="#ctx0" brushRef="#br0" timeOffset="8160.8515">9505 2917 800,'0'0'101,"0"0"-40,0 0-11,0 0-37,0 0 28,129 18-2,-71-2-18,-4 3-14,-6 5-2,-1-2 0,-7 0-2,-2-3 1,-8 0-2,-7-5-1,-8-3 0,-7 1 1,-8 0-2,0 7 4,-16 5 1,-17 6 1,-12 2-1,-7 6-4,-3 3 2,-1 0-3,3-2 1,6-7 0,16-6-1,15-8 0,16-4 0,0 0-8,36-5 2,29-2 6,28-7 22,26 0 1,16-10 2,16-10 5,-1 3-5,-11-4-13,-28 7 16,-37 5-15,-30 4-13,-26 5-3,-18 0-35,-4 1-51,-44 22-80,-14 2-255</inkml:trace>
  <inkml:trace contextRef="#ctx0" brushRef="#br0" timeOffset="8686.7149">9495 4122 869,'0'0'43,"0"0"-29,0 0 34,0 0 2,45 133-10,-30-87-14,-5-2-3,-4-8-7,-3-5 4,-3-13-8,0-11-2,0-3-3,0-4-1,0 0 4,0-20 6,0-18-14,0-12-2,4-2-2,7 2-1,7 6 2,3 11 1,-1 8-1,3 9 1,-2 8 0,-5 8-1,3 0-3,0 0 2,-4 17 2,3 10 6,-5 1 0,-5 4-1,1 4 6,-2 0-8,-2-1 1,-3-4-2,0 3 0,-2-8-2,0-1-2,0-8-16,0-7-70,0-3-82,2-7-136,-1 0-111</inkml:trace>
  <inkml:trace contextRef="#ctx0" brushRef="#br0" timeOffset="8964.9164">9990 4221 936,'0'0'39,"0"0"-25,0 0 40,0 0 14,152-3-30,-99-10-17,-4-1 8,-7 3-15,-10 2-10,-12 5-4,-9 1-1,-6 2-22,-5 1-26,0 0-55,0 0-66,0 0-91,-7 5-96</inkml:trace>
  <inkml:trace contextRef="#ctx0" brushRef="#br0" timeOffset="9181.0564">10072 4456 803,'0'0'109,"0"0"-78,0 0 61,0 0-10,133-8-37,-79-8-22,-4-3-3,-5 4-13,-14 0-7,-7 6-46,-6-4-139,-4 3-111,1-4-236</inkml:trace>
  <inkml:trace contextRef="#ctx0" brushRef="#br0" timeOffset="9548.7148">10648 4205 746,'0'0'297,"0"0"-279,0 0 8,0 0 17,-29 114-23,29-76-10,0 5-5,0-2 2,6-4-6,6-9 6,1-6-4,3-12 3,6-9-2,10-1 3,7-10-2,3-22 6,-1-4-8,-10-5-1,-9-4 3,-8 5-1,-10 1-1,-4 7 15,0 6 3,-13 6 8,-12 7-9,-7 7-8,-2 6-6,-3 0-5,2 0 0,4 6-1,4 12-1,0-3-2,10 4-20,3-1-43,12-9-102,2-9-298</inkml:trace>
  <inkml:trace contextRef="#ctx0" brushRef="#br0" timeOffset="10269.0294">9964 1969 489,'0'0'155,"0"0"-113,0 0 8,0 0 58,0 0-16,13 138-25,-13-90-11,-15 0-14,-10-4-5,-3-7-7,-4-4-13,-4-4-10,0-9 0,-1-4-2,7-9-2,3-4 3,6-3 5,2 0 4,11-10 3,1-9 0,7-2-9,0-4-9,5 4 0,19 5-1,10 6-1,5 8-2,6 2-1,1 0 4,-1 10-2,-2 4 2,-1 1-1,-4-3 2,-5-5 0,-3-5 4,-6-2-2,-4 0 1,-2-18 3,-10-4-1,-1-5 3,-7-7 2,0-5 7,0-6-7,-20 8-4,3 8-2,-2 12-4,4 8-1,-2 4 1,5 5-8,-2 0-40,-1 5-55,4 11-193,2-12-380</inkml:trace>
  <inkml:trace contextRef="#ctx0" brushRef="#br0" timeOffset="11356.1878">11265 2948 813,'0'0'80,"0"0"-11,0 0-5,0 0-52,0 0 0,0 0-3,132-10-8,-115 52 0,-7 10 8,-10 8 10,0 4 3,-5-3-1,-9-3-7,4-14-2,8-13 3,2-7-11,0-9-1,10-9-2,17-6 2,4-3 4,5-26-1,-1-10-1,-2-3-1,-5-3-4,-8 2-2,-8 1 2,-4 3 1,-3 2-1,-5 7 1,0 2 1,0 6 1,0 6-1,-5 3 0,-3 8 13,2 2-1,2 3-5,0 0-5,2 0 1,2 25-5,0 11 0,0 6 5,0 4 0,10 2-3,7-4 1,-2-4 0,0-5-3,3-5 0,0-7-9,-4-6-31,6-7-61,0-9-116,-1-1-120,0-6-142</inkml:trace>
  <inkml:trace contextRef="#ctx0" brushRef="#br0" timeOffset="11721.9977">11905 3288 395,'0'0'141,"0"0"-40,0 0 20,11 108-36,-7-77-18,1-5-26,-5-4-14,2-4 13,-2-9-14,0-2-10,0-7-2,0 0 19,0 0 23,0-12 1,2-17-30,3-12-24,4-4-1,4 1 0,3 7-2,3 4 0,4 9 3,0 6-3,-2 9 7,-3 9-7,-2 0 0,-1 9-3,-4 17 3,1 6 3,-5 5 5,-5-3-1,-2 0-2,2-5-3,-2-5-2,0-3 1,0-9-1,0-4-32,0-3-50,0-5-105,3 0-112,4 0-33</inkml:trace>
  <inkml:trace contextRef="#ctx0" brushRef="#br0" timeOffset="11987.8082">12362 3208 568,'0'0'75,"0"0"-30,0 0 50,0 0-32,0 0-8,0 0-20,22 30-15,-22-26 1,0-4 8,-7 0-7,1 0-5,2 0 12,1 0-10,3 0-3,0-5 4,0-2-18,0 1 4,0 2-6,3 1-5,5-2-110,1-1-169</inkml:trace>
  <inkml:trace contextRef="#ctx0" brushRef="#br0" timeOffset="12586.2066">12990 2999 778,'0'0'158,"0"0"-111,0 0 8,0 0-54,0 0 11,0 0-1,130 3-4,-74-3 3,-1-5-3,-4-7 10,-3 2 15,-15 2-14,-9 6-9,-10 2-6,-8 0-3,-3 0-5,-3 15 5,0 4 3,-3 3 1,-17 7-1,-6 2-2,-10 8 0,-7 7 2,0 0-2,-5 0-1,8-3 6,9-11-6,9-10 1,11-8 1,5-11 4,6 2-2,0-3-3,30-2 7,10 0 22,11 0-12,3 0-4,4-2 0,-2-6-6,-7-2 5,-9 1-11,-11 4-2,-10-2-1,-3 2-36,-9 0-46,-5 1-84,-2-1-136,0-4-97</inkml:trace>
  <inkml:trace contextRef="#ctx0" brushRef="#br0" timeOffset="12889.1495">13062 2643 149,'0'0'800,"0"0"-772,0 0 12,0 0-32,0 0-6,0 0 6,142-37-8,-95 26-19,-6-1-100,-5-2-161,-13 1-66</inkml:trace>
  <inkml:trace contextRef="#ctx0" brushRef="#br0" timeOffset="13336.9304">13517 2460 680,'0'0'226,"0"0"-226,0 0 3,0 0 30,0 0 2,65 132-7,-57-93 2,-5-2-5,-3-6 1,0-7-3,0-9-3,0-4-3,0-10-1,0-1-5,0 0 12,0 0 5,0-17-15,13-15-8,4-9-5,4 2 0,4 3 2,-1 7-2,2 7 1,1 2-1,0 8 0,-6 8 3,3 4-3,-8 3-3,-1 26-3,-8 12 6,-7 9 2,0 0 8,0-2-4,0-8 1,0-8 1,0-10 2,0-10-3,8-6-4,17-6 0,8 0 12,9-18-4,1-8-10,-1-2-1,-3 2-58,-12-2-108,-12 0-273</inkml:trace>
  <inkml:trace contextRef="#ctx0" brushRef="#br0" timeOffset="15482.0989">8131 5917 1079,'0'0'53,"0"0"-47,0 0 36,0 0-24,0 0-10,149-17 6,-77 0-10,-12 5-4,-15 6-58,-16 6-112,-22 0-124,-7 0-224</inkml:trace>
  <inkml:trace contextRef="#ctx0" brushRef="#br0" timeOffset="15660.8379">8107 6214 745,'0'0'68,"0"0"-52,0 0 104,142-23-61,-72 0-24,-3 0-11,-9 8-24,-14 7-42,-15 8-153,-13 0-120,-16 0-149</inkml:trace>
  <inkml:trace contextRef="#ctx0" brushRef="#br0" timeOffset="17640.1014">19027 688 79,'0'0'209,"0"0"-202,0 0-3,0 0 30,0 0 8,0 0 43,-7 0 18,7 0 14,0 0 5,0 0-18,0 0-33,0 0-26,-2 0-13,2-3-12,0 3-7,0 0-2,0-1 0,0 1 0,0 0-1,0 0-1,0 0-4,0 0-2,0 0-2,0 0 0,0 0-1,0 0 0,0 0 0,0 0-2,0 0-2,0 0-4,0 0 8,5 0 0,9 0 10,-1 0-6,-3 0 1,2 0-5,-3 1-1,-3 13-2,4 9 3,-4 4 0,-1 4 1,-3 8 0,-2 0-1,0 3 2,0 2-1,0-4 2,0-6-3,4-6 0,0-10 2,1-6-6,6-5 2,2-7 0,8 0 1,8-10 1,0-15 4,1-5 1,0-4-5,-13-3-2,-1-7 2,-5 4-1,-7-7 1,2 4-3,-6 8 3,0 7 0,0 14 0,0 9 2,0 5 3,0 0-5,0 5-3,-3 23-12,-8 8 12,4 9 3,3-2 2,4-3 4,0 0 8,0-3-9,9-1-1,7-3-3,5-1-1,4-1-19,4-6-83,0-2-148,-4-13-162</inkml:trace>
  <inkml:trace contextRef="#ctx0" brushRef="#br0" timeOffset="18022.1284">19569 1090 760,'0'0'162,"0"0"-157,0 0-3,0 0 9,0 0 15,-7 116 3,7-89-16,0-8 1,2-7-6,1-3 5,-1-9-3,-2 0 4,0 0 15,0 0 17,2 0 4,2-16-6,4-12-40,2-7-4,3-2-1,8 2 1,1 8 0,-2 6-1,-2 11-1,-5 6 4,3 4-1,-1 0-1,3 9-2,1 14 1,-6 6 0,3 1 2,-6-1 1,-1 2 1,-1-4-3,-4-2-3,2-4-51,-4-4-89,7-8-151,-2-6-122</inkml:trace>
  <inkml:trace contextRef="#ctx0" brushRef="#br0" timeOffset="18264.5994">20073 932 664,'0'0'200,"0"0"-159,0 0 22,0 0-24,0 0-21,162-64-9,-107 47-9,-2 4-4,-7 3-54,-10 4-166,-16 3-88</inkml:trace>
  <inkml:trace contextRef="#ctx0" brushRef="#br0" timeOffset="18451.9391">20124 1194 838,'0'0'100,"0"0"-92,0 0 30,0 0-37,0 0 21,130-31-22,-64 7-62,1 0-81,-7-4-108,-8-3-220</inkml:trace>
  <inkml:trace contextRef="#ctx0" brushRef="#br0" timeOffset="18749.8216">20763 882 614,'0'0'336,"0"0"-330,0 0 8,0 0 3,-46 106-6,40-62 5,3 0-12,3-7-4,0-9 0,13-9-5,12-8-1,6-11-3,7 0 9,5-8 18,-1-20 0,-5-5-7,-8-5-5,-6 1 3,-12-6 5,-11 3 26,0 5 9,-5 6-38,-21 14 2,-8 6-13,-6 9-3,-7 0-43,-1 14-74,-2 6-125,11 0-171</inkml:trace>
  <inkml:trace contextRef="#ctx0" brushRef="#br0" timeOffset="19839.2653">21281 822 998,'0'0'14,"0"0"-1,82 122 42,-44-41-5,0 25-9,-6 24-20,-17 16-9,-9 7-9,-6-11-3,0-18 5,0-20-4,5-23-1,12-19 0,8-16 0,4-22 4,7-17-4,4-7 9,3-27-1,-6-19-3,-8-8 1,-17-6 1,-12-2-3,0-2-1,-32 2 0,-16-1-3,-8 5-3,-9 5-2,1 7 1,6-1 2,10 4-10,17-1 6,14 0-2,15-2-8,2-8-8,17 0-12,18-1 6,4 8 3,-1 9 11,-3 6-1,3 4 12,-5 3 5,-2 6 2,-2 0-2,-8 6 1,-1-2-1,-7 7 1,-6 2 2,-3 2-3,-2 4 8,-2-2 0,0 2 8,0 0-2,0 0 1,0 0-1,0 0-7,0 0 2,0 0-1,0-2 0,0 2 2,0 0 5,0 0-8,0 0 1,0 0-1,0 0-3,0 0 2,0 0-4,0 0 2,0 0-3,0 0 0,0 0-2,0 0-1,0 0-5,0 11 4,-8 10 2,-8 6-1,5 6 1,0 2 0,2-1 0,7-4 1,2-2-1,0-11-3,0-3 4,13-6-2,7-5-4,7-3 6,2 0 6,5-18 3,-1-11-7,-6-3-1,-8-1-1,-9-1 4,-10 2 0,0 4-4,-2 10-3,-21 3-7,-4 9-10,-4 4-17,6 2 6,5 0-5,11 0 13,9 0-11,0 0-10,3 0-26,21 0 18,10 0 52,9 0 1,-2 8 0,4 7 3,-3 7 0,-4 3 11,-2 4 6,-10-1 0,-5-1-3,-10-3 29,-9 1-12,-2-7-9,0-4-10,0-6 18,-2-4-3,0-4-7,-1 0 30,-1 0-17,2-25-16,2-8-21,0-14-14,4-3-26,30 3-69,3 4-90,6 7-329</inkml:trace>
  <inkml:trace contextRef="#ctx0" brushRef="#br0" timeOffset="20228.1228">22507 854 600,'0'0'368,"0"0"-368,0 0 0,0 122 28,9-78-11,2-4 0,-4-1-7,-3-9-2,-4-8 3,0-6 8,0-8-1,0-3 6,0-5-9,0 0 4,0 0 1,0-12 5,5-25-25,3-13-1,8-8-20,5 4 12,-2 13 4,1 9 3,1 13 2,-4 7 1,1 7 2,2 5 1,-2 0 0,7 14-4,-6 14 0,-1 5 3,-5 2 2,-5 1-4,-4 0-1,-4-2-11,0-1-66,0-6-85,-12-8-226</inkml:trace>
  <inkml:trace contextRef="#ctx0" brushRef="#br0" timeOffset="20662.9121">23361 790 534,'0'0'254,"0"0"-228,0 0 40,0 0-35,0 0-31,0 0-11,-15 12 11,-14 8 18,-12 0-4,-6 1-4,7-7-5,-2 5-1,8-3-2,2-2 1,11-2-1,6-3-1,5-4-1,8-2 0,2-2-1,0 1-6,2 7 7,20 3 16,10-1 27,7 5 9,7 1-1,0-6-22,1 3-11,-7-3-10,-7-4-5,-6 3-1,-6-3-4,-6-3-27,-1-4-111,-2 0-161,5 0-138</inkml:trace>
  <inkml:trace contextRef="#ctx0" brushRef="#br0" timeOffset="21013.8213">23715 771 921,'0'0'0,"0"0"5,0 0-5,-24 109 13,16-65-1,7 1-5,1-8-4,0-6-3,9-12-5,13-6 5,7-8 27,7-5 18,1 0 7,5-19-12,4-9-2,-9-6-10,-10-1 5,-10-5-6,-11-1 7,-6 4-11,-3 3-6,-21 6-5,-5 8-1,-5 8-6,1 6-5,4 4-4,0 2 2,3 0-38,6 4-50,8 6-74,10-6-129,2-4-212</inkml:trace>
  <inkml:trace contextRef="#ctx0" brushRef="#br0" timeOffset="21173.7789">24442 930 623,'0'0'292,"0"0"-292,0 0-169,0 0-272</inkml:trace>
  <inkml:trace contextRef="#ctx0" brushRef="#br0" timeOffset="24108.7623">9580 5799 551,'0'0'185,"0"0"-123,0 0 13,0 0-48,0 0-17,0 0-10,0 0-7,0 0-3,28 43 10,-18 6 39,-6 7 0,-4 6 2,0 1-16,0-10-10,0-4-7,6-13-4,8-12-1,7-9-1,1-12-2,9-3 1,2-12 8,7-20-6,-2-10-3,-7-4-6,-8-2 3,-10-3 1,-6 4 0,-4-2 1,-3 10 1,0 4 2,0 12-2,0 6 4,0 7-3,0 5 11,0 5 1,0 0-6,0 0-1,0 0-6,-3 21-6,1 11 2,2 10 4,0 1 2,0-2 4,10 1-3,4-2 0,0 2-1,-2-5-2,1-2-6,-3-10-81,-1-5-108,0-10-78</inkml:trace>
  <inkml:trace contextRef="#ctx0" brushRef="#br0" timeOffset="24454.7052">10113 6249 585,'0'0'39,"0"0"-36,0 0 37,17 114-7,0-77-14,0-2-11,1-11 13,5-11-17,-2-11 13,3-2 25,2-5 17,-1-23-12,3-6-27,-7-3-6,-4 1 13,-11 2 2,-6 0 7,0 4 1,-8 4-8,-19 7-4,-2 10-3,-7 9-15,1 0-6,-3 0 0,11 16-1,7 0-1,6-1-7,12 0-86,2-7-96,0-6-106</inkml:trace>
  <inkml:trace contextRef="#ctx0" brushRef="#br0" timeOffset="25040.3259">10574 5992 750,'0'0'119,"0"0"-111,0 0 13,0 0-10,0 0 15,0 0 14,100-4-17,-54-5-8,-2 0-2,-6 0-2,-3 3 0,-6 0-3,-12 6-5,-5 0 3,-4 0-6,-8-2 0,0 2 2,0 0 1,0 0 3,0 0-6,0 0 2,0 12 4,-10 8-2,-10 3 2,0 3-4,-5 1-1,-4 5-1,-2 3 2,-2-3-2,4 2 0,5-2-2,1-2 2,9-5 0,6-4 2,3-8-2,5-3 0,0-5 3,20-1 2,16-2 16,11-2-7,4 0-6,6 0 3,-3-4-2,-8-8 5,-6 2-12,-12 1 0,-12 2-2,-5 1-18,-7-1-50,-4 0-39,0 0-113,0-4-110</inkml:trace>
  <inkml:trace contextRef="#ctx0" brushRef="#br0" timeOffset="25319.0239">10679 5645 180,'0'0'519,"0"0"-478,0 0-2,0 0-24,0 0 0,0 0 28,113-21-22,-77 14-15,-5 0-6,-4 0-28,-6 0-122,-8-3-149</inkml:trace>
  <inkml:trace contextRef="#ctx0" brushRef="#br0" timeOffset="25676.0839">11063 5434 714,'0'0'70,"0"0"-70,0 0 40,-21 118 1,21-78-23,14-1-2,-1-7-10,7-8-4,-2-8 0,4-10 2,7-6 20,2-5 17,7-22 0,0-9-22,-2-5-5,0 1 7,-12 0 7,-8-1 7,-14 6-6,-2 0 0,-14 12-11,-19 7 1,-7 16-13,-2 0-1,2 4-2,1 17-3,11-2-1,8 5-22,9-4-71,11-2-90,0-8-173</inkml:trace>
  <inkml:trace contextRef="#ctx0" brushRef="#br0" timeOffset="26233.822">12112 5729 581,'0'0'141,"0"0"-9,0 0-36,0 0-80,0 0-13,12 102 56,-6-47 8,-4 5-18,0-4-13,1-6-6,1-3-15,-1-6-11,-1-3-4,0-10 0,1-5-36,-1-8-37,0-7-66,-2-4-160,0-4-102</inkml:trace>
  <inkml:trace contextRef="#ctx0" brushRef="#br0" timeOffset="26429.7824">11917 6162 529,'0'0'305,"0"0"-288,0 0 33,0 0-11,126-63-12,-59 42 7,-2 0-14,-8 2-12,-7 1-8,-10 2-32,-7 2-109,-4-1-104,-7 1-162</inkml:trace>
  <inkml:trace contextRef="#ctx0" brushRef="#br0" timeOffset="26891.7385">12630 5767 482,'0'0'423,"0"0"-399,0 0 74,0 0-29,0 0-59,0 0-3,67 3-2,-57 40 0,-7 9 2,-3 3-3,0-1 1,0-4-2,0-10-2,0-8 0,11-15-1,7-8 1,6-9-1,5 0 0,7-28-2,-1-9-10,-1-4 0,-7-4 0,-10 1 5,-3-6 0,-10 1 4,-4 3 2,0 7 1,0 8 1,0 11 4,-4 10 7,-3 6 4,7 4 8,-2 0-8,0 22-16,-1 13 1,3 11 3,0-2 3,0 0 5,0 0-6,14-4-6,-2-1 0,-2-3-2,-1-4-56,3-8-109,-4-9-146,5-10-97</inkml:trace>
  <inkml:trace contextRef="#ctx0" brushRef="#br0" timeOffset="27104.4661">13191 6039 847,'0'0'42,"0"0"25,0 0 29,0 127-54,7-93-1,5-2-23,-4-6-5,-4-4-6,-4-6-2,3-5-2,-3-6-3,0-3-31,0-2-77,0 0-56,-3 0-180</inkml:trace>
  <inkml:trace contextRef="#ctx0" brushRef="#br0" timeOffset="27873.7261">13433 5731 396,'0'0'171,"0"0"-110,0 0 33,0 0 20,0 0-25,130 19-28,-72-19-9,3 0-21,1-12 2,-4-4-6,-4 3-8,-12 1-10,-18 6-3,-15 2-6,-9 4 1,0 0 0,0 0 4,-7 17-3,-12 10 6,-8 5-3,0 1 1,0-1-3,-4 1 7,2 3-1,-2-4-6,4-3 3,0-2 0,10-6-4,5-6-2,6-7 1,6-3 1,0-3-1,2 0-1,26 3 11,12-5 9,8 0-10,5 0-1,3 0-5,-3-9-2,-3-8-2,-12 4-11,-12-1-33,-9 3-36,-9 2-66,-8-2-111,0 1-92</inkml:trace>
  <inkml:trace contextRef="#ctx0" brushRef="#br0" timeOffset="28137.7488">13659 5428 599,'0'0'146,"0"0"-75,0 0-6,0 0-36,0 0 1,115-24-17,-74 15-9,-2-4-4,-6 5-112,-5-3-125,-2-3-155</inkml:trace>
  <inkml:trace contextRef="#ctx0" brushRef="#br0" timeOffset="28518.583">14092 5247 269,'0'0'484,"0"0"-457,0 0 55,0 0-6,0 0-67,0 0 21,42-36-22,-21 9 0,-2-2-4,-1-2 9,3-1 15,-8 6-2,-3 1-1,-2 13-7,-4 3 7,-2 6-2,-2 3-5,0 0-7,0 0-11,0 0-3,6 12-2,-1 14 5,5 8 14,-5 4 1,3 5 2,-2-2-5,-2 0-6,2-5-1,-2-2-3,0-5-2,3-2 0,-7-1-17,1-4-56,-1-4-51,3-2-28,-1-4-84,-2-5-108</inkml:trace>
  <inkml:trace contextRef="#ctx0" brushRef="#br0" timeOffset="28734.8019">14239 5530 514,'0'0'286,"0"0"-241,0 0-7,0 0 30,121-10 15,-62-8-13,4-2-40,-8 0-10,-5-1 12,-13 1-7,-8 5-16,-15 4-5,-7 2-4,-7 3-32,0 6-98,-9 0-250</inkml:trace>
  <inkml:trace contextRef="#ctx0" brushRef="#br0" timeOffset="29233.7709">15109 5642 700,'0'0'139,"0"0"-57,0 0-7,0 0-38,0 0 36,-14 154-17,14-105-22,4-1-14,5-2-6,0-6-11,-2-5-1,0-6-2,-5-5-7,-2-4-47,0-1-53,0-7-86,0-6-123,-7-6-206</inkml:trace>
  <inkml:trace contextRef="#ctx0" brushRef="#br0" timeOffset="29435.8127">14874 5992 631,'0'0'160,"0"0"-114,0 0 34,0 0-22,143-46-7,-70 29-18,5 0-22,-3-4-7,-11 5-4,-8 0-16,-14 2-106,-9 2-147,-10-2-111</inkml:trace>
  <inkml:trace contextRef="#ctx0" brushRef="#br0" timeOffset="29876.7377">15583 5641 114,'0'0'609,"0"0"-585,0 0 60,0 0-23,0 0-43,0 0 1,92 39-8,-86 0 0,-4 5-2,-2 2 2,0-1-1,0-8-1,0-8-8,0-14-1,7-6-1,9-9 1,4 0 3,8-10 7,-1-19-10,0-5 0,-4-4-2,-8-4 2,-3-2 0,-6 1 0,-2 3 1,-4 8 6,0 15 28,0 8 22,0 7 16,0 2-15,0 0-19,0 0-12,0 0-16,0 11-8,0 15-1,0 10 14,0 2-5,0 2-2,2 1-5,6-2-2,1 0-2,-4-1 0,2-1-20,3-3-48,-1-3-67,-1-7-155,1-9-193</inkml:trace>
  <inkml:trace contextRef="#ctx0" brushRef="#br0" timeOffset="30618.7523">16089 6050 722,'0'0'104,"0"0"-44,0 0 45,0 0-70,0 0-24,0 0 7,0-41-5,0 29 4,0 0-1,5 2 3,-3 1-4,2 1-6,3 1-2,-3 3-2,3 1-1,2 3-4,2 0-4,3 0 4,-1 3 0,-5 13 5,-3 2-4,-5 3 0,0-2 1,0 1 4,-13-4-1,-3-1-3,0-3 3,6-10-1,-4-2 0,3 0-1,2 0 2,2-12 0,3-9-3,4 0-4,0-2 1,0 6 0,14 3-1,5-1 2,2 3 2,6 2-2,2 3 0,0 2-2,-6 5 1,0 0-5,-3 8 5,-7 13 0,-3 4 0,-4 8 2,-6 3-1,0 4 2,0 0 0,-8-1 1,-15 0 1,-4-5-1,-3-3 1,2-8-4,-1-7 1,7-10 0,1-6 1,6 0 0,6 0-2,3 0-2,6-10 2,0 0-2,0 1 3,15 2-1,6 3 2,5 4 3,6 0 2,7 12 3,1 6 1,3 0 4,-3-4 4,-7-3-9,-4-6 5,-4 0 5,-10-5-10,-5 0-6,-4 0-3,-4 0-1,0 0-12,3 0-54,1-5-49,6-23-261,1-14-336</inkml:trace>
  <inkml:trace contextRef="#ctx0" brushRef="#br0" timeOffset="31166.4261">16972 5689 813,'0'0'42,"0"0"-32,0 0 78,132-14-48,-81-2-6,0 2-16,-9 3-10,-10 6-2,-15 5-4,-9 0-2,-6 0-3,-2 0 3,0 16 4,0 10 15,-6 3 5,-11 4-7,-5 4-4,-1 0 3,-6-2-9,3 2 0,0-4 0,5-4 6,3-3-3,6-3 1,9-6-3,3 0 3,0-2-9,0-1 4,17-1 5,12-7 4,7-4 1,6-2-3,8 0-3,-4-12-9,1-4-1,-11 2-25,-7-2-50,-12-3-53,-11-3-154,-6-4-179</inkml:trace>
  <inkml:trace contextRef="#ctx0" brushRef="#br0" timeOffset="31370.5684">16945 5409 786,'0'0'91,"0"0"-87,0 0 56,0 0-11,152-81-30,-99 65-19,-10 0-24,-10 2-105,-6-7-107,-13 0-114</inkml:trace>
  <inkml:trace contextRef="#ctx0" brushRef="#br0" timeOffset="31946.0911">17427 5063 282,'0'0'291,"0"0"-263,0 0 14,0 0 36,0 0-15,0 0-10,-9 44-15,-2-34-15,2-3-6,-1-2-11,6-5 3,2 0-4,2 0 2,-2 0 4,2 0-6,0-4-1,0-8-8,0-2 3,8 0 0,11 4-1,1 1 2,-3 2 0,6 5 2,-1 2-2,2 0 0,-1 0-2,-3 4 2,-5 18 0,-1 6 2,-5 8 3,-7 8 5,-2 7 2,0 0 2,0 2 1,-15-7-5,-3-6 5,-1-8-8,4-10 1,7-8-6,0-8 1,6-6-1,2 0 1,0 0 6,0 0 2,0-7-10,0-6-1,0 6 1,0 7-1,14 0-1,5 0 1,10 0 2,3 3 8,6 1 0,2-4 14,0 0 7,-3 0 15,-4-2-7,-14-8-12,-7 0-6,-8-4-2,-2 2-11,-2 0-8,0 4-4,0 6-44,0 2-87,0 0-211,0 8-441</inkml:trace>
  <inkml:trace contextRef="#ctx0" brushRef="#br0" timeOffset="32204.3513">18000 5707 1008,'0'0'23,"0"0"30,-1 104 48,1-58-58,0 2-5,8-2-16,-6-4-12,0-6-4,-2-5-4,0-9-2,0-5 0,0-5-12,0-5-46,0-3-71,0-4-95,0 0-82,-2-9-271</inkml:trace>
  <inkml:trace contextRef="#ctx0" brushRef="#br0" timeOffset="32383.2488">17799 5955 843,'0'0'147,"0"0"-109,0 0 25,0 0-14,129-46-34,-67 26-13,3-2-2,-7-3-57,-8 2-104,-12 3-192</inkml:trace>
  <inkml:trace contextRef="#ctx0" brushRef="#br0" timeOffset="32838.4933">18414 5592 521,'0'0'313,"0"0"-304,0 0 21,0 0 4,0 0-29,0 0 8,100 86-3,-92-40-2,-7 0 0,6-5-5,-2-3 1,-1-8-4,8-6 0,-2-10-2,9-8-11,2-6 0,10-2 11,0-22 0,-1-10-4,-4-4 2,-7-3-1,-9-2 5,-5-6 2,-3-1 0,-2 4 7,0 10 12,0 10 3,0 14 33,0 10 22,0 2-23,0 0-30,0 25-14,-2 11 10,2 7 13,0 1-16,0-1-2,0-4-6,14-2-9,1-3-2,-3-1-1,-4-6-21,1-1-62,-3-4-89,1-7-183,0-10-202</inkml:trace>
  <inkml:trace contextRef="#ctx0" brushRef="#br0" timeOffset="33258.7606">19031 5854 305,'0'0'390,"0"0"-287,0 0 66,134-29-50,-107 29-55,-9 8-28,-9 13-22,-9 2-4,0 3 4,-20 3-6,-14-3-4,1-3-3,0 0-1,6-6-25,9-4-19,7-8-20,5-3 10,6-2 23,0 0 22,0 0 9,13 0 2,11-12 0,7 0 16,-2 6-3,0 4-1,-2 2 6,-5 0 4,-4 7 4,-7 13-5,-11 1-5,0 6 12,-2-1 4,-23 0-8,-4-3-8,-1 0-5,3-5-7,0-4-5,1-2-1,3-6-1,0-2-15,6-4-26,5 0-31,6 0-72,6-20-161,0-10-172</inkml:trace>
  <inkml:trace contextRef="#ctx0" brushRef="#br0" timeOffset="33723.5309">19424 5634 847,'0'0'71,"0"0"-54,0 0 104,157-26-75,-111 18-28,-6 0-7,-7 8-6,-10 0-5,-8 0 0,-6 0-1,-4 0-7,-5 14 7,0 4-2,0 4 2,-5 5-1,-15 0 1,-7 4 1,-6 1 0,-1 1 3,-2-4-3,6 0 3,3 0-2,6-3 6,11-6 8,5-2 5,5-4 0,0-1 5,12-4-5,20-4 1,9-5-1,7 0-5,9 0-4,-4-10-8,-3-5-2,-13 1 0,-13 0-2,-8 0-23,-9 0-23,-2-2-57,-5 0-66,0-2-213</inkml:trace>
  <inkml:trace contextRef="#ctx0" brushRef="#br0" timeOffset="33920.3585">19455 5298 920,'0'0'83,"0"0"-82,0 0 19,159-60-20,-97 39-23,-7 0-225,-14-4-362</inkml:trace>
  <inkml:trace contextRef="#ctx0" brushRef="#br0" timeOffset="34362.4513">19970 4916 805,'0'0'105,"0"0"-76,125-39 113,-83 36-83,-6 3-26,-10 7-19,-14 19-12,-12 2 1,0 6 1,-22 2 0,-12-4-1,-2-3 2,9-8-3,8-4-2,4-6-6,10-5-8,1-2 0,4-4 1,0 0 3,18 0 8,10 0 2,6 2 1,4 7 1,-3 0 2,-2 9 4,-8 4-1,-12 2 6,-11 5-4,-2-1 10,-13 2 6,-18-4-8,-7 0-7,0-6-7,2-2-3,1-6-1,4-4-56,8-5-100,10-3-210</inkml:trace>
  <inkml:trace contextRef="#ctx0" brushRef="#br0" timeOffset="34633.8302">20550 5502 452,'0'0'702,"0"0"-694,0 0 54,9 116 27,-3-68-54,5 3-13,-1-5-13,-5-4-6,1-2-1,-6-4-2,0-5-16,0-11-5,0-6-62,0-7-52,0-2-97,0-5-164</inkml:trace>
  <inkml:trace contextRef="#ctx0" brushRef="#br0" timeOffset="34789.3179">20465 5803 281,'0'0'641,"0"0"-597,0 0 11,0 0-21,0 0-34,161-82-14,-106 61-164,-1-1-147</inkml:trace>
  <inkml:trace contextRef="#ctx0" brushRef="#br0" timeOffset="34938.7654">21020 5613 773,'0'0'149,"0"0"-125,0 0 4,0 0-28,0 0-31,0 0-252,50-10-260</inkml:trace>
  <inkml:trace contextRef="#ctx0" brushRef="#br0" timeOffset="35089.386">21309 5560 848,'0'0'80,"0"0"-55,0 0 20,0 0-45,0 0-112,0 0-272</inkml:trace>
  <inkml:trace contextRef="#ctx0" brushRef="#br0" timeOffset="35237.6893">21615 5548 721,'0'0'127,"0"0"-115,0 0 12,0 0-24,0 0-119,0 0-275</inkml:trace>
  <inkml:trace contextRef="#ctx0" brushRef="#br0" timeOffset="35383.7958">21934 5532 646,'0'0'49,"0"0"-49,0 0-13,0 0-196</inkml:trace>
  <inkml:trace contextRef="#ctx0" brushRef="#br0" timeOffset="35553.5888">22215 5508 949,'0'0'111,"0"0"-60,0 0 18,0 0-18,0 0-51,0 0-7,52-55-127,-66 38-298</inkml:trace>
  <inkml:trace contextRef="#ctx0" brushRef="#br0" timeOffset="36449.0612">8469 8099 712,'0'0'178,"0"0"-121,0 0 44,0 0-59,0 0-21,0 0 6,0 0-4,157-41-14,-109 26-9,4 1-5,-5 0-55,-7 6-115,-6 4-128,-19 0-136</inkml:trace>
  <inkml:trace contextRef="#ctx0" brushRef="#br0" timeOffset="36648.3447">8602 8260 746,'0'0'93,"0"0"-77,0 0 74,0 0-67,0 0-13,0 0 63,91 7-10,-50-14-43,-5 3-20,-7 4-5,-6 0-86,-3 0-93,-4 7-56,-3 2-117</inkml:trace>
  <inkml:trace contextRef="#ctx0" brushRef="#br0" timeOffset="37354.4128">9856 7756 884,'0'0'57,"0"0"-38,0 0 54,0 0-49,0 0-10,0 0 3,87-48-16,-74 78 0,-3 10 2,-10 12 1,0 3 5,0-1 1,0-3-7,0-6 0,0-11-3,2-10 0,15-13-2,6-8 2,6-3 0,2-12 0,5-22 0,-3-7-1,-4 0-1,-7-3 2,-10 1-1,-5-3 1,-7 2 0,0 3 5,0 12-4,0 15 15,0 8 20,0 6 3,0 0-8,0 0-19,0 14-12,0 18 0,0 10 4,0 7 2,2-1-5,7 4 1,-1-4-2,6 0-5,-1-10-51,5-6-57,1-14-103,1-12-87,4-6-42</inkml:trace>
  <inkml:trace contextRef="#ctx0" brushRef="#br0" timeOffset="37653.6884">10431 8075 559,'0'0'129,"0"0"-80,0 0 57,0 0-39,0 107-25,0-78-23,9 0-9,9-8-1,1-5-4,2-5-2,8-11 14,2 0 21,1-9 4,3-21-11,-3-2-8,-7-8 1,-8 2-2,-14 0 0,-3 1 3,-3 5 3,-22 7-3,-7 7-7,-8 10-6,-1 6-8,-4 2-4,0 2 0,8 16-1,8 3-1,11 4-9,13-5-59,5-2-73,3-11-202,21-7-268</inkml:trace>
  <inkml:trace contextRef="#ctx0" brushRef="#br0" timeOffset="38078.7305">11347 7596 869,'0'0'116,"0"0"-103,0 0 14,0 0 50,0 128-35,3-78-2,6 0-18,2-2-13,-2-4-4,2-3-3,-4-5-2,-3-4-7,0-2-51,-4-7-92,0-6-156,0-11-96</inkml:trace>
  <inkml:trace contextRef="#ctx0" brushRef="#br0" timeOffset="38248.3482">11107 8020 419,'0'0'479,"0"0"-472,0 0-7,163-116 26,-74 79-20,5 3-6,-9 9-7,-17 7-197,-17 6-221</inkml:trace>
  <inkml:trace contextRef="#ctx0" brushRef="#br0" timeOffset="38884.0948">11891 7668 821,'0'0'15,"0"0"29,0 0 58,0 0-88,0 0 6,0 0 6,90 2-8,-74 31-8,-10 8 7,-6 1 2,0 4 3,0-1-4,-4-6-8,2-8-4,2-11-5,0-10-1,8-8-1,15-2-1,6-8-3,4-24-3,3-7-7,-5-5 8,-2-4-2,-9 1 9,-8-2 0,-4 3 1,-6 4 2,-2 10-1,0 14-1,0 9 14,0 8 13,0 1 5,0 0-11,0 18-15,0 15-7,0 9 11,0 4-3,2-3-2,10 1-2,3-1-1,-1-2-2,1-2-1,-2-5-19,-1-7-62,1-7-101,-4-8-140,-2-12-99</inkml:trace>
  <inkml:trace contextRef="#ctx0" brushRef="#br0" timeOffset="39087.6635">12462 7839 686,'0'0'251,"0"0"-246,0 0 10,0 0 69,0 0-26,44 111-19,-34-75-16,-7-2-1,-3-5-10,0-3-7,0-11-5,0-4-17,0-8-61,0-3-91,0 0-180</inkml:trace>
  <inkml:trace contextRef="#ctx0" brushRef="#br0" timeOffset="39724.216">12911 7700 430,'0'0'116,"0"0"-110,0 0 37,0 0 47,127-4-35,-78-3 15,-3-2-19,-1 0-12,-5 4 1,-11 1 4,-6 2-7,-11 2-23,-5 0-3,-7 0-11,0 0 6,0 18 6,-7 10 8,-17 2-6,-7 0-8,-4 4 5,1-1 0,-2 2-1,5-3 2,2-4-2,11-3 6,5-6-3,9-2-2,4-6-3,0 0-4,21-7 3,18-4 5,5 0 0,5 0-5,2-4-1,-2-10-4,-4 0-2,-11-2-1,-8 2-20,-6 4-48,-6-2-51,-7 2-130,-7-3-168</inkml:trace>
  <inkml:trace contextRef="#ctx0" brushRef="#br0" timeOffset="39958.4335">13004 7302 1008,'0'0'0,"0"0"4,0 0-4,0 0 6,156-21-6,-104 10-77,-13-1-220,-12 1-198</inkml:trace>
  <inkml:trace contextRef="#ctx0" brushRef="#br0" timeOffset="40210.5435">13461 7088 835,'0'0'160,"0"0"-148,0 0 33,0 0 42,0 0-29,40 123-27,-34-89-21,-2 0-6,-4-5-1,0 2-3,0-5-19,0-5-52,0 0-95,0-7-166,0-10-169</inkml:trace>
  <inkml:trace contextRef="#ctx0" brushRef="#br0" timeOffset="40767.3771">14213 7614 532,'0'0'180,"0"0"-84,0 0-25,0 0-12,0 0 46,0 130-31,0-86-36,3-2-13,4-5-10,0 0-10,-1-2-3,-3-5-2,0-2-36,-1-5-35,2-4-74,-4-5-141,0-9-83</inkml:trace>
  <inkml:trace contextRef="#ctx0" brushRef="#br0" timeOffset="40962.7198">14012 7953 796,'0'0'63,"0"0"-62,0 0 33,0 0 8,155-76-16,-74 55-13,2 5-13,-8 0-102,-8 2-116,-16-3-139</inkml:trace>
  <inkml:trace contextRef="#ctx0" brushRef="#br0" timeOffset="41464.513">14767 7606 696,'0'0'85,"0"0"-15,0 0 73,0 0-85,0 0-24,0 0-19,0-9-15,0 20 2,3 12 13,3 8 9,-2 3-6,-2 6-5,2 5-2,-2-2-2,0 0-4,4-6-4,1-9-1,4-10 0,3-7-1,4-10-4,3-1-4,6-8 9,2-18-2,0-10 2,-2-2 0,-10-4-4,-4-4 2,-5-6 2,-8 2 0,2 4 1,-2 11-1,0 16 6,0 11-1,0 8 7,0 0 4,0 0 2,0 16-11,0 18-6,0 12 2,0 0 3,0 2-5,0-4 2,2-1-3,6-4 0,-2-3-12,5-5-46,3-8-88,5-6-120,1-10-123</inkml:trace>
  <inkml:trace contextRef="#ctx0" brushRef="#br0" timeOffset="41799.7265">15233 7939 781,'0'0'58,"0"0"34,0 0 17,0 0-79,0 0 18,116-71-17,-83 71-5,-8 0-1,-9 14-16,-9 11-4,-7 4 7,0 6-1,-14 1 4,-15 0-5,-5-1-4,1-9-1,8-1-1,10-13 1,9-6-1,4-4 5,2-2-1,0 0-7,2 0 0,19 0-1,14 0 9,9-4-3,0-5-6,1-3-1,-1-1-29,-1 1-57,-3-9-100,-9 0-200</inkml:trace>
  <inkml:trace contextRef="#ctx0" brushRef="#br0" timeOffset="42258.0231">15766 7698 843,'0'0'69,"0"0"-68,0 0 39,156-53 0,-96 46-18,-4 1 7,-5 6-21,-13 0-7,-9 0-1,-16 0-2,-9 0-1,-4 8 3,0 8 8,-8 8 23,-12 4 1,-4 4-12,-3 2 1,-2 0-7,0 0 0,0 1-4,2-8-1,2 0 1,5-5 6,5-8-5,6-2 3,4-8-2,3-1-1,2-3-7,0 3 1,18-3-4,15 0 26,7 0-4,3 0-13,2 0-7,8 0-2,-5-4 1,-2 0-2,-11-3-2,-12 2-12,-13-2-17,0-1-38,-10-1-56,0-4-79,0-3-153</inkml:trace>
  <inkml:trace contextRef="#ctx0" brushRef="#br0" timeOffset="42470.543">15812 7337 874,'0'0'159,"0"0"-151,0 0 9,0 0 16,0 0-27,130-84-6,-90 71-1,-4 4-120,-9 0-159,-9 2-126</inkml:trace>
  <inkml:trace contextRef="#ctx0" brushRef="#br0" timeOffset="42844.1861">16212 7117 707,'0'0'84,"0"0"-40,0 0 80,0 0-75,140-35-5,-113 41-11,-11 19-13,-9 7-6,-7 4 7,0 4 1,-23 6-3,-4-2 2,-2-6-6,6-4-5,7-11-4,9-9 1,4-5 0,3-5-7,0-2-1,24-2 1,21 0 13,11 0 12,7-15-8,0-5-7,3-1-1,-2-4 1,-6 4 10,-10-4-8,-15 8-5,-16 5-4,-7 3-3,-6 9-8,-4 0-42,0 0-57,-12 0-279</inkml:trace>
  <inkml:trace contextRef="#ctx0" brushRef="#br0" timeOffset="43433.7231">17247 7615 75,'0'0'399,"0"0"-351,0 0 115,0 0 42,0 0-106,0 0-17,0 0-57,-30 9-22,30 35 15,5 3 18,6 2-9,-3-3-13,2-3-10,-6-8-2,-1 0-2,1-5-18,-2-4-48,-2-5-75,0-1-86,0-11-81</inkml:trace>
  <inkml:trace contextRef="#ctx0" brushRef="#br0" timeOffset="43609.9052">17066 7877 824,'0'0'14,"0"0"57,0 0 34,135-81-73,-74 69 10,-3 2-29,-9 6-13,-7 2-57,-5 2-97,-7-4-159</inkml:trace>
  <inkml:trace contextRef="#ctx0" brushRef="#br0" timeOffset="44028.6295">17677 7529 754,'0'0'55,"0"0"13,0 0 2,0 0-56,0 0 0,0 0 5,58 121-1,-54-77-6,-3-3-10,2-10-1,3-7 1,-1-10-2,7-10-1,5-4 1,6 0 3,3-13 7,1-14-5,-2-3-3,-9-5 0,-1-2 1,-6-7-2,-5-4 4,-4-1 1,0 7 9,0 16 17,0 10 5,0 10-2,0 6 8,0 0-28,-2 29-15,-2 13 0,2 5 9,2 4 2,0-3-6,0-4 0,10 0-2,6-6-3,2-2 0,4 0-47,3-5-83,4-8-121,-2-9-234</inkml:trace>
  <inkml:trace contextRef="#ctx0" brushRef="#br0" timeOffset="44435.6461">18256 7758 242,'0'0'574,"0"0"-540,0 0 62,0 0 1,0 0-60,0 0-8,96 16-15,-94 8-2,-2 0-10,0-2 5,-7-1-2,-6-8-3,6-5 1,2-4-1,5-2 4,0-2-6,0 0 0,0 0 0,0 0 0,19 0 11,8 0 4,4 0-6,0 0-4,-5 7 0,-3 5 7,-9 4 1,-12 0 2,-2 2 12,-5 4 6,-26-2-8,-6 0-7,-4-2-9,2-4-8,5-4 3,5-4-2,6-6-2,7 0-19,7 0-33,9-16-55,0-10-107,0-10-220</inkml:trace>
  <inkml:trace contextRef="#ctx0" brushRef="#br0" timeOffset="44860.6608">18746 7579 846,'0'0'46,"0"0"-40,148-55 90,-88 41-35,-6 6-44,-10 5-9,-15 3-6,-13 0-2,-10 0-3,-6 0-7,0 0 10,0 14 1,0 6 17,-12 7-6,-5 3 1,-1 2-3,-1 6-1,-6 0 1,0 0-5,-2 0 0,3-5 4,2-8-1,8-7 3,8-5-2,6-6 8,0 0-9,2-2-1,26-2 6,12-3 4,10 0-6,4-4-6,1-10-1,-6 0-4,-7-3-4,-11 5-48,-13-2-35,-11 0-74,-7 0-160,-2-4-71</inkml:trace>
  <inkml:trace contextRef="#ctx0" brushRef="#br0" timeOffset="45086.8118">18846 7233 983,'0'0'2,"0"0"16,0 0 41,121-67-54,-73 54-5,-7 2-52,-12 8-206,-11-4-127</inkml:trace>
  <inkml:trace contextRef="#ctx0" brushRef="#br0" timeOffset="45483.7752">19270 6986 409,'0'0'335,"0"0"-331,0 0 87,0 0-24,0 0-58,0 0 6,83 39-7,-83-10-4,0-1 2,-9-4-4,-7-6 8,4-3-10,5-5 3,3-9-2,4-1-1,0 3 0,0-3-2,6 4 2,15 3 18,10 0 16,-2 0-11,-2 5-10,-4 2 3,-10 4 1,-8 0 3,-5 5 9,0 1 0,-27 2-3,-6 0-7,-8-2-12,6-4-5,6-4-2,4-8-3,14-2-63,8-4-90,3-2-171,7 0-67</inkml:trace>
  <inkml:trace contextRef="#ctx0" brushRef="#br0" timeOffset="45702.422">19857 7478 939,'0'0'18,"0"0"43,0 104 74,0-64-105,1 2-5,6-3-9,-2-4-15,-1-5-1,-2-5-30,0-6-51,-2-4-87,0-3-139,0-11-106</inkml:trace>
  <inkml:trace contextRef="#ctx0" brushRef="#br0" timeOffset="45860.5809">19789 7698 811,'0'0'0,"0"0"0,121-56-5,-54 36-70,2 0-84,-9 1-316</inkml:trace>
  <inkml:trace contextRef="#ctx0" brushRef="#br0" timeOffset="46000.1656">20449 7553 413,'0'0'464,"0"0"-463,0 0-1,0 0-7,0 0-132,0 0-186</inkml:trace>
  <inkml:trace contextRef="#ctx0" brushRef="#br0" timeOffset="46160.3747">20772 7481 800,'0'0'26,"0"0"-23,0 0-6,0 0-28,0 0-113,0 0-239</inkml:trace>
  <inkml:trace contextRef="#ctx0" brushRef="#br0" timeOffset="46310.6042">21288 7407 729,'0'0'57,"0"0"-56,0 0 4,0 0-5,0 0-162,0 0-294</inkml:trace>
  <inkml:trace contextRef="#ctx0" brushRef="#br0" timeOffset="46452.731">21785 7340 824,'0'0'13,"0"0"-11,0 0-4,0 0-151,0 0-268</inkml:trace>
  <inkml:trace contextRef="#ctx0" brushRef="#br0" timeOffset="46593.8882">22241 7249 967,'0'0'24,"0"0"-24,0 0 18,0 0-18,0 0-73,0 0-357</inkml:trace>
  <inkml:trace contextRef="#ctx0" brushRef="#br0" timeOffset="60899.6324">8911 9842 854,'0'0'124,"0"0"-116,0 0 11,0 0 22,0 0-23,0 0-3,0 0 5,148 5-8,-91-6-8,-7-13-2,-4 1-2,-17 8-70,-10 1-104,-13 1-102,-6 3-51</inkml:trace>
  <inkml:trace contextRef="#ctx0" brushRef="#br0" timeOffset="61100.6524">8909 10136 848,'0'0'104,"0"0"-102,0 0 6,0 0 34,0 0 6,170 0 20,-83-23-36,-1-4-24,-12 10-8,-18 0-5,-16 8-76,-15 6-88,-17 3-122,-8 0-130</inkml:trace>
  <inkml:trace contextRef="#ctx0" brushRef="#br0" timeOffset="64344.5144">10864 9543 288,'0'0'172,"0"0"-65,0 0-1,0 0-23,0 0 5,0 0-14,0 0-10,0-8 9,-2 8-10,2 0-14,-3 0-12,3 0-7,0 0-6,-2 0-8,2 0-6,0 0-4,-2 0-4,-2 9 2,-1 11-2,2-1 2,0 5 3,3-2-4,-3 2 3,-2 5-2,3-4 0,2 3 1,-2 0-2,2 0 0,0 2-1,0 3 0,0 1-1,0-3-1,0 3 1,0 3 0,0-1-1,9 0 0,3-2 0,1-3 0,0-2 0,3-7 0,2-4-1,4-4 0,-2 0 1,4-5 0,3-6 0,0 0 2,4-3 1,1 0 1,-1-15-4,0-6 2,-2-7-1,-2-7 2,-2-4-1,-6-5-1,-1 1 2,-7-1-3,-7-2 5,-4 0-5,0-2 0,0-1 3,0-3-2,-6 5 0,-3 1 0,2 9 4,2 9-4,1 6-1,2 10 1,0 4-1,2 6-2,-2 0-4,2 2-11,0 0-34,0 0-54,8 0-115,15 0-111,6 7 20</inkml:trace>
  <inkml:trace contextRef="#ctx0" brushRef="#br0" timeOffset="64802.746">11858 9476 501,'0'0'114,"0"0"-55,0 0 115,0 0-68,0 0-25,0 0-14,4-14-16,-4 14-20,0 0-4,-17 0-6,-5 7-13,-5 10-3,0 5 1,-2 7 5,2 3 1,0 9 1,3 8-7,4 6 2,3 3 5,7 5-5,8 0 4,2-1-5,0-2 3,0-8-5,16-4-4,1-9-1,3-12-1,0-3 1,-4-8 0,-5-7-4,-1-4-26,-7-2-29,7-3-37,-2 0-104,0-19-164</inkml:trace>
  <inkml:trace contextRef="#ctx0" brushRef="#br0" timeOffset="65446.173">11872 9796 672,'0'0'130,"0"0"-126,0 0 76,0 0-8,0 0-63,0 0 8,17-9-3,14 9 19,9-1 2,3-4-14,-1-1 1,5 3-3,-7-2-8,-4 3-5,-9 0-4,-7 0-2,-7 1 0,-3 1 0,-4 0 2,-4 0-2,-2 0-2,0 0 0,0 0 0,0 0-2,0 5 4,-4 11 12,-12 3-9,1 2 0,-6 4-2,-1 1 3,-5 2-2,1-1-2,-3 2 1,4 0 2,3 0 0,-1-3-2,6-2 1,3-6-1,5-4 5,5-2-4,-1-3 3,1-4 1,4 1-2,0-2 0,0 0-1,0-4-2,0 2 1,0 0 5,24-2 0,10 0 13,11 0-1,1 0-11,3-8-2,3 0 4,-8-3-4,-3-1 0,-10 0-4,-12 3-1,-8 5-1,-3 2 0,-8 2-7,0-2-28,0 2-41,0-3-98,-12-9-230</inkml:trace>
  <inkml:trace contextRef="#ctx0" brushRef="#br0" timeOffset="65822.4407">12175 9527 894,'0'0'115,"0"0"-114,0 0 6,0 0 36,115-34-20,-54 35 22,11 28-17,-4 12-12,-3 8-13,-11 11 9,-17 9-8,-16 7 1,-17 4-2,-4 2-2,-25-2 14,-22-5 9,-10-12 19,-5-10 1,0-15-16,18-13-13,9-8-3,13-11-3,17-3-9,0-3-5,5 0-30,0 0-43,0-7-60,19-12-200,-8-6-225</inkml:trace>
  <inkml:trace contextRef="#ctx0" brushRef="#br0" timeOffset="68297.0416">21943 7816 461,'0'0'64,"0"0"40,0 0 60,0 0-57,0 0-32,0 0-10,0-16-20,-3 16-17,-3 24-18,-3 15 12,0 6 0,4 1-12,3 0-4,2-5-3,0-7-2,7-10-1,13-6 1,5-11 0,4-7-1,4 0-1,3-11-1,-5-13-8,-4-8 2,-5-8 5,-7-3-6,-5 4 6,-8 7 3,-2 10 1,0 9 0,0 10 5,0 3-3,0 0-3,0 23-10,0 10 9,0 0 0,7-1 1,10-5 2,3-5-2,5-8 1,-2-6 5,-2-8 19,0 0-2,-3 0 2,-3-10-5,-1-12-11,-6-4-5,-3-2-4,-5 0-8,0 3-22,0 6-29,0 8-16,0 8-54,0 0-103,0 3 11,7-4-48</inkml:trace>
  <inkml:trace contextRef="#ctx0" brushRef="#br0" timeOffset="69646.5297">22529 7800 163,'0'0'98,"0"0"-22,0 0 67,90-143-23,-82 101-28,-6 5 29,-2 2-70,0 7 12,0 10-26,-2 9 6,-8 9-2,-6 0-29,-1 5-1,0 23-10,1 8 1,3 9 12,9 3 11,4 5 1,0-2-11,0-1-6,6-1-6,5-3-1,-3-2 0,-2-6 1,1-4-3,-5-12 0,0-8 0,0-8 0,-2-6 0,0 0 1,2 0 1,6-10 2,0-14 5,4-6-9,5-1 2,-4 9-3,1 7 1,-5 6-1,-3 6 1,1 3 0,-2 0-4,4 0-4,-3 14 7,3 8 1,0 3 0,0 0 0,4-1 1,2-8-1,6-6-4,3-8 1,3-2-5,1-6-1,4-19 9,-3-5 0,-9-3 5,-2-3-5,-9 0 0,-4 1 4,-5 7-4,0 8 3,0 11-3,0 4 2,-5 5-2,-6 0 3,0 7-3,2 17-2,2 6 1,3 3-1,4 6 2,0-6 0,0-1-2,0-7 1,11-7-10,7-6 0,0-8 0,4-4-5,-2 0 16,2-4 0,-3-17 0,-2-2-6,-3-9 5,-3-2-3,-3 2 4,-4 3 1,0 13 0,-4 8 6,0 8-7,0 0-6,0 8-15,0 20 21,0 3-1,2-1 2,-2-4-1,2-9 0,0-6 0,0-9 0,0-2 1,3 0-1,1-6 4,6-18 0,1-6 0,3 4-8,-1 8 2,-4 5-1,-2 8 0,0 5-8,-2 0 5,-1 1-4,3 20 3,-2 3 6,-4 2-12,5-4 2,-4 0-8,4-8-4,-2-6 0,3-3 10,7-5 0,3-3 13,8-17 8,2-6-6,-2-2 1,-2-1-2,-7 3 1,-7 5 0,-9 3 3,-2 5 6,0 7 12,0 3 25,0 3-26,-8 0-2,-5 0-8,-2 6-7,7 15-4,-2 3 1,8 5-2,2-1 0,0-6 0,0 0-1,16-8-1,1-7-9,8-7-3,4 0 7,0 0 7,0-15-6,-5-8 3,-5-3-14,-4-2 10,-4 1 6,-7 2 2,-2 9 0,-2 8 2,0 6 6,0 2-9,0 0 0,0 23-5,0 6 5,0 2 8,3-4-8,8-2 11,3-7 7,10-4 18,7-4 0,0-6-5,-2-4-9,-4 0-1,-8-8 12,-5-18-6,-10-4-19,-2-1-4,0 3-4,-4 10-14,-14 6-37,5 8-47,1 3-157,3 1-162</inkml:trace>
  <inkml:trace contextRef="#ctx0" brushRef="#br0" timeOffset="70125.7131">23942 7892 656,'0'0'17,"0"0"37,0 0 41,0 0-69,0 0 8,0 0-14,79-104 34,-79 104-24,-14 0-8,-6 5-11,-6 18-1,3 7-1,5 5 3,5 2-4,10-2-7,3-3 0,0-6-2,23-8 2,11-6-1,8-12 1,3 0-1,1-6 9,-1-22 0,-5-8-8,-5-3-1,-6-3-8,-8-2 8,-10 5 0,-7 6 2,-4 13 2,0 12 20,0 6 9,0 2-8,0 0-25,0 17-9,0 12 9,6 0 2,8-2 0,7-6 1,2-6 10,14-5 13,3-10 14,4 0-7,5 0-3,-2-18-7,-10 0-10,-5 1-9,-15 0-2,-9 5-2,-8 2-20,-2 8-81,-37 2-284</inkml:trace>
  <inkml:trace contextRef="#ctx0" brushRef="#br0" timeOffset="71316.5404">19710 9048 762,'0'0'109,"0"0"-74,0 0 83,0 0-95,0 0 15,122-127-6,-93 83-13,-7 0-16,-8-4 10,-10 3-7,-4 8 0,0 9-3,0 10-3,0 10-2,-3 8 0,-5 0 2,-4 3-1,-1 27 1,5 10-2,6 11 2,2 4-2,0 3 2,10-5 0,17-7 0,2-14-6,5-10 6,6-11-9,-1-11-17,6 0 13,-5-21-11,-4-5-25,-9-6-9,-10-4 33,-10-4-16,-7-6 33,0 2 1,0 2 7,-10 5 13,-2 11-6,3 8 7,5 9 9,2 7-12,2 2-8,0 0-3,0 0-7,0 14-2,0 9 9,8 8 11,1 0-1,-2 0 2,-1 3 5,-1-2 4,-3-2-13,-2-2 1,0-9-4,2-4-3,-2-9-1,3-6 0,-1 0 2,2 0 2,4-14 5,2-10-3,4 3-7,-3 4 0,2 7 0,-1 5-4,1 5-1,-3 0-10,4 9-5,2 9 12,0 0 4,-1-5-1,-1-4 4,4-6-5,1-3 6,1 0 8,0-19-3,-4 0-1,-5-1-2,-8 3 6,-3 8 3,0 0 7,0 5 8,0 4 2,0 0 0,-7 6-14,-6 20-2,1 8-9,3 0 3,9-3-6,0-7 0,0-9 0,23-3-1,8-7 2,2-5 1,3-2-2,-5-19-2,-4-2-61,-11-1-51,-14-3-150,-2 3-105</inkml:trace>
  <inkml:trace contextRef="#ctx0" brushRef="#br0" timeOffset="71474.5931">19600 8935 811,'0'0'51,"0"0"-47,0 0 39,0 0-43,168-78-49,-62 42-90,-3 0-322</inkml:trace>
  <inkml:trace contextRef="#ctx0" brushRef="#br0" timeOffset="73656.5333">21047 9053 693,'0'0'88,"0"0"-61,0 0 77,0 0-69,0 0-2,114-104 8,-97 74-23,-8 0-2,-4 1 12,-5 4-2,0 5-1,0 12 2,0 3-13,-7 5-9,-2 0-5,0 13 0,-2 15-3,4 6 1,7 4 2,0 0 2,0-1-2,9-10-3,13-3 3,5-5 0,2-10 0,2-7-8,3-2 5,-3 0-6,-2-20-7,-6-4 5,-6-4-1,-5-4 0,-6 0 10,-4-2-4,-2 5 5,0 10 1,0 9 2,0 7-2,0 3-7,0 0-16,0 5 7,0 15 16,0 4 1,0-4 1,0-6-1,0-5-1,0-6-4,0-3-2,5 0-4,4 0 10,2-10 1,4-8 4,-2 0-5,1 6 1,-2 9-1,-4 3-2,3 0-4,-1 3-6,-4 19-1,1 9 11,-1-2-6,4-3 5,3-8-14,7-8-4,-1-10 3,8 0 10,0-3 8,0-24 2,-3-3 2,-6-2 0,-2 0 1,-7-2 7,-3 0 14,2 4 5,-8 9 4,0 7 6,0 11 6,0 3-8,0 0-39,0 28 3,0 19-3,0 20 2,0 17 6,0 15 2,4 12-6,5 7 5,1-4-9,4-8 0,1-18-3,6-18-5,0-29-8,5-18 15,1-20 1,6-3 0,5-31 1,-5-10 4,-4-6-2,-15-1-2,-14-2-2,0-2-3,-22-3 4,-17 4-4,-3 6-1,-2 6-1,-1 4 2,7 7-7,11 1 7,9-2-8,14 0-6,4-2-19,2-5-19,23-1-5,1 3-5,6-2-5,-3 6 33,0-2 29,-3 2 9,-1 4 5,-5 1 26,-4-1 4,-8 9-14,-5 2 9,-3 3-2,0 7-7,0 5-6,-3 0-2,-7 0-13,0 12-1,1 12-3,3 2 2,4-1 1,2 4 0,0-3 0,0-2 1,13-4-2,3-8-4,3-6-22,1-6 5,1 0 16,1 0-10,0-20 17,1-4 2,-3-3 2,-3-2-1,-3 0-1,-5 2 1,-1 5-2,-3 8 6,-3 7 8,-2 7 2,0 0-17,0 0-2,3 17 2,1 10 5,1 8 8,-3 0-5,0-8-7,0-3 5,0-10-6,-2-7 0,2-4 0,1-3 4,0 0 16,8-22-6,-3-6-13,5-2-1,1 6-3,-3 6 0,-3 8 1,0 6-6,-2 4-5,1 0 3,2 10 9,-3 9 0,4 4 1,-4-5-2,4 0-3,-2-8-11,5-4-1,3-6 6,4 0 9,4-14 2,1-8 2,-2-4 3,-4 1-4,-1-4 5,-7 3 2,-3 9 12,-6 4 5,-2 9 12,0 4 25,0 0-43,0 1-19,0 22-5,0 7 5,0 0 0,0 0 0,0-2 0,4-3 0,11-6-5,6-7-10,5-12 1,3 0 6,3-5 8,1-21 0,-5-6 0,-2-5-9,-7-3 0,-7-8 7,-6-8 2,-3-6 0,-3 1 2,0 9-1,0 20 4,0 16 10,0 14 9,0 2-15,-5 12-9,-6 22-3,0 12 3,4 9 1,5-2 0,2 1 1,0-1-4,0-5 2,9-6-2,11-8 0,9-12-11,9-8 6,2-14 6,5 0 1,-1-14-8,-1-16 8,-6-4-10,-8 2 0,-14 0 3,-7 4-9,-8 7 9,0 10 7,-6 11 1,-13 0 11,-3 6-9,3 18 13,6 2-5,7 4-7,6-2 2,0-1-3,6-8-1,21-3 10,9-6-1,4-8 5,3-2 8,-1 0-10,-2-15-6,-4-5 1,-9-1-9,-8 1 0,-12 3-9,-7-2-18,0 4-58,-18 2-49,-16 2-128,-12-3-149</inkml:trace>
  <inkml:trace contextRef="#ctx0" brushRef="#br0" timeOffset="73927.3221">22380 8645 14,'0'0'710,"0"0"-694,0 0 70,0 0-10,0 0-69,0 0-7,0 0-38,68-56-81,-65 56-36,-3-3-99</inkml:trace>
  <inkml:trace contextRef="#ctx0" brushRef="#br0" timeOffset="74261.5724">22821 8478 811,'0'0'39,"0"0"-5,0 0 55,0 0-70,119-30-7,-84 21-6,-4-3 1,-7 5-4,-3 1 8,-15-1-5,-6 4-4,0-1-2,-2 4-58,-27 0-134,-13 0-76,-12 0-148</inkml:trace>
  <inkml:trace contextRef="#ctx0" brushRef="#br0" timeOffset="74452.4764">22052 8470 765,'0'0'18,"0"0"26,0 0 48,0 0-92,0 0-2,0 0-135,85-50-81,-115 63-24</inkml:trace>
  <inkml:trace contextRef="#ctx0" brushRef="#br0" timeOffset="74677.428">21414 8458 742,'0'0'83,"0"0"83,0 0-15,0 0-120,0 0-6,0 0-7,5-63-8,-5 63-6,0 0-4,0 0-33,0 0-108,2 9-251,5 9-96</inkml:trace>
  <inkml:trace contextRef="#ctx0" brushRef="#br0" timeOffset="76274.5187">20610 10140 460,'0'0'43,"0"0"-17,0 0 170,0 0-95,0 0-19,0 0-39,41-116 20,-4 64-6,-4-4-13,1 1-23,-12 5-1,-9 6-15,-3 8-1,-10 10-3,0 12-1,0 5 0,0 9-13,-14 0-12,0 0 8,1 15-16,4 5-14,7 3 13,2-2-14,3 4-11,25 3 14,8 0 9,-3 2-4,-4 0 26,-8 2-17,-15 4 6,-6-4 23,0-2 2,-15-5 5,-5-4 2,1-9 2,9-4 4,5-5 2,5-3-3,0 0-12,15-15-1,19-15 1,9-10 6,2-2-1,3-5-1,-8 3 2,-9 5 3,-10 5 28,-11 8-2,-8 5 14,-2 7-8,0 5 11,0 2-13,-6 5-6,-5 2 1,-4 0-23,6 12-11,-2 12 7,1 7-2,10 3-5,0-2 1,0 2-1,23-6 0,5-8-2,4-10-7,1-8 9,5-2 0,0-7 6,0-20-2,-6-7 2,-6-2-2,-11-3-2,-10 1-1,-5 3 0,0 2-1,-7 9-10,-4 7 3,5 12-8,4 3-18,2 2-19,0 0-46,0 2-12,8 12 94,13 3 9,2 3 6,2 1 1,-4 5 6,-2 0-3,-3 5 13,-7-5-5,-3-2 13,-1-2 3,-2-6-1,3 0-14,1-12-12,4-3 1,11-1 2,3-8 12,4-16-9,2-7-2,0-1-4,-6 1 0,-10 5 0,-6 8 5,-6 8-1,-3 6 35,0 4 34,0 0-17,0 0-35,-5 2-11,-4 18-9,0 6-1,5 2 2,4 0-2,0 6 0,0-9-3,8-4 1,11-4-5,5-11-13,3-6 8,7 0 2,1-14 7,0-12 0,1-6-3,-5 0-6,-6-3-2,-8 3 8,-5 6 6,-10 6 2,-2 8 3,0 6 23,0 6-6,-6 0-4,-6 2-11,-1 23-5,6 5-2,5 4 0,2-3 0,0 1 1,0-6-3,17-3-3,10-11-3,9-12-7,3 0 15,0-16 5,1-17-2,-3-2-3,-5-4 7,-7 4-5,-7-2-1,-3 9 2,-4 8 5,-4 10 24,0 10-1,1 0-9,6 5-19,7 18 6,-2 3 8,-1 4-9,-7-2-3,-9-2-5,-2 3-1,-2-5-4,-29-2-5,-11 0-42,-12-7-103,-6-10-174,-5-5-154</inkml:trace>
  <inkml:trace contextRef="#ctx0" brushRef="#br0" timeOffset="76410.7217">21774 9523 248,'0'0'822,"0"0"-811,0 0-11,0 0 0,0 0-130,0 0-89,-109 80-277</inkml:trace>
  <inkml:trace contextRef="#ctx0" brushRef="#br0" timeOffset="77015.7037">20460 10997 650,'0'0'229,"0"0"-224,0 0 90,0 0 12,0 0-96,0 0 10,-115 125-6,95-72-3,3 1 0,11-6-4,6-7-4,0-12-4,0-8-1,14-11-4,13-10-6,4 0-8,4-27 15,5-10 0,-2-5-4,-5 3 8,-8 7 0,-9 16 2,-9 11-2,-7 5 4,0 0-4,0 7-3,0 20 3,0 5 1,0 1 1,0-2-2,16-11-2,5-8-5,5-12-23,8 0 5,0-23 22,-3-11 3,-6-5 5,-11 0-5,-8 0 10,-6 4 3,0 7 17,-14 8-12,-5 8 10,-8 10-23,2 2-4,-2 0-2,3 5-10,8 8-42,8-1-53,8-3-149,0-2-127</inkml:trace>
  <inkml:trace contextRef="#ctx0" brushRef="#br0" timeOffset="77563.5758">20958 11159 850,'0'0'102,"0"0"-98,0 0 62,-14 104-30,14-78-30,0 0-2,0-9-2,0-12-2,7-5-9,4 0 9,2-27 9,4-16 1,4-3-7,-2 2 2,2 6-4,-2 12-1,-4 12 0,-7 8 0,0 6-3,-4 0-4,2 4 7,-1 16 7,4 6 4,-3 2-6,4-2-4,0-2-1,2-5 0,1-6-1,3-9-11,2-4-5,2 0 8,0-19 5,1-8 4,0-2 0,-8-2 4,1 2-4,-7 6 2,-5 11 0,-2 8 10,0 4 12,0 0-7,0 16-17,0 14 6,0 6 6,6 2-4,6-3-7,1-8 8,10-5 9,-1-13 0,0-8 9,0-1 8,1-20-3,-1-14-3,-4-12-17,-4-3-10,-10 4-2,-4 6-29,0 14-31,0 13-64,0 10-188,0 2-257</inkml:trace>
  <inkml:trace contextRef="#ctx0" brushRef="#br0" timeOffset="77989.5679">21718 11163 374,'0'0'594,"0"0"-589,0 0 19,0 0 34,0 0-54,51-112 6,-51 104-6,0 4 17,0 4 28,-9 0-14,-4 0-19,-1 13-12,5 11 1,3 10-5,6-2-3,0-1 3,4-3 0,17-6-1,0-7-4,4-7 0,4-8 0,4 0 5,-2-13 2,-2-11-1,-4-5-1,-9-3-3,-5 1-5,-9-3 2,-2 6 0,0 5 5,0 12 1,0 7 18,0 4 5,0 0-13,0 0-10,4 13 2,10 9 9,4 4-2,-2-3-7,-1 1-1,-1-1-1,-6 0-11,3-3-37,-1-10-106,5-8-111,2-2-59</inkml:trace>
  <inkml:trace contextRef="#ctx0" brushRef="#br0" timeOffset="78783.5096">22366 10940 496,'0'0'162,"0"0"13,0 0-1,0 0-119,0 0 4,0 0-19,-116 97-19,95-56-11,7-2-4,9-11-6,5-8 0,0-12-18,14-8-32,15 0-22,2-25 59,-3-10-12,-3-3 15,-7 2 10,-7 10 2,-3 6 12,-6 10 31,-2 6 26,0 4-18,0 0-22,4 34-30,3 17 17,8 21 5,3 18-3,2 3-13,2 10 8,-6 1-5,-10 5-9,-6-4-1,0-6 2,-26-20-2,-16-21-4,-8-19-2,0-23-2,-2-16 5,10-2 1,3-38-2,10-10 2,14-10-1,15-7 2,0-2-3,25-7 3,21-2-1,11-3 1,9-5-1,3-3 0,1-5 4,-6 6-1,-11 8 0,-15 15 0,-17 17 0,-15 12 1,-6 13 0,0 9 5,0 6-1,-11 8-1,-5 0-2,-4 22-3,2 14 0,3 4 0,6 0-5,9 2 5,0-9-1,0-1 1,11-9-1,11-13-1,5-10-10,4 0 7,7-16 4,2-18 0,1-2 1,1-1 2,-7 4-2,-6 6 0,-6 12 0,-8 4 5,1 11 0,0 0 7,-1 0-2,3 9 1,-5 7-3,-2 2-4,-3-1-1,-6 6 0,-2-5-3,0-1 0,0-3 0,-10-2-13,-5-3-24,1-7-62,5-2-213,7 0-461</inkml:trace>
  <inkml:trace contextRef="#ctx0" brushRef="#br0" timeOffset="78921.5912">23421 11013 1279,'0'0'70,"0"0"-38,0 0 27,0 0-59,0 0-4,0 0-126,-44-42-702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3:50:48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17843 12480 719,'0'0'170,"0"0"-80,0 0 38,0 0-62,0 0-26,0 0-15,-124 28-13,79 25 4,-8 15 18,1 10-5,8 4-2,13-9-8,17-10-5,14-10-9,0-11-5,33-7-1,8-10-3,3-7-4,1-8-44,1-5-56,-5-5-145,-13-5-268</inkml:trace>
  <inkml:trace contextRef="#ctx0" brushRef="#br0" timeOffset="157.1924">17857 12904 977,'0'0'26,"0"0"-22,138-62 19,-66 41-23,-8 7 0,-15 6-178,-11-2-225</inkml:trace>
  <inkml:trace contextRef="#ctx0" brushRef="#br0" timeOffset="335.8716">18325 12675 1030,'0'0'92,"0"0"-47,0 0 1,0 0-32,0 0 2,0 0-6,0 141-6,0-90-4,0 4-2,0-6-62,0-3-124,-4-11-156,-7-17-252</inkml:trace>
  <inkml:trace contextRef="#ctx0" brushRef="#br0" timeOffset="603.3766">18414 12503 912,'0'0'36,"0"0"-36,143-11 81,-83 40-22,-4 14-28,-12 18-12,-13 9-8,-10 7-4,-19 5 7,-2-2 7,-16 0-9,-20 0-4,-3-8 6,-4-6-11,7-14 5,7-15-6,8-17-2,0-12-32,3-8-89,-7-26-130,-1-34-289</inkml:trace>
  <inkml:trace contextRef="#ctx0" brushRef="#br0" timeOffset="1222.1211">18751 11933 292,'0'0'123,"0"0"-84,0 0-12,0 0-12,0 0-13,0 0 2,-96 52-3,83-52 5,1 0 4,4 0 32,5-6 3,3-8-13,0 0-15,0-2 1,9-1-14,14 0 0,3-1 1,6 4 2,-1 2 15,2 6 1,-2 2-7,-8 4 2,-6 0-5,-7 13-11,-8 16 0,-2 7 17,0 8 4,-14 2 3,-11 3-3,-4-1-12,-2-6-5,2-9-2,3-4 1,6-13-3,9-6-1,6-10 1,2 0 12,3-7 8,0-14-20,10-2 5,7 9-6,6 13 4,0 1-4,3 0 2,2 20 6,5-2 8,-2-2 4,2-8-3,3-8 9,-1 0 10,1-6-5,-6-18 17,-4-4-13,-11-2-14,-6 2-10,-4 2-1,-5 3-11,0 9-9,0 10-92,2 4-178,0 0-555</inkml:trace>
  <inkml:trace contextRef="#ctx0" brushRef="#br0" timeOffset="1830.0471">19544 12629 579,'0'0'107,"0"0"31,0 0 8,0 0-85,0 0-20,0 0-27,-106 13-3,64 16 11,7 7-5,2 6-5,8 5-4,8-1-3,6-5-2,11-8-3,0-8 0,20-7-7,9-13 5,3-5-7,7 0-6,1-28-11,-4-11-1,-7-3 3,-6-6 3,-13-4 3,-5-3-1,-5-11 9,0 3 2,0 3 7,-9 11 1,3 19 3,-2 12 22,6 14 23,0 4-5,2 0-36,0 12-4,0 19 3,0 6 29,0 6-8,5 0-6,12 3 14,-2 5-11,1-1-16,1-1-2,-2-2-4,-5-2 2,0-12-4,-6-5-1,1-7-7,-5-8-42,0-1-64,0-3-187,0-9-112</inkml:trace>
  <inkml:trace contextRef="#ctx0" brushRef="#br0" timeOffset="2159.8088">19843 12424 861,'0'0'46,"0"0"-32,141-60 49,-95 60-14,-7 0-39,-16 10-10,-16 20-8,-7 7 8,-13 5 2,-25 4 9,-7-2-4,0-4 6,8-11 1,11-3 1,9-11 6,11-3-9,6-2-12,0-1-2,18-2 2,18-2 23,12-5-10,12 0 10,5 0-6,5-5-9,-8-13-8,-8 2 0,-17 4-8,-16 5-96,-19 7-72,-2 0-134</inkml:trace>
  <inkml:trace contextRef="#ctx0" brushRef="#br0" timeOffset="2415.9772">19168 13381 817,'0'0'116,"0"0"-113,156 0 88,-49-16-6,16-3-35,4-2-7,-5-4-5,-18 4-14,-23 3-7,-25 4-14,-25 7-3,-18 6-10,-13 1-67,-6 0-109,-39 5-128</inkml:trace>
  <inkml:trace contextRef="#ctx0" brushRef="#br0" timeOffset="2842.2422">19199 13864 826,'0'0'68,"-137"75"-38,98-34 49,14 4-40,12-4-34,11 0-4,2-7 2,0-12-2,19-8-2,6-6-3,4-8 4,4 0 0,4-20 22,0-16-15,-3-4-2,-10-6-5,-11-10-9,-8-2-8,-5-7 17,0-6 0,-9 11 2,-2 16 24,4 23 43,3 8 16,4 13-27,0 0-22,0 0-24,0 4-12,0 24 0,0 11 4,2 5 12,7 4-7,0 0-5,-5 2-4,1 1-3,-3 3-6,-2-2-64,0-5-90,0-6-172,0-13-252</inkml:trace>
  <inkml:trace contextRef="#ctx0" brushRef="#br0" timeOffset="3172.279">19467 14179 889,'0'0'101,"0"0"-49,109-150 22,-62 97-42,-14 9-20,-15 10-7,-16 14-3,-2 6 0,-2 6-2,-20 8 0,-5 0-2,-1 0 0,4 8-18,8 4-2,7 2-2,7 0 6,2 4 3,0 1-7,16 4 9,18-3 10,3 0 3,4 1 5,-5-1 13,-10-3 9,-10 1-3,-8-2-1,-6 3-20,-2 0 14,-2 1-11,-22 3-6,-2-11-87,-1-6-98,0-6-64,2-4-113</inkml:trace>
  <inkml:trace contextRef="#ctx0" brushRef="#br0" timeOffset="3450.0811">19946 13659 811,'0'0'80,"0"0"-23,0 0 10,123-9-56,-117 34-8,-6 9-1,-6 4 7,-21-1 6,-4-1 6,-1-8 7,6-5-5,5-6 0,8-5-8,9-6-6,4-3-6,0 2-3,4-1 0,23 0 9,9-4 3,10 0 0,-1-6-6,-1-6-6,-8-4-33,-3 2-118,-8-4-178</inkml:trace>
  <inkml:trace contextRef="#ctx0" brushRef="#br0" timeOffset="3714.2104">20663 12712 1139,'0'0'43,"0"0"-36,0 0-1,0 0 11,54 118-1,-31-57-6,-8-1-9,-4-7-2,-2-2 1,-5-5-24,-2-7-63,-2-8-69,0-13-129,0-16-112</inkml:trace>
  <inkml:trace contextRef="#ctx0" brushRef="#br0" timeOffset="3863.2852">20804 12668 959,'0'0'24,"0"0"-17,149-77-1,-86 62-6,-13 8-132,-13 2-227</inkml:trace>
  <inkml:trace contextRef="#ctx0" brushRef="#br0" timeOffset="4033.6143">20726 12962 946,'0'0'114,"0"0"-89,0 0-1,0 0-1,120-12-9,-54-11-14,0 0-61,-7-5-88,-9-6-164,-10 1-174</inkml:trace>
  <inkml:trace contextRef="#ctx0" brushRef="#br0" timeOffset="4237.2133">21350 12368 1031,'0'0'37,"0"0"9,0 0 18,-96 136-31,83-76-4,5-3-15,7-3-4,1-3-3,0-4-6,0-1 0,6-1-1,8-8-52,-1-6-140,-6-9-186</inkml:trace>
  <inkml:trace contextRef="#ctx0" brushRef="#br0" timeOffset="4582.2279">21437 12948 877,'0'0'139,"0"0"-103,71-111 0,-29 63 4,1 0-32,-3 2-6,-13 6-2,-11 7 5,-14 10 3,-2 7-5,0 4-1,-13 7-2,-5 5 0,-5 0-7,3 7-30,3 13 9,7 2 9,6 4 1,4 1-4,6-2 11,25-3 4,10-4 2,3 0 5,4-6 3,-11 0 14,-6 0 6,-12-2-6,-13 0-8,-6 8-9,-2 4 4,-31 9-8,-15-1-27,-5-6-159,2-12-85,2-10-145</inkml:trace>
  <inkml:trace contextRef="#ctx0" brushRef="#br0" timeOffset="4793.9227">21934 12288 937,'0'0'67,"132"-6"12,-57 17 42,-16 18-68,-15 5-32,-21 2-7,-17 8-6,-6 7-7,-32 5 3,-19 8 8,-8-3-12,1-3-4,6-11-77,9-21-184,5-21-428</inkml:trace>
  <inkml:trace contextRef="#ctx0" brushRef="#br0" timeOffset="5557.2615">13820 13694 109,'0'0'916,"0"0"-894,0 0-21,0 0-2,0 0-32,0 0-156,27-39-154</inkml:trace>
  <inkml:trace contextRef="#ctx0" brushRef="#br0" timeOffset="5744.6067">13818 13967 939,'0'0'89,"0"0"-18,0 0 20,0 0-38,0 0-44,0 0-9,16-31-4,-10 29-73,-6 2-89,0 2-184,-3 17-199</inkml:trace>
  <inkml:trace contextRef="#ctx0" brushRef="#br0" timeOffset="5883.2907">13866 14151 893,'0'0'97,"0"0"-66,0 0-1,0 0-30,0 0-60,0 0-300,-17 17-251</inkml:trace>
  <inkml:trace contextRef="#ctx0" brushRef="#br0" timeOffset="6485.2148">12935 14811 708,'0'0'132,"0"0"-19,0 0-53,0 0-49,0 0 26,-11 158 36,2-87-33,2-6-11,-2 2-2,0-7-11,5-8-7,2-11-4,-1-6-1,3-9-1,0-8-2,0-7 0,3-4-1,12-7-3,12 0 2,11 0-2,4-7-39,2-8-100,-3 3-160,-10-2-217</inkml:trace>
  <inkml:trace contextRef="#ctx0" brushRef="#br0" timeOffset="6667.6956">13322 15095 36,'0'0'976,"0"0"-968,0 0-2,170-75 24,-89 52-8,-2 11-13,-12 3-9,-20 9-25,-22 0-154,-25 12-155</inkml:trace>
  <inkml:trace contextRef="#ctx0" brushRef="#br0" timeOffset="6965.2796">13412 15003 873,'0'0'100,"0"0"-90,0 0 44,-61 134-10,61-77-22,0 7 2,0 8 3,0 4 6,0 0 0,0 3-10,0-3-6,0-4 0,0-11-5,-2-6-6,0-11-1,2-18-1,0-8-2,0-4-2,0-5 0,23-8-1,8 3-5,9 0-16,9 1-36,0-5-91,0 0-169,-11 0-220</inkml:trace>
  <inkml:trace contextRef="#ctx0" brushRef="#br0" timeOffset="7275.2122">13860 15266 1006,'0'0'125,"0"0"-112,0 0-9,0 0 24,11 149 11,3-84-13,-1 0-16,-6-3-1,0-4 1,-4-6-2,2-11-5,-1-6-1,1-12 0,1-6-2,6-9 0,1-1-1,10-7-2,6 0-5,2-23-11,0-3-33,-11-3-69,-7-4-71,-13 5-120,0-2-79</inkml:trace>
  <inkml:trace contextRef="#ctx0" brushRef="#br0" timeOffset="7412.0182">13842 15628 385,'0'0'111,"0"0"-4,0 0 55,0 0-7,0 0-125,0 0-14,33-66-11,21 33-5,2-8-28,-7 3-89,-9 6-43,-18 0-206</inkml:trace>
  <inkml:trace contextRef="#ctx0" brushRef="#br0" timeOffset="7800.0859">14072 14923 952,'0'0'45,"0"0"-37,0 0-8,0 0 25,47 120-7,-32-84-14,-6-2 1,-2-10 4,-7-6-8,0-8 8,0-5-3,0-5 0,0 0 8,0-7 4,2-23-18,7-6-18,9-6-15,2 7 24,2 8 2,1 10 5,-2 12 2,2 5 4,-3 0 6,5 4-3,-6 16 9,2 2-8,-6 1-6,-8-2 3,-7 5-2,0 6-2,-7 4-2,-17 4-5,-1 5-135,9-9-152,9-14-282</inkml:trace>
  <inkml:trace contextRef="#ctx0" brushRef="#br0" timeOffset="8255.6947">15224 15112 648,'0'0'164,"0"0"-25,0 0 22,0 0-97,0 0-40,0 0 9,-116-87-19,79 87-3,-3 24-6,1 10 2,10 10 5,8 4-4,9 7 1,10 1-1,2 0-4,0 2-2,6-4-1,8 4-1,-5-4-13,-5 5-36,-4-1-107,0-3-124,-12-12-95</inkml:trace>
  <inkml:trace contextRef="#ctx0" brushRef="#br0" timeOffset="8401.2956">14745 15719 708,'0'0'140,"0"0"-11,0 0-80,78-112-46,-5 75 0,14-7-6,3 6-1,-8 4-104,-17 2-187,-13 0-316</inkml:trace>
  <inkml:trace contextRef="#ctx0" brushRef="#br0" timeOffset="8588.8355">15463 15182 30,'0'0'988,"0"0"-910,0 0-21,0 0-11,0 0-25,-100 130-2,84-68-2,5 5-7,5-6-8,6 3 2,0-5-4,0-5-6,13-12-52,2-14-79,7-19-123,1-9-92</inkml:trace>
  <inkml:trace contextRef="#ctx0" brushRef="#br0" timeOffset="8815.1419">15596 15209 938,'0'0'64,"0"0"-12,0 0-8,0 0-31,-13 111 11,11-45 2,0 2 3,2-2-5,0-3-8,0-9-7,0-14-8,15-12 1,12-12-2,2-10-12,2-6-42,-2 0-21,-7-4-107,-10-14-186</inkml:trace>
  <inkml:trace contextRef="#ctx0" brushRef="#br0" timeOffset="8947.8005">15521 15583 729,'0'0'111,"0"0"-107,0 0-8,0 0-71,145-84-124,-101 58-345</inkml:trace>
  <inkml:trace contextRef="#ctx0" brushRef="#br0" timeOffset="9156.2046">15837 15316 697,'0'0'249,"0"0"-150,0 0-49,0 0-8,0 0-4,146 0-7,-113 34-17,-16 11 5,-8 4-10,-9 6 7,0-6-3,-6 1-2,-17-1-5,-3-5-6,-3-8 0,3-10-46,0-9-84,0-17-162,1 0-94</inkml:trace>
  <inkml:trace contextRef="#ctx0" brushRef="#br0" timeOffset="9472.3346">15916 15151 305,'0'0'459,"0"0"-444,166-58 23,-89 52 35,-4 2-54,-9 4-8,-17 8-11,-16 25 2,-15 6 0,-11 11 51,-5 13 41,0 3-20,0 10-22,2 0-18,3 5-8,-5-11 0,0-3-11,0-4 5,-7-13 0,-20-6-8,-11-7 5,-8-7-8,0-12-2,-2-9-7,0-9 0,9 0-35,5-9-51,16-27-145,12-7-299</inkml:trace>
  <inkml:trace contextRef="#ctx0" brushRef="#br0" timeOffset="9631.4261">16906 15570 992,'0'0'37,"0"0"-36,173-50 0,-117 42-1,-19 8-244,-23 0-326</inkml:trace>
  <inkml:trace contextRef="#ctx0" brushRef="#br0" timeOffset="9771.515">16905 15804 897,'0'0'178,"0"0"-158,0 0-16,0 0 19,151-23-23,-93 17-5,-10-6-250,-19 2-320</inkml:trace>
  <inkml:trace contextRef="#ctx0" brushRef="#br0" timeOffset="10194.2062">17523 15851 679,'0'0'226,"0"0"-215,0 0-2,0 0 25,136-35-24,-95 26-10,-4-1-39,-4-6-165,-6 2-66</inkml:trace>
  <inkml:trace contextRef="#ctx0" brushRef="#br0" timeOffset="10431.7595">17968 15579 951,'0'0'80,"0"0"-80,0 0 0,0 0 4,0 0 16,22 116 1,-15-80-3,-4 3 6,-3-5-6,4-2-12,-4-3-4,0-3-2,0-4-31,0-8-118,0-9-112,0-5-220</inkml:trace>
  <inkml:trace contextRef="#ctx0" brushRef="#br0" timeOffset="10674.1295">18136 15522 488,'0'0'350,"0"0"-338,149-6 57,-80 16 41,-5 21-56,-10 5-1,-14 8-29,-20-1-10,-15 4 9,-5 1-11,-15 2-4,-25-1-3,-3 0-5,-7-4-8,-2-5-97,-12-10-134,-5-12-104</inkml:trace>
  <inkml:trace contextRef="#ctx0" brushRef="#br0" timeOffset="11009.2017">17712 15504 572,'0'0'147,"0"0"-57,0 0 6,0 0-47,0 0 9,-123 107-1,88-45 12,4 6-24,7 7-14,12-12-5,9 3-13,3-11-8,0-3-3,24-12-4,10-8-46,5-6-115,-6-16-205</inkml:trace>
  <inkml:trace contextRef="#ctx0" brushRef="#br0" timeOffset="11736.1597">18173 15125 614,'0'0'89,"0"0"-70,0 0-16,0 0 14,0 0 20,0 0 6,34 69-9,-34-54 0,0 2-7,0-7-11,0-2 2,0-7-5,0 1-7,0-2-3,0 0 7,0 0 11,0-17 5,2-13-26,10-7 2,3-2-3,5 4 1,3 12 0,-2 8 1,1 11 7,1 4 7,0 0-1,-2 10 6,-5 12-2,-7 6-4,-5 6-7,-4-2-7,0 4 0,0 0-97,0-5-108,0-3-139</inkml:trace>
  <inkml:trace contextRef="#ctx0" brushRef="#br0" timeOffset="12990.1575">19165 15717 656,'0'0'174,"0"0"-132,0 0 66,0 0-12,0 0-82,0 0-13,-126 10 3,87 26 1,6 8 0,11-3 2,8-8-6,14-1-1,0-8 0,5-6-2,19-10-12,5-3-4,6-5-5,3-14 6,-1-13 7,-4-9-9,-10-4 13,-4-4 6,-10-5 1,-2-9 4,-7-1-3,0 5 0,0 7-2,0 15 5,0 11 16,0 7 14,-5 7-1,1 3-9,-2 4-14,5 0 7,-3 4-18,4 29-11,0 11 8,0 9 3,0 2 12,4-3-6,12 3 3,-1-6-5,1-5-3,-3 0 5,-2-3-6,-3-9 0,-2-6-20,0-8-77,-1-4-153,-5-14-100</inkml:trace>
  <inkml:trace contextRef="#ctx0" brushRef="#br0" timeOffset="13416.2808">19404 15395 693,'0'0'150,"0"0"-123,0 0-22,44 131 62,-30-82-38,-3-5-7,-4-9-3,-5-12-12,-2-13-1,0-6 0,0-4 1,0 0 16,0-8 25,2-21-21,0-10-27,5-6-6,6 9 2,0 4-8,1 14 9,1 10-1,1 5 2,3 3-7,4 0 9,0 15 0,-3 13 1,-2 3 6,-7 6 1,-2 4-3,-2-5 0,-5-2-1,5-10 2,0-6-4,6-6-2,7-8 0,7-4 0,8 0 0,7 0-8,1-12-60,-12 2-99,-18-2-264</inkml:trace>
  <inkml:trace contextRef="#ctx0" brushRef="#br0" timeOffset="13816.0491">18778 16249 671,'0'0'133,"0"0"-113,0 0-20,160 13 85,-51-13-45,14 0-29,2 0-4,-11 0-2,-19 0 2,-24 0-4,-26 0-1,-20 0-2,-16 0-5,-9 0-84,0 0 5,-17 0-71,-14 0-222</inkml:trace>
  <inkml:trace contextRef="#ctx0" brushRef="#br0" timeOffset="14451.6365">18981 16816 649,'0'0'163,"0"0"-97,0 0 18,0 0-34,0 0-33,0 0-6,-133 32-4,92 3 18,3 0-2,5 5-6,4 1-14,10-6 1,13-7-4,6-6-1,0-8-10,20-6-12,16-8-6,6 0 17,2-27-3,1-7 7,-10-7-17,-6 1-1,-8-4 11,-11-2 8,-3-6-12,-7-3 19,0-3 15,0 8-11,0 15 29,-4 12-9,1 15 44,3 8-19,0 0-44,0 19-5,0 20 0,0 9 1,0 6 20,17 1-5,-4-1 4,1 2-2,-2-6-9,-3 2-4,-1-10-5,-6 2 1,-2-8-1,0-5-46,0-13-145,0-9-168</inkml:trace>
  <inkml:trace contextRef="#ctx0" brushRef="#br0" timeOffset="16364.0651">19185 17151 655,'0'0'208,"0"0"-169,0 0 2,0 0 3,0 0-30,0 0-12,118-135 4,-84 83 0,-5-2-6,-5 4 2,-8 6 1,-13 14-3,-3 7-1,0 13-2,-19 2-1,-5 8-3,0 0-12,1 17 4,5 7 6,9 1-2,9 1-12,0-1 4,9 1-10,20-4 11,2 0-6,3-4 24,-1 0 0,-6-4 7,-7 3 20,-7-4 1,-10 1-17,-3 8 13,0-4-13,-18 9 0,-9-1-10,0-8-1,0-4-52,1-9-56,4-5-63,8 0-158</inkml:trace>
  <inkml:trace contextRef="#ctx0" brushRef="#br0" timeOffset="16784.1512">19575 16612 877,'0'0'85,"0"0"-68,0 0-12,0 0 28,52 119-29,-46-92 0,-2-6-3,-1-10 1,-3-7 2,0-4-1,0 0 14,0 0 19,0 0-3,0-15-28,0-6-5,0-6-21,0 1 5,5 3-2,17 0 13,2 5 3,1 10 2,2 4 2,0 4 3,1 0 6,0 0-2,-7 0-1,-5 8-8,-3 11 7,-3-5 5,-8 3-1,0 1 6,-2-2-9,0 3 4,0-10-10,0 4-2,2-8 0,3 7-18,1-5-101,1-3-116,0-4-211</inkml:trace>
  <inkml:trace contextRef="#ctx0" brushRef="#br0" timeOffset="17566.2339">20318 15761 949,'0'0'49,"0"0"3,0 0 18,0 0-55,0 0 8,-6 130 5,6-81-15,0 5-6,0-4-4,0-2-3,0 2 0,0-6-25,0 0-76,0-12-116,0-13-102</inkml:trace>
  <inkml:trace contextRef="#ctx0" brushRef="#br0" timeOffset="17724.166">20267 15829 761,'0'0'36,"0"0"-33,176-94 19,-101 76-18,-13 13-4,-16 5-116,-28 5-165</inkml:trace>
  <inkml:trace contextRef="#ctx0" brushRef="#br0" timeOffset="17885.7794">20249 16066 649,'0'0'161,"0"0"-101,0 0 41,0 0-65,0 0-21,0 0-2,125 26-9,-56-26-4,-7-5-72,-12-7-142,-17 3-194</inkml:trace>
  <inkml:trace contextRef="#ctx0" brushRef="#br0" timeOffset="18097.4461">20742 15753 1069,'0'0'63,"0"0"-40,0 0 3,0 0 6,-16 122 0,11-65-14,3-3-11,2-2-3,-2 2-3,2 4-1,0 0-19,0-4-82,0-5-154,4-21-130</inkml:trace>
  <inkml:trace contextRef="#ctx0" brushRef="#br0" timeOffset="18438.1444">20891 16254 636,'0'0'139,"0"0"-112,78-109 95,-41 66-62,4-5-27,-8 2-21,-10 9-2,-14 11 2,-9 8-3,0 6 2,-17 10-10,-8 2 1,-10 2-2,6 20-6,6 4-1,9 1 6,11-5-15,3 0-2,0 0-6,23-3 12,6 0 4,6-3 8,-1-2 1,-3 0 6,-8 0 17,-8 2-4,-8-2 1,-7 4-1,0 5-8,0-2-4,-20 1-8,-10 0-7,0-3-98,-8-6-106,-3-8-86</inkml:trace>
  <inkml:trace contextRef="#ctx0" brushRef="#br0" timeOffset="18639.4951">21273 15816 920,'0'0'43,"0"0"29,144 49 60,-104-13-80,-13 17-44,-21 1-7,-6 8 7,-19 1-8,-29-5-9,-8 0-55,-2-14-102,-4-17-70,0-13-125</inkml:trace>
  <inkml:trace contextRef="#ctx0" brushRef="#br0" timeOffset="19048.4258">20895 15680 601,'0'0'151,"0"0"-108,0 0 2,0 0 3,0 0-34,0 0-13,-72 32 5,40 0 35,-2 14 14,3 12 21,8 0-20,10 7-20,13 0-12,0-9-6,4-6-8,17-6-9,-5-7 1,3-2-2,-8-5-32,-1-2-84,-10-5-151,0-9-186</inkml:trace>
  <inkml:trace contextRef="#ctx0" brushRef="#br0" timeOffset="23735.4813">6323 8488 779,'0'0'92,"0"0"-28,0 0 28,0 0-48,0 0-10,0 0-5,0 0-17,-31-66-4,23 56 6,-4-7 1,-1 0-3,-5-1 1,-7 0-1,-7-1 2,-3 3-8,-2-2-2,-4 4 5,4 2-3,5 1-1,3 2-1,4 4-3,6-2 2,1 4-3,3 3-2,-4-2 2,-1 2-2,-2 0 4,-4-3-2,-1 3 0,0 0 3,0 0-3,1 0 1,7 0 0,-5 0-1,-1 10-1,-2 4 1,-2-1 3,5 1 0,2-2-3,4 0-1,-2 0 1,-2 1 1,-5 8 0,2-1-1,3 4 1,-3 6-1,6-4-1,-2 6-1,2-2 1,1 2 1,-1 0-1,7-4 1,3 1 0,-1-4-2,4 4 1,-3 2 2,3 4-2,0 0 2,4 6-1,2-1 2,0 0-2,0 1 0,12 3-2,9-5 4,4-1-2,0 1 1,0-3 3,-3 0-4,-2-2 0,-2 0 0,-2-4 1,3 1 0,3-4-1,2 1 1,4 0-2,6-2 1,0-1-2,5-4 3,-3-2-2,-1-5 0,-5-4-1,0-5 2,-5 0 2,-5-5-1,0 0-1,2 0 0,5 0-1,9-2 1,-1-10 4,4-2 0,3 0-2,-7-2-2,3 0 0,1-7 0,-5-3 2,5-1-2,-6-8 0,0 0 3,-4-6 1,-6-3 3,-3-4-5,-7-2 9,1-9-8,-7 0 2,-1-1 4,-6 0-3,0-1 7,0 6-5,-2 4 0,-5 5 3,1 7-2,-1 11-7,3 10-2,-1 8-8,-6 8-16,-3 2-60,-8 0-235,-2 0-440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3:51:27.2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991 979 954,'0'0'53,"0"0"-36,0 0 33,0 0-50,0 0-1,0 0 1,-9 134 2,14-70 11,-3 2-13,-2 1 1,0-1-3,-7-3-67,-7-5-76,-3-12-82,3-17-76</inkml:trace>
  <inkml:trace contextRef="#ctx0" brushRef="#br0" timeOffset="410.3163">933 1085 573,'0'0'176,"0"0"-140,0 0 68,139-51-66,-102 59-22,3 24-5,-7 11 2,-4 7-6,-6 9-7,-9 2 0,-10 6 5,-4-9-4,0-10-1,0-16 1,-4-15 12,-1-10-12,-3-7 9,0-7 12,-2-30 15,0-23-37,6-10-9,4-8-8,0 11 9,14 11 7,14 10 2,8 14-1,2 13 1,0 12 9,-5 7 9,-8 2-11,-1 28 0,-9 11 10,-5 9-9,-4 7 26,-6 3-22,0 0-4,0-2-6,-4-4-3,-10-9-30,6-11-69,0-12-62,8-20-73,0-2-88</inkml:trace>
  <inkml:trace contextRef="#ctx0" brushRef="#br0" timeOffset="1678.275">1599 1305 113,'0'0'730,"0"0"-708,0 0-14,0 0 35,0 0 14,3 112-18,-3-76-23,0-4-11,9-9-1,4-10-3,2-8-1,8-5-3,6-3-2,4-26-11,-2-7-9,1-6 15,-12-3-1,-7 9 11,-6 8 11,-7 12 24,0 9 30,0 7-7,0 0-24,0 0-29,0 17-3,-10 12 9,4 4-7,6 2-2,0 1 0,0-5-2,14 0 0,15-11-2,7-10-3,4-10-9,8 0-14,-1-29-5,-3-12-20,-7-8 15,-15-9 1,-13-4 27,-9 1 6,0 3 4,-2 14 12,-12 12 42,1 16 7,7 9-11,-2 4-15,4 3-31,-3 5-2,1 25-2,4 10 0,2 13 4,0 5-4,4 0 1,14 3 0,2-9-2,0-8-3,5-12-14,2-11-11,-2-18 0,10-3-8,0-17-21,5-27-24,0-11 0,-7-8 42,-12-8 34,-11 1 6,-10 3 11,0 9 36,0 17 23,-10 14-16,1 15-5,3 8 13,3 4-46,-4 7-16,0 22-5,1 17 5,0 9 3,2 5-1,4 1 5,0 0-1,0-3-6,8-8 0,9-9 1,6-14-1,4-8-7,2-16-22,2-3 7,4-5-7,-1-24 6,-10-2-18,-5 4 38,-13 8 3,-4 10 22,-2 6 24,0 3-6,0 0-13,0 0-24,0 5-2,0 16-2,0 4 0,0-1 1,15-2-21,14-10-11,6-12 8,7 0 16,2-9-2,-2-21-17,-4-2 17,-9 1 7,-14 13 3,-5 9 9,-10 6 19,0 3 33,0 0-27,0 23-28,0 19 3,-10 16 23,4 18-5,4 14-15,0 12 5,2 14-10,0 0 5,0-7-8,0-15-4,0-33 1,0-29-1,0-20 4,-3-12-3,-1-18 21,-4-43-22,-2-33-11,2-30-17,8-8-3,0 11-2,12 23 15,23 24 18,2 20 5,3 14 6,0 13 6,-4 13 2,-5 10-6,-7 4-13,-6 0-5,-7 21-2,-5 7 7,-6 2 20,0 2 0,-4 2-3,-17-1-9,-6 0-1,-2-1 0,0-5 1,2-6-8,0-3-6,0-2-43,-2 1-31,-2-3-85,-2-4-115,-3-5-46</inkml:trace>
  <inkml:trace contextRef="#ctx0" brushRef="#br0" timeOffset="1964.591">2251 1426 918,'0'0'78,"0"0"-77,0 0-1,104-109 0,-33 71-3,1 4-62,-12 12-132,-15 10-43,-19 7-22,-9 4 62,-9-1 200,-6-2 143,0-1 146,-2-6-51,3-5-74,3 0-72,-3 0-29,8 3-22,-5 8-32,5 5-9,2 0-83,3 10-201,3 9-131</inkml:trace>
  <inkml:trace contextRef="#ctx0" brushRef="#br0" timeOffset="2479.441">3229 1764 884,'0'0'207,"0"0"-203,0 0 15,0 0-5,109-116-5,-73 54-6,-7-6 0,-11-9 0,-10 4-3,-8-4 0,0 12-2,0 10 2,-13 15 2,-3 11 13,6 10-5,-6 7-3,7 4-2,0 4 2,1 4-4,1 0-3,-5 14-1,4 22-3,-1 8 4,4 8 2,5 2 0,0 4 0,5-2 1,16-2-3,4-7-1,2-12 1,2-12-1,0-13-1,0-10-4,5 0 0,-1-19-10,0-15 1,-6-2 0,-9 0 15,-9 10 3,-7 12 16,-2 6 22,0 8 16,0 0-23,0 0-23,0 4-11,0 21-7,0 8 5,0 12 2,0 0 0,0 6-27,0-3-97,9-9-125,5-16-173</inkml:trace>
  <inkml:trace contextRef="#ctx0" brushRef="#br0" timeOffset="2610.0423">3675 1146 93,'0'0'1053,"0"0"-1050,0 0-3,0 0-133,0 0-395</inkml:trace>
  <inkml:trace contextRef="#ctx0" brushRef="#br0" timeOffset="4443.4885">4237 1203 446,'0'0'512,"0"0"-474,0 0 36,0 0-58,0 0-9,-139 107 0,101-52-1,3 1-5,10-3 3,8-11-4,13-10 0,4-11-5,2-12-2,24-7 4,13-2-11,11-11-34,6-20 7,6-10-15,3-5 3,0 0 39,-2 2 14,-3 4 5,-9 4 16,-7 10 14,-17 10-5,-14 12-8,-13 4-13,0 0 20,-4 0-5,-23 8 3,-16 18-6,-5 11-21,0 4 0,6 1-3,9-1 0,13-5-1,13-9-11,7-6-19,7-7-15,31-12-4,9-2-16,6-8-14,0-21-15,-3-6 59,-15-6 39,-10 1 24,-11-2 32,-10 6 40,-4 8-3,0 8 3,0 12-3,0 6-30,0 2-33,0 0-30,-4 18 0,1 15 0,3 8 0,0 3-2,0 1 1,18-9-1,11-9-12,6-8-4,6-16-3,8-3-15,-1-5-19,1-25-1,-4-12 3,-9-9-41,-11-7 47,-17-10 33,-8-9 14,0-4 33,-2 5 31,-13 13 10,0 17-8,8 20-9,-2 15 4,7 11-23,-6 0-38,4 21-1,-3 23-1,1 19 1,2 8 1,4 6 0,0 1 3,0 1-1,0-4-1,13-11-1,9-14-16,5-17-27,4-17 25,5-16 4,1-2-6,3-30-24,2-10 2,-5-4 12,-10 5 30,-12 10 11,-10 10 34,-5 11 17,0 8 21,0 2-41,0 0-41,-10 26 9,2 7-7,-1 6 2,5 0-5,4-8-1,0-6-6,2-9-8,22-11-4,5-5-5,11 0 2,5-26 14,0-3-19,-8-7 1,-8 4 23,-14 5 3,-5 7 5,-8 11 19,-2 4 30,0 5 1,0 0-35,0 0-20,0 14 0,-7 14 4,0 5-4,5-1-1,2-2 1,0-9-4,12-4-16,12-11 7,6-6-1,4 0 2,3-14 11,-7-15-17,-8-2 1,-8-6 8,-14-1 6,0 2 0,-12 4 0,-21 10-10,-4 10 3,1 10-4,3 2 3,10 0-31,12 0 3,9 0-20,2 0-47,20 0-1,23 0 91,12-8 12,8-2 3,1 4 1,-3 6 3,-6 0 24,-6 12 43,-8 17-17,-10 5-36,-14-1 18,-10 6-21,-7-7 6,0-6-1,-11-9-7,-2-6 9,5-11-10,6 0 18,2-12 35,0-25-58,20-9-6,23-3-21,6 3 1,0 11 20,0 15 19,-4 10 8,-7 10-7,-3 0-6,-12 24-8,-8 12 4,-11 8 2,-4 8 10,0 8-3,-17-1-3,1-5-7,3-10-3,10-12 0,3-11-2,0-14-3,14-7 3,22 0-4,8-7 0,2-13-6,-7-3-38,-14 1-36,-19 4-77,-6-1-127,-37 1-283</inkml:trace>
  <inkml:trace contextRef="#ctx0" brushRef="#br0" timeOffset="4612.407">5109 1223 797,'0'0'0,"0"0"-26,0 0-48,114-113-150,-70 86-207</inkml:trace>
  <inkml:trace contextRef="#ctx0" brushRef="#br0" timeOffset="4714.0797">5482 930 684,'0'0'405,"0"0"-359,0 0 21,0 0-67,0 0-68,0 0-392</inkml:trace>
  <inkml:trace contextRef="#ctx0" brushRef="#br0" timeOffset="5171.4681">6885 1097 636,'0'0'28,"0"0"-6,32 129 50,-21-74-26,-7-1 10,-2-6-28,0-8-16,-2-10 0,0-13-7,0-10-1,1-7 0,7 0 4,8-5 20,9-16 5,4 0-24,4 0-8,3 7 7,-3 8 0,-2 5-2,-6 1 12,-8 0 0,-9 1 0,-7 13 3,-1 2 8,-11 11 9,-22 1-2,-12 6-14,-4-7-15,0-2-5,4-9-2,6-8-30,7-8-64,16-3-47,13-23-69,3-9-97,26 0 4</inkml:trace>
  <inkml:trace contextRef="#ctx0" brushRef="#br0" timeOffset="5561.4324">7132 1393 300,'0'0'195,"0"0"-75,0 0-29,0 0-47,116 51 14,-105-21-16,1-2-8,-2-2-25,4-4-6,0-10 3,10-10 1,2-2 3,6-4-5,-4-22 7,0-4-6,-9 2 5,-5 5 6,-7 9 37,-5 10 23,-2 4-12,0 0-34,0 3-31,2 26-13,5 15 13,-2 14 16,-1 12-9,-4 11 0,0 9 4,0 5-7,-27-7-1,-4-12 0,-8-19 4,0-24 16,1-21 25,0-12-3,1 0-6,0-38-10,4-10-18,6-10-2,12-4-9,11 2-4,4 2-17,19 0-24,26 0-21,20-2-58,3-1-153,2-1-174</inkml:trace>
  <inkml:trace contextRef="#ctx0" brushRef="#br0" timeOffset="5944.1505">7877 1380 536,'0'0'170,"0"0"-122,0 0 82,31 114-57,-26-78-21,-3-4-10,-2-6-27,0-8 0,0-8-11,0-10 4,2 0 2,2-3 21,8-29 30,5-10-48,10-5-13,4-1-4,0 13-2,-4 11 0,-1 10 6,-2 8 3,0 6 1,0 0-1,1 8-1,-3 19-2,-1 8 1,-8 11 0,-6 11 3,-4 1 3,-3-6 0,0-8-2,0-14 4,0-9 6,14-12 1,9-6 3,10-3 0,11 0 6,10-17-14,2-7-11,-10-2-9,-9-6-95,-22-11-295</inkml:trace>
  <inkml:trace contextRef="#ctx0" brushRef="#br0" timeOffset="6792.3517">2032 1842 502,'0'0'161,"0"0"-138,0 0 20,0 0-10,0 0 9,145 72 76,-18-47-19,36-3-39,35-4-12,41-2-26,24 2 3,38 3-5,31 0-3,32 1-4,28 0-7,11 2-5,5-2 1,0 0 5,-9 0-1,-23-5 3,-32 3 2,-50-2 2,-63-8 1,-50-7-9,-56-3 5,-42 0-4,-37 0-6,-25 0 0,-21 0-48,-31 0-64,-63 0-207,-57 0-302</inkml:trace>
  <inkml:trace contextRef="#ctx0" brushRef="#br0" timeOffset="7173.7559">2850 2239 615,'0'0'0,"188"-1"0,-30 1 64,44 0 63,39 0 2,41 6-57,44 4-20,38 2-17,28 2-16,19-2-10,8 1-1,-7 1-3,-24-3-4,-35 3 3,-60-2 4,-67-5 8,-64-4 4,-62-3 0,-50 0-8,-32 0-12,-18 0-6,-36 0-77,-46-6-283</inkml:trace>
  <inkml:trace contextRef="#ctx0" brushRef="#br0" timeOffset="8065.8509">1544 3371 561,'0'0'27,"0"0"84,0 0-27,0 0-24,0 0-2,0 0-29,0 0-23,-8 13-5,8 24-1,0 9 11,-1 7 10,-5-4-7,-1 3-1,-3-3-6,2-11-5,0-3 0,7-7-2,-1-7-39,0-6-143,-6-8-60,-5-7-147</inkml:trace>
  <inkml:trace contextRef="#ctx0" brushRef="#br0" timeOffset="8268.9071">1230 3418 756,'0'0'49,"0"0"38,0 0 17,0 0-87,0 0-5,153-97 0,-86 77-7,-2 1-4,-12 7-1,-15 6 0,-13 6-59,-17 0-129,-8 11-95,0 19-151</inkml:trace>
  <inkml:trace contextRef="#ctx0" brushRef="#br0" timeOffset="8431.343">1221 3964 764,'0'0'71,"0"0"-12,0 0 4,0 0-27,0 0 30,165-22-41,-91 6-25,-10 4-101,-15 2-239,-18-2-215</inkml:trace>
  <inkml:trace contextRef="#ctx0" brushRef="#br0" timeOffset="8866.2768">1782 3475 863,'0'0'29,"0"0"1,0 0-27,0 0 13,0 170 47,9-69-6,-9 13-5,0 16-29,-4 12-11,-12 5 3,5-9-11,2-21-2,9-31-1,0-24-1,6-20 4,19-16 2,4-15-4,7-11 0,5-7 9,3-30 2,-9-12 10,-12-15-1,-21-6 2,-2-6-3,-44-3-21,-16 9 8,-3 8-3,3 14 7,12 12 2,15 7-7,11 9-1,11 2 9,11-4-1,0-7-14,31-10-6,23-3-1,17 4-15,-1 7-29,-7 11-99,-22 13-245</inkml:trace>
  <inkml:trace contextRef="#ctx0" brushRef="#br0" timeOffset="9728.5509">3038 3525 736,'0'0'167,"0"0"-81,0 0-10,0 0-20,0 0-12,0 0-35,-18-2-3,18 2-1,8 0-5,30 0 0,16 2 23,16-2 16,3 0-14,0-8-11,-6-4-7,-12 7-5,-14 4-1,-14 1-1,-14 0-10,-9 1-5,-4 19-2,0 3 8,-2 11 9,-20 6 2,-13 6-2,-5 4 7,-8 4-5,-4-1-1,0-7 0,0-8 2,8-10-1,9-4 0,10-10 0,13-4-2,8-2 2,4 0-2,0 4 0,13 3 0,17-1 1,12-5 2,5-5 9,8-4-1,5 0 0,0 0 0,-3 0-11,0-4-1,-4 3-69,2-3-92,-9-5-146,-8-7-192</inkml:trace>
  <inkml:trace contextRef="#ctx0" brushRef="#br0" timeOffset="9961.7443">4031 3410 1010,'0'0'113,"0"0"-106,0 0-7,193-47 8,-104 40 5,-7 6-13,-12 1-3,-22 0-98,-21 0-169,-23 0-46</inkml:trace>
  <inkml:trace contextRef="#ctx0" brushRef="#br0" timeOffset="10268.472">4010 3479 810,'0'0'82,"0"0"-55,0 0 21,-29 134-18,29-76 27,4 13-14,5 1-13,-5 2-13,-4 0 0,0-4-3,0-3-7,0-7 1,-4-12 1,-4-10 1,7-10 9,1-5-9,0-3-3,0-8-2,17-1-4,12-3 3,10-8-3,5 0-1,9 0-9,4-14-84,1-10-107,-13-10-198</inkml:trace>
  <inkml:trace contextRef="#ctx0" brushRef="#br0" timeOffset="10710.3603">4448 3703 1003,'0'0'99,"0"0"-98,0 0 1,0 0-2,0 0-8,0 0 6,108 61 2,-97-11 0,-11 2-1,0 0 1,0-3 9,0-6-8,0-11 1,0-10-2,0-10-1,0-7-14,17-5-4,10-5 3,6-23 13,8-7-30,-5-8-7,-5-6-9,-9-2 37,-11 1 12,-7 4 9,-4 6 23,0 14 25,0 7 12,0 11-9,0 8 8,0 0-23,0 0-33,0 15-12,0 20-2,0 12 2,0 6 12,0 4-6,0-4-5,7-6-2,6-3-2,-1-5-71,1-7-120,-2-14-99,-2-15-141</inkml:trace>
  <inkml:trace contextRef="#ctx0" brushRef="#br0" timeOffset="11034.2968">5024 4008 561,'0'0'215,"0"0"-202,0 0 70,8 110-38,-1-82-20,-4-7 0,1-11-20,-2-7-2,0-3 4,-2 0 14,0 0 65,3-20 1,1-13-68,5-11-19,2 2 0,7 3-5,0 7-9,2 10 1,0 8 13,0 8 1,1 6-1,-2 0-2,-3 2 2,-4 16 1,3 4-1,-10 4 0,3 3-1,-8-2 1,0 4-2,0-4-27,0 0-68,0-11-140,-4-15-196</inkml:trace>
  <inkml:trace contextRef="#ctx0" brushRef="#br0" timeOffset="11400.4815">5331 3587 1006,'0'0'13,"0"0"-8,171-50-5,-88 38 7,-2 10-5,-13 2-1,-12 0-1,-11 8-9,-21 16 1,-8 10 6,-9 10 2,-6 11 23,-1 6 24,5 7-3,-2 4-16,2 6-10,-1 7 0,-4 0-12,0-5 2,0-13 4,-23-12-3,-6-8 10,-4-12 13,-5-8-9,-2-12-8,-5-7-7,1-8-3,-5 0-5,7-12-12,5-24-56,19-16-143,18-10-289</inkml:trace>
  <inkml:trace contextRef="#ctx0" brushRef="#br0" timeOffset="11619.2854">6453 3810 907,'0'0'257,"0"0"-235,118-32-8,-53 11 3,7 2-10,-8 5-7,-19 6-56,-19 5-163,-24 3-219</inkml:trace>
  <inkml:trace contextRef="#ctx0" brushRef="#br0" timeOffset="11799.422">6479 4050 746,'0'0'87,"0"0"-87,0 0 73,169-25-29,-113 6-19,-3 3-25,-10 5-18,-18-1-277,-21 3-230</inkml:trace>
  <inkml:trace contextRef="#ctx0" brushRef="#br0" timeOffset="12616.4571">7395 3601 75,'0'0'321,"0"0"-195,0 0 53,0 0 2,0 0-54,0 0-15,0-72-44,-2 72-31,-2 2-37,-3 33-10,-6 24 10,-3 19 17,0 12 4,8-5-8,3-17-6,5-10 1,0-10-8,20-12 0,7-7-3,1-12 3,2-10-13,0-7 3,4 0 4,-3-23 6,1-12 6,-6-14 4,-1-6 4,-7-12 1,-9-7-4,-9-7-2,0 4-9,0 14-10,-2 19-3,0 17-15,2 15-45,0 7-121,30 1-169,10 2 2</inkml:trace>
  <inkml:trace contextRef="#ctx0" brushRef="#br0" timeOffset="12828.4997">8018 3442 162,'0'0'569,"0"0"-509,0 0 77,0 0-64,0 0-56,-114 101 5,93-31 24,6 8-3,1-5-2,8-7-18,6-10-12,0-4-6,0-2-2,2-1-3,9-2-31,5-4-112,-2-11-188,-1-11-114</inkml:trace>
  <inkml:trace contextRef="#ctx0" brushRef="#br0" timeOffset="13199.5054">8064 3838 964,'0'0'10,"0"0"6,0 0-5,176-84-10,-107 68 14,-6 3-7,-14 13-8,-13 0-5,-14 0-28,-11 5 9,-8 8 2,-3 3 8,0 3 7,-5 5 7,-20 2 32,-8 4 6,-5 4-18,-2-2-8,2 0 9,2-4-2,7 1-6,10-10 1,7-5 2,8 0 1,4-6-6,0 2 1,19 3-9,20-5 10,10-2-9,8-6 9,6 0-4,2-5-9,-5-14-103,-14-7-159,-19-4-278</inkml:trace>
  <inkml:trace contextRef="#ctx0" brushRef="#br0" timeOffset="13450.3878">8566 3437 931,'0'0'137,"0"0"-137,0 0 0,125 26 11,-54 24 19,5 12 21,-7 6-26,-13 5-8,-21-1-9,-24 0-7,-11 0-1,-27 0 10,-23-3 1,-13-5 4,3-6-10,9-15-4,11-11-1,13-18-25,13-11-70,10-3-181,4-24-269</inkml:trace>
  <inkml:trace contextRef="#ctx0" brushRef="#br0" timeOffset="13989.4605">9999 3392 828,'0'0'201,"0"0"-165,0 0 2,0 0-9,0 117-7,5-51 15,-1-2-19,0 3-8,-2-7-5,-2-1-5,0 2-39,0-3-107,-6-9-149,-17-17-160</inkml:trace>
  <inkml:trace contextRef="#ctx0" brushRef="#br0" timeOffset="14992.3318">9834 3657 694,'0'0'161,"0"0"-154,132-132 5,-59 90 14,8 6-19,-6 7-6,-15 14 0,-17 4-1,-26 10-70,-9 1 36,-8-4 34,0-1 24,-10 0 45,-5-1-35,-1 2 3,3 4 22,3 0-5,4 0-18,2 2-34,4 27-2,0 15 0,0 11 10,0 11-2,0 6 0,0 2-4,0-3-1,0-13-3,0-10 3,-9-13 1,-1-15-3,6-11 0,2-4 2,2-5 0,0-7 15,0-23-9,12-14-9,11 0-10,7 2 5,4 6 2,3 11-4,-1 11 2,-3 13 1,-6 1 3,-6 12-4,-11 16-12,-6 8 8,-1 1-7,-3 4-1,0-3-1,0-10-22,0-12 17,0-9 9,12-7 0,9 0 2,10-21 12,8-13 3,-1-8-3,-3-9-14,-6 3 14,-12-2 3,-7 8 7,-8 8-2,-2 14 8,0 11 7,0 6 12,-6 3-25,-8 4-7,-2 24 3,1 5-1,2 2-4,8 3 1,3-3-2,2 1-1,0 0 1,2-4 0,11-6-1,6-4 1,-2-6 0,7-5 1,3-8-1,0-3 3,4 0 4,-6-1-1,-1-20 2,-4-7 9,-4-8-5,-5-6-4,-2-1-4,-5 10 1,3 6-2,-2 18 0,-5 6-1,0 3-2,0 7-8,0 19-15,0 10 23,0-1 4,0-4-3,0-11-1,0-10 0,0-8-1,0-2-21,8-8 2,13-27 0,4-13-4,4 2-23,-4 15 47,2 15 7,-2 11 27,1 5-26,2 8-4,-1 17 10,-8 5-10,-5 4-3,-8 2-1,-6 3 1,0-4-3,-4 1-8,-10-3-88,3-10-149,9-11-197</inkml:trace>
  <inkml:trace contextRef="#ctx0" brushRef="#br0" timeOffset="15622.4564">12398 3425 805,'0'0'94,"0"0"-66,0 0 6,0 0 10,0 0 15,185-4-30,-108 0-8,2 0-7,-15 4-2,-17 0-8,-20 0-4,-18 14-11,-9 12 3,0 6 8,-26 4 5,-10 3 4,-8 2-3,-2 3-3,-1-5 3,3-2 1,1-4-1,10-5-4,6-5 4,12-3 1,9-3-5,6-1 3,0-2-3,14 0-2,20-2 2,11-6 4,3-4 3,8-2-9,-2 0-37,0 0-56,-1-8-149,0-20-211</inkml:trace>
  <inkml:trace contextRef="#ctx0" brushRef="#br0" timeOffset="15842.5541">13361 3270 1031,'0'0'16,"0"0"-3,183-18 43,-93 8-20,0 5-12,-14 0-18,-22 5-6,-25 0-83,-23 0-138,-6 6-61,-31 0-113</inkml:trace>
  <inkml:trace contextRef="#ctx0" brushRef="#br0" timeOffset="16118.3402">13333 3389 555,'0'0'82,"-23"108"26,23-34 57,0 8-90,0 4 7,2 5-24,4 0-16,-6 1-13,0-2-14,0-2 2,0-8-11,-8-9 3,1-15-4,7-13 2,0-14-3,0-11 1,7-9-2,22-7 0,12-2 2,20 0-1,9-2-4,1-7-4,-11 6-73,-14 3-155,-21 0-249</inkml:trace>
  <inkml:trace contextRef="#ctx0" brushRef="#br0" timeOffset="17078.0303">13922 3681 527,'0'0'116,"0"0"-17,0 0 55,0 0-104,0 0-4,0 0-29,0-28-17,0 55-2,7 13 2,2 10 30,0 4-2,-5 2-6,0-2-7,-4-4-3,0-4-9,0-5-1,0-13 5,0-13-5,0-8-1,0-7-1,0 0 6,0-4 3,7-26 3,5-15-12,-1-7-12,3 0 4,1 3-8,3 3-8,5 10 9,7 9-1,-3 4 9,2 18 7,0 2 0,-7 3-1,-4 10-2,-5 15 3,-10 8 2,-3 8 10,0 3 6,0 4-6,-5 1 7,-3-7-3,0-7-4,6-6-7,2-7-2,0-10 0,2-2-3,14-6 0,-3-3-5,5-1-25,1 0-54,-2-4-145,-3-12-64</inkml:trace>
  <inkml:trace contextRef="#ctx0" brushRef="#br0" timeOffset="17423.4572">14547 3932 637,'0'0'97,"0"0"-86,0 0 36,0 0-8,0 0-23,0 0-2,10 70-13,-16-64 10,-6-6-2,2 0 25,5 0-10,1-6-12,1-4-1,3 0-3,0 4-4,3 0-2,14 3-1,3 0-1,-1 3 0,-6 0 0,-5 0 0,-2 0 0,-6 0-10,0 0-5,0 0 15,-16 6 6,0 0-6,5-2-2,4-4-36,7 0-101,0 0-55,25 0-225</inkml:trace>
  <inkml:trace contextRef="#ctx0" brushRef="#br0" timeOffset="17895.6744">14957 3667 930,'0'0'78,"0"0"-51,0 0 32,0 0-59,0 0-3,0 0 3,-13 122 10,1-69-6,5-3 7,3-1-11,2-2 4,2-7-4,0-8 0,0-8-1,13-12 0,12-9-8,6-3 4,4-4-12,6-25 11,-6-5-17,-3-5-6,-10-6 9,-7-1 3,-6-6 17,-4-5 1,-5 6 1,0 7 1,0 12 3,0 14 10,0 11 15,0 7 4,0 0-27,0 16-7,-2 20-1,-7 10 21,6 4-10,3-1-6,0-3 3,9-4-6,11-1 0,5-6-2,-2 0 0,-4-8-23,-1-4-52,-3-11-87,-2-8-108,-1-4-183</inkml:trace>
  <inkml:trace contextRef="#ctx0" brushRef="#br0" timeOffset="18218.4097">15445 4118 701,'0'0'63,"0"0"-7,0 0 43,0 0-70,0 123-8,0-109-15,4-6-3,1-8-1,-3 0 7,3-2 11,8-28 29,4-10-41,9-5-2,1 2-3,-2 6 0,0 13-1,-4 12 1,-6 7 10,1 5-4,-1 0 3,1 20 1,-5 6 5,-2 6-5,-2 2-3,-5 0-7,0 0-3,-2-1 0,0 0-21,0-5-72,0-4-64,0-16-151,0-8-102</inkml:trace>
  <inkml:trace contextRef="#ctx0" brushRef="#br0" timeOffset="18592.606">15719 3377 946,'0'0'43,"0"0"-40,0 0 10,163-35 0,-81 35-12,3 0 4,-2 5-3,-8 7-1,-13 3-1,-14 9-6,-22 8 6,-13 13 16,-10 14 3,-3 12 30,0 8-8,0 3-1,0 3-18,0 5-9,0 1-5,2-2-3,5-11-2,-3-10-3,-4-14 3,0-7-1,-18-8 9,-17-7-3,-13-10 0,0-9-4,-2-13 3,7 0-7,2-13-20,10-18-86,13-16-90,16-8-254</inkml:trace>
  <inkml:trace contextRef="#ctx0" brushRef="#br0" timeOffset="18819.5791">17023 3771 120,'0'0'838,"0"0"-819,134-46-5,-69 27 16,-7 1-30,-10 3-2,-12 5-98,-18 6-157,-18 4-61</inkml:trace>
  <inkml:trace contextRef="#ctx0" brushRef="#br0" timeOffset="18981.4066">17025 3926 704,'0'0'40,"0"0"52,0 0 35,137 2-65,-79-2-40,-6-4-16,-9-6-6,-14 0-46,-15 1-158,-14-6-141</inkml:trace>
  <inkml:trace contextRef="#ctx0" brushRef="#br0" timeOffset="45399.5432">18192 3759 475,'0'0'65,"0"0"-17,0 0 119,0 0-24,0 0-58,0 0-22,0 0-24,0 0-12,0 0-6,-11-3-9,41 3 15,6 6-4,4-1-6,-2-1-10,-7 5-6,-6-4-1,-5 2-11,-7-1-32,-2-2-66,-1-4-92,0 0-108,-1 0-229</inkml:trace>
  <inkml:trace contextRef="#ctx0" brushRef="#br0" timeOffset="45878.843">18697 3567 758,'0'0'84,"0"0"-72,0 0 27,0 0-26,0 0 20,0 0-16,122-4-5,-72 4 2,1 0-5,0 0 2,-7 0-5,-9 0-5,-11 0 0,-13 0 1,-5 0-4,-6 0 0,0 0 1,0 0-3,0 3 4,-6 16 5,-14 5 1,-6 6-2,-8 4 4,-7 1-5,-3 3 3,-3-2 2,5-2 2,7-7-5,10-7 3,11-5 0,8-5 0,6 0-3,0-2-2,6 4 6,25 0 10,10-4 7,8 0-10,0-6-5,-1 3-7,0-5-4,-9 0-57,-7 0-69,-8 0-200,-10-15-223</inkml:trace>
  <inkml:trace contextRef="#ctx0" brushRef="#br0" timeOffset="46132.8253">19301 3453 1002,'0'0'19,"0"0"13,0 0 28,172 10-20,-107 34 2,-6 15-15,-9 13-6,-21-2-2,-16 0-6,-13-6 4,-6-6-7,-30-3-5,-9-8 2,-3-1-6,-4-6-1,-2 1-38,-4-10-79,-4-11-140,-7-20-210</inkml:trace>
  <inkml:trace contextRef="#ctx0" brushRef="#br0" timeOffset="46426.268">18354 3342 767,'0'0'43,"0"0"69,0 0 25,-147 37-92,103 16-9,2 22 12,12 10-4,12 7-11,16-5-6,2-7-13,17-10-11,24-3-2,5-7-2,10-5-47,7-16-139,1-18-278</inkml:trace>
  <inkml:trace contextRef="#ctx0" brushRef="#br0" timeOffset="47047.9725">20528 3667 701,'0'0'167,"0"0"-58,0 0 37,0 0-56,0 0-50,0 0-27,-99-17-5,48 51-4,4 3-3,9-1 1,9 3-2,11-4 1,11-3-1,7-6-7,0-6-2,30-8-11,7-9 0,7-3 13,2-10-14,-3-16-9,-8-11 1,-6-9 19,-6-12-2,-6-18 9,-1-10 3,-1 0 4,-3 10-3,-4 22 5,-3 19 5,-5 20 21,0 10 6,0 5 2,0 0-26,-2 20-10,-9 18-4,-1 17 11,6 9-5,6 5 0,0 0-1,0-2-4,6-6-1,11-4-1,-3-3-31,0-6-62,-3-9-143,-7-10-98,-4-13-84</inkml:trace>
  <inkml:trace contextRef="#ctx0" brushRef="#br0" timeOffset="47265.6609">20075 4241 864,'0'0'115,"0"0"-103,0 0 52,0 0-14,145 0 35,-15-15-27,23-11-47,5 1 4,-8-1 0,-21 6-1,-28 8-5,-41 4-9,-37 8-40,-23 0-104,-41 1-76,-40 18-253</inkml:trace>
  <inkml:trace contextRef="#ctx0" brushRef="#br0" timeOffset="47706.2801">20121 4706 700,'0'0'80,"0"0"-75,-139 78 87,110-43-32,10-4-51,11 1-1,6-5-6,2-6-2,0-6 0,12-10-4,15-5 2,5 0 2,3-11 18,4-21-9,-4-10-7,-6-11-2,-7-9-9,-4-8 7,-7 0-19,-6 6 7,-4 11 14,-1 16 24,0 13-1,0 12 35,0 8 20,0 4-38,0 0-7,0 0-29,0 25-4,0 14 0,0 10 14,0 4-4,0 1 16,6-4-7,6-2-9,2-4-1,-3-1-6,-5-4-3,1-7-5,-3 1-47,2-8-97,0-10-172,-1-15-174</inkml:trace>
  <inkml:trace contextRef="#ctx0" brushRef="#br0" timeOffset="48128.1845">20485 4736 522,'0'0'409,"0"0"-401,122-58 16,-59 44 16,-2 2-31,-2 5-5,-9 2-4,-15 5-3,-12 0-7,-13 0 3,-10 0 3,0 0-2,0 0-2,0 0 8,-4 10 6,-16 11 18,-8 8 0,-9 5-12,-1 4 1,-6 2-4,-3 3-9,3-7 7,1-4 1,10-8 0,8-2 5,10-3 12,11-10-10,4 1-5,0-4-2,17 1 1,20-2 10,14-1 18,15-4-9,6 0-14,3 0 2,-4-9 2,-8 0-12,-19 1-6,-17 4-2,-16 0-18,-11-3-53,-2-2-57,-27-8-345</inkml:trace>
  <inkml:trace contextRef="#ctx0" brushRef="#br0" timeOffset="48779.4054">21423 3607 1,'0'0'601,"0"0"-528,0 0 116,0 0-81,0 0-63,0 0-43,5 11 7,-14 33 10,-4 10 8,1 0-13,4-2 14,8-2-24,0-8-1,0-3 0,10-10-2,13-5 2,4-12 1,1-7-4,6-5 6,4 0 1,-5-23 1,1-5-6,-8-12 7,-3-8-8,-5-12 8,-9-7-3,-3-1-6,-3 8-7,-3 14 5,0 14-13,0 15-28,0 0-90,0 5-215</inkml:trace>
  <inkml:trace contextRef="#ctx0" brushRef="#br0" timeOffset="49028.8102">22021 3369 857,'0'0'24,"0"0"-23,0 0 18,-93 131-4,70-58 1,5 2-3,5-2 0,8-10 3,5-5 1,0-5-16,7-7 0,13-7-2,3-3-86,-2-11-153,0-11-161</inkml:trace>
  <inkml:trace contextRef="#ctx0" brushRef="#br0" timeOffset="49478.4388">22200 3738 762,'0'0'72,"0"0"-66,0 0 20,124-47-10,-61 37-16,-3 0 1,-9 1-1,-13 2 6,-13 2-5,-14 5-1,-9 0 6,-2 0-6,0 0 13,0 0-12,0 7 5,-5 12-6,-13 4 11,-1 3-2,-5-2-7,0 2 8,-7 1-1,2-4-2,-2 3 2,4-2 1,6-3 0,5-3 2,5-2-7,5-4 4,6 1-2,0-4-3,6-3 10,18 3 17,10-6-3,8 2-3,7-5-9,2 0-5,0 0-8,-9 0-3,-8-5-27,-16-5-91,-12-4-83,-6-6-152</inkml:trace>
  <inkml:trace contextRef="#ctx0" brushRef="#br0" timeOffset="49770.6063">22572 3372 840,'0'0'78,"0"0"-49,0 0 37,153 38-11,-84 20-28,3 23 6,-10 11-1,-15 6-9,-23 1 9,-24-9-14,0-5 3,-39-14-3,-11-6 4,-4-14-2,4-10 0,3-7-5,9-8-14,5-6 5,6-6-6,9-7-3,-2-7-59,2 0-49,-5 0-90,-6-31-229</inkml:trace>
  <inkml:trace contextRef="#ctx0" brushRef="#br0" timeOffset="51090.31">11580 6052 639,'0'0'110,"0"0"-97,0 0 95,0 0-66,0 0-38,0 0 12,51 5 16,2-5 12,9 0-1,8 0-13,-3-4-2,-7-3-9,-8 2-3,-15 5-14,-12 0-1,-12 0-1,-7 0-2,-6 0-4,0 0-1,0 2 5,-6 12 2,-19 7 7,-10 7-6,-9 4 6,-6 4-7,-4 2 1,2 2-1,4 0 2,11-8 0,12-3 0,14-5-2,11-6 0,0 0 0,5-3 1,27-2 7,13-5 1,9-3 1,2 0-6,-3 1-3,-4 1-1,-4 2-24,-3-2-86,-2-7-150,-4 0-81</inkml:trace>
  <inkml:trace contextRef="#ctx0" brushRef="#br0" timeOffset="51317.0828">12458 6094 982,'0'0'28,"0"0"-26,140-62 16,-60 44 11,1 3-24,-12 8-5,-13 7-24,-19 0-89,-14 0-105,-19 5-41,-4 4-79</inkml:trace>
  <inkml:trace contextRef="#ctx0" brushRef="#br0" timeOffset="51673.7685">12429 6104 684,'0'0'108,"0"0"-32,0 0-5,0 0-36,0 0 17,-18 148-7,18-81-11,0 5 4,0 6-13,0-1-11,0 2-3,0 1-8,0-3 3,0-7 0,0-10 5,0-16 0,0-14 2,8-8-9,4-8 4,11-8-1,6 0-4,13-3 1,9-2-1,3 1-3,-4-2-7,-2 0-63,-6 0-79,-9-15-158,-4-10-131</inkml:trace>
  <inkml:trace contextRef="#ctx0" brushRef="#br0" timeOffset="52094.3283">12892 6520 909,'0'0'36,"0"0"-21,8 121 64,9-71-54,-2 1-3,-1-4-7,-5-8-14,-3-11 2,0-16-2,-6-8 8,0-4-7,0 0 14,2-36 27,2-16-21,2-11-21,13 4 0,2 6-1,6 13 0,6 8 0,-1 8-3,4 6 2,-3 11 1,-3 7-5,-1 0 2,-10 17 2,-1 10 0,-7 12 1,-7 5 0,-3 6 6,-1 0-3,0-1-2,0-10 1,0-6-2,0-13 0,0-11 0,0-4-1,0-5-24,4 0-106,3-10-26,-3-18-133,-4-11-300</inkml:trace>
  <inkml:trace contextRef="#ctx0" brushRef="#br0" timeOffset="52685.3474">13378 5966 624,'0'0'229,"0"0"-229,0 0-13,0 0 13,0 0 0,0 0-2,2 17 2,-8-12-2,-9-5 13,-2 0-6,5 0-2,2-9 5,4-9-5,6 3-3,0-4 4,0 4-4,2 0 1,15-1 0,4 2 2,1 1-3,3 4 5,0 3 5,-1 2-3,-2 4-1,-4 0-3,-1 0-3,-5 19-1,-3 2 1,-5 7 4,-4 3 6,0-2 11,0 3 8,-9-2-8,-3 2-2,-7-3 4,-3-5-12,-1-2-3,2-4-3,-2-4-4,0-4 3,4-4 0,3-6 1,4 0-2,9 0 7,3 0-3,0 0-7,0 0-6,0 0-5,9 2 6,15 7 5,5-4 1,2 5 1,-2-2 5,-3 0-2,-3-4-1,-7 2-3,-5-2-1,-3 6-17,-2 2-79,-4 8-119,2 6-103</inkml:trace>
  <inkml:trace contextRef="#ctx0" brushRef="#br0" timeOffset="52867.3192">13677 6810 816,'0'0'95,"0"0"-24,0 0 21,0 0-72,0 0-13,0 0-7,0-58-63,0 58-105,0-7-229</inkml:trace>
  <inkml:trace contextRef="#ctx0" brushRef="#br0" timeOffset="53346.0327">13975 6474 896,'0'0'65,"0"0"-49,0 0 51,0 0-20,0 0-26,0 0 1,105 39-14,-97 5-1,-8 6-3,0 5 5,0 0-7,-10-2 0,6-13 0,4-10 0,0-10-4,6-10 1,19-10 1,5 0-7,9-14-1,2-17-5,-4-5-3,-3-4-4,-7-4 8,-14-2 0,-6 2 3,-7 2 9,0 8 0,0 10 11,0 8 26,0 7-11,-5 5 11,0 4 6,3 0-13,2 0-28,0 25 5,0 13-7,0 8 17,0 2-8,0 6-9,2 1 2,3-4-2,2-5-4,0-7-50,-1-13-77,6-10-142,1-16-63</inkml:trace>
  <inkml:trace contextRef="#ctx0" brushRef="#br0" timeOffset="53654.3797">14524 6856 534,'0'0'202,"0"0"-160,0 0 60,0 0-20,21 114-34,-17-84-16,-4-6-16,4-10-7,-4-7 3,0-7-12,0 0 10,3-7 32,3-23 11,6-11-46,5-2-3,0 7-7,2 6 3,1 9 0,-5 12 1,1 9 3,4 0 3,-2 1 10,4 17-5,-7 7-8,-1 1 6,-1 3-10,-5 0 3,-4 3-6,-4-2 2,0-3-51,0-6-91,0-10-175,-6-11-130</inkml:trace>
  <inkml:trace contextRef="#ctx0" brushRef="#br0" timeOffset="54021.3267">14811 6382 913,'0'0'57,"0"0"-56,143-58 29,-68 50 17,2 4-37,-3 4-1,-7 0-7,-13 4-2,-17 13 1,-12 0-1,-10 7 1,-6 9-1,-6 9 33,1 14 8,-4 12 3,0 8-17,0 6 5,0-6-18,0-5 1,0-11 9,0-8 6,-4 0-11,-17-6-7,-10-6 2,-4-5-8,-4-9-4,-1-12 5,3-8-7,-2-6 0,6-6-32,8-29-36,16-15-68,9-14-254,0-11-102</inkml:trace>
  <inkml:trace contextRef="#ctx0" brushRef="#br0" timeOffset="54226.1935">15882 6545 1037,'0'0'85,"0"0"-65,0 0 45,151-22-25,-88 12-24,-3 2-16,-13 3-19,-16 5-102,-25 0-177,-6 0-152</inkml:trace>
  <inkml:trace contextRef="#ctx0" brushRef="#br0" timeOffset="54381.3428">15935 6825 489,'0'0'363,"0"0"-318,0 0-12,118-25 38,-62 13-42,-4 2-13,-13 2-16,-9 4-11,-20-1-97,-10 3-232</inkml:trace>
  <inkml:trace contextRef="#ctx0" brushRef="#br0" timeOffset="54983.9336">16635 6793 776,'0'0'161,"0"0"-147,0 0 25,0 0 38,0 0-19,171-55-20,-112 41-26,-14 5-12,-17 7-2,-8 2-51,-3 0-76,-9 0-129,-4 0-98</inkml:trace>
  <inkml:trace contextRef="#ctx0" brushRef="#br0" timeOffset="55386.273">17037 6546 791,'0'0'69,"0"0"-68,0 0 34,0 0-4,113-23 1,-57 17-12,0 2-12,0 2 0,-7-1 5,-9 3-5,-11 0-6,-12 0-2,-7 0 0,-8 0-2,-2 7 2,0 7 1,-10 6 13,-9 4 10,-6 4 2,-2 2-6,-2 2-5,-4 4-6,-5 5-7,-2-2 4,2-1-6,7-9 2,13-10-1,11-9 5,7-5-1,0-2 11,5 6-13,28-1 11,14 1 6,9 2-8,1-4-7,-3-2-5,-5 1-5,-11-3-90,-4-3-73,-13 0-233</inkml:trace>
  <inkml:trace contextRef="#ctx0" brushRef="#br0" timeOffset="55658.3622">17608 6330 917,'0'0'36,"0"0"-27,0 0 16,144 16 48,-77 22-6,0 10-27,-7 10-8,-11 11-11,-24 8-7,-23 2-8,-2 8-1,-36-6 9,-13-4 4,-4-15-9,1-12-5,10-12-4,8-9 1,10-11-1,8-11-26,3-7-68,-1 0-80,4-18-157</inkml:trace>
  <inkml:trace contextRef="#ctx0" brushRef="#br0" timeOffset="56272.3642">18165 5925 800,'0'0'36,"0"0"-30,0 0 11,0 0-4,0 0-12,0 0-2,-69 10-3,48-10 4,3 0 1,2 0 10,8-10-1,1-3-3,5-4-1,2 5-6,0 0 0,2 2-3,16 3-4,5-2 6,4 3-1,0 6 2,-2 0 1,0 0-1,-4 3-5,-9 18 2,-3 2 1,-6 8-1,-3 3 2,0 3 2,-7 0 0,-21 5 11,-4 2-4,-10 1-7,-3-5 4,3-4-5,6-12 0,14-8-2,9-8-4,8-8 6,5 0 11,0-16-3,24-8-8,7 6 0,3 4 1,2 9 4,-5 5 0,2 0-3,3 11 0,-1 4 3,2-4 2,1-5 24,-5-3 12,-3-3 13,0 0-8,-8-5-15,-4-13 4,-8-5-22,0-2-9,-10 3-6,0 4-47,-11 13-89,-23 5-179,-12 5-210</inkml:trace>
  <inkml:trace contextRef="#ctx0" brushRef="#br0" timeOffset="56640.0474">17007 6261 442,'0'0'82,"0"0"8,0 0 98,0 0-44,0 0-85,0 0-5,-129 111-25,76-22 26,4 16-13,5 13-5,5-2-15,11-7 0,12-14-9,11-17-7,5-14-5,0-6 1,20-5-2,7-8-2,2-14-57,4-17-123,8-14-252</inkml:trace>
  <inkml:trace contextRef="#ctx0" brushRef="#br0" timeOffset="57352.3216">19248 6486 495,'0'0'321,"0"0"-308,0 0 101,0 0-28,0 0-58,-133 2 3,97 27-15,-2 5-7,7 5-2,6 2-6,9-5 4,11-1-5,5-6 0,0-11-6,19-6-2,12-12-9,5 0 1,1-23 12,2-12-11,-6-3 10,-7-8-6,-6-4 9,-6-8 2,-3-8 6,-7-7-3,-1-1 3,-3 10-3,0 18 11,0 22 23,0 16 5,0 8-10,0 0-22,-3 28-8,-3 17-2,2 14 7,4 3-3,0 2-1,6 1 1,15-7 0,3 0 2,2 0-4,-6-2-2,-4-8-1,-7-5-22,-4-15-45,-1-12-62,-3-14-159,-1-2-63</inkml:trace>
  <inkml:trace contextRef="#ctx0" brushRef="#br0" timeOffset="57772.4421">19497 6007 872,'0'0'49,"0"0"-29,0 0 58,0 0-31,126-54-37,-93 54-1,-2 6-7,-15 16-3,-7 4 1,-9 5-3,0 3 3,-25 2 0,-8 1 3,-1 0 0,1-5 3,6-6-3,11-8 2,7-10-4,9-4-1,0-2-2,0 1 2,21-3 0,12 0 11,13 0-9,8 0 9,2 0-1,4-11-1,3-3 3,-5 2 9,-5-2-5,-8 2-2,-16 6-7,-11 0-5,-14 6-2,-4 0-19,-2 0-62,-29 3-152,-10 18-125,-11 4-51</inkml:trace>
  <inkml:trace contextRef="#ctx0" brushRef="#br0" timeOffset="58063.6796">18790 7132 641,'0'0'85,"0"0"-81,0 0 121,0 0-11,199 18-42,-97-18-17,12 0-12,7 0 5,1-9-6,1-8-9,-11-1-8,-19 4-11,-26 2-9,-29 6-5,-27 4-20,-11 2-50,-35 0-58,-31 20-150,-18 3-162</inkml:trace>
  <inkml:trace contextRef="#ctx0" brushRef="#br0" timeOffset="58500.404">18894 7824 797,'0'0'66,"0"0"-58,-137 92 84,110-58-61,12 1-18,9-5-7,6-6-3,0-6-2,2-6-1,23-12-1,8 0 1,7-14 15,2-18-7,-6-5-6,-8-6-2,-7-12-10,-10-6 5,-4-5-32,-7 5 27,0 11 10,0 18 7,0 16 35,0 10 3,0 4 12,0 2-19,0 0-28,0 17-10,0 20 0,0 13 17,0 4 3,0 1 2,10 1-9,5-3-6,-3-2-3,2 2-4,-5-9-15,1-5-54,-3-11-94,1-14-162,-2-14-119</inkml:trace>
  <inkml:trace contextRef="#ctx0" brushRef="#br0" timeOffset="58889.8938">19263 7808 10,'0'0'758,"0"0"-743,119-56-13,-63 42 83,-6 5-84,-7 6 33,-10 3-34,-12 0 0,-10 0 0,-7 0-2,-4 0 2,0 0 3,0 6 36,-11 8 11,-14 10 3,-1 2-26,-6 2-2,-1 4-9,2 4-4,0 0-4,2-2-5,3 1 5,7-5-5,8-4 9,6-4-8,5-7 3,0-1 1,13-3 2,16-4 4,10-7 5,7 0-10,3 0-2,-2-5-5,-2-5-2,-9-2-65,-5 0-83,-6-7-102,-9-6-178</inkml:trace>
  <inkml:trace contextRef="#ctx0" brushRef="#br0" timeOffset="59249.5051">19807 7541 596,'0'0'316,"0"0"-312,0 0 30,131-51 44,-101 51-58,-8 0-6,-14 21-14,-8 7-1,0 3 1,-3 3 1,-20-2 15,-3-4-11,1-3 11,7-6 0,5-3-4,6-4-3,2 1-1,5-4-6,0-1-2,0 0 3,12-1-3,15-6 8,5-1 3,9 0 3,3 0 8,1-14-10,-5 0 5,-11 4-15,-8 4-2,-15 4-15,-4 1-65,-2-5-48,0-3-239</inkml:trace>
  <inkml:trace contextRef="#ctx0" brushRef="#br0" timeOffset="59790.1017">20550 6589 155,'0'0'623,"0"0"-591,0 0 87,0 0-38,0 0-70,0 0-5,-1 42-4,-3 18 29,-1 5-15,4 3 2,1-2-12,0-8 5,0-12-8,18-12-2,11-12-1,6-12 5,5-10 2,5 0 11,-1-29-1,-3-12 11,-3-5-8,-9-15-2,-15-7-10,-7-2-4,-7 0-4,0 14-12,-4 12-11,-11 12-37,3 9-52,6 2-120,6 5-103</inkml:trace>
  <inkml:trace contextRef="#ctx0" brushRef="#br0" timeOffset="60032.5393">21247 6354 908,'0'0'96,"0"0"-79,0 0 51,0 0-10,-77 118-14,58-45-6,9 6-17,5-4-8,5 1-2,0-7-3,11-9-8,9-11 3,3-12-6,-6-9-19,4-6-57,-6-12-120,1-10-170</inkml:trace>
  <inkml:trace contextRef="#ctx0" brushRef="#br0" timeOffset="60450.3782">21392 6595 437,'0'0'488,"0"0"-483,0 0 13,143-70 37,-72 56-37,-1 3-9,-6 4-1,-13 0-7,-14 4-1,-18 1 0,-11 2 1,-8 0-1,0 0-5,0 0 0,0 4 5,-2 14 5,-11 6 8,-5 4-9,1 0 1,-8 6-2,-4 4 1,0 2 4,-4 3-2,4-6-4,4 0 4,8-7-1,5-7 1,10-5 2,2-3 8,0-4-3,6 0 3,19-4-2,4-6 5,9-1-5,7-4-6,1-18-8,4-6-3,-1-6-50,-3-1-48,-8 1-130,-13-2-242</inkml:trace>
  <inkml:trace contextRef="#ctx0" brushRef="#br0" timeOffset="60744.5243">22038 6128 900,'0'0'39,"0"0"-16,0 0 49,155 17-26,-104 32-6,-7 18-15,-8 13-2,-12 7 9,-12 8 0,-12-1-7,0-3-7,-13-10-2,-14-12-5,-2-18 1,2-10 5,2-13-12,5-10 2,5-8-7,8-5-5,0-5-37,-2-5-54,-1-23-171,-14-12-471</inkml:trace>
  <inkml:trace contextRef="#ctx0" brushRef="#br0" timeOffset="63817.3448">11903 8291 758,'0'0'47,"0"0"17,0 0 54,0 0-93,0 0-23,0 0-2,0-35-101,0 35-141,0 18-63</inkml:trace>
  <inkml:trace contextRef="#ctx0" brushRef="#br0" timeOffset="63974.3521">11826 8689 802,'0'0'35,"0"0"-30,0 0-5,0 0-22,0 0-140,0 0-66</inkml:trace>
  <inkml:trace contextRef="#ctx0" brushRef="#br0" timeOffset="64118.1726">11862 9024 954,'0'0'36,"0"0"0,0 0 22,0 0-58,0 0-79,0 0-313</inkml:trace>
  <inkml:trace contextRef="#ctx0" brushRef="#br0" timeOffset="64852.3103">10983 10120 927,'0'0'32,"0"0"-13,0 0 25,0 0-28,0 0 0,151-38-1,-87 25-11,2-1-1,-12 2-3,-8 9-3,-20 3-14,-11 0-5,-10 0 5,-5 16 16,0 6 1,-7 1 5,-17 7-4,-3-1 9,-7 4 0,-3 3 3,0 2 1,1 0-8,-3 2-2,8-4 1,0-2-1,7-5-3,4 0 4,6-3 2,7-6 3,7-4-3,0-1-2,4-5 4,28-6 2,13-4 3,15 0-1,7-9-5,-1-4-8,-1 0-15,-11 1-92,-5 5-93,-11-6-164</inkml:trace>
  <inkml:trace contextRef="#ctx0" brushRef="#br0" timeOffset="65077.4987">11758 10006 562,'0'0'434,"0"0"-434,129-84 0,-66 66 6,-6 7-6,-6 11-21,-10 0-113,-14 0-70,-14 7-58</inkml:trace>
  <inkml:trace contextRef="#ctx0" brushRef="#br0" timeOffset="65405.4145">11731 10090 402,'0'0'369,"0"0"-330,0 0 52,0 0-12,0 0-26,-33 149 2,33-87-13,0 2-17,0 6-6,0 5-1,0 0-2,-7 4-7,-6-5 0,0-2-5,-1-10 1,5-8-2,0-9 5,7-15 1,2-8-6,0-6 2,0-3-2,29-4-2,15-3 1,12-6-2,10 0-15,2 0-66,-6-15-121,-11-8-200</inkml:trace>
  <inkml:trace contextRef="#ctx0" brushRef="#br0" timeOffset="65841.091">12099 10469 938,'0'0'35,"0"0"-28,0 0-7,25 137 27,-12-93-9,-2 0-5,-4-6-9,-5-10 5,-2-12-8,0-8 0,0-8 4,0 0 9,0-8 27,0-28 10,0-10-51,1-5-1,13 4-1,4 2-6,5 9 5,2 6 3,0 9-1,5 6 1,-6 10-1,-1 5 0,-4 3 1,-1 17 1,-4 8 0,-3 2 11,-4 5-4,-7-3 4,0 0-4,0-1-2,0-4-4,0-1-2,0-6-5,0-8-40,4-5-74,1-7-122,0 0-39,-1-29-74</inkml:trace>
  <inkml:trace contextRef="#ctx0" brushRef="#br0" timeOffset="66674.348">12377 9772 495,'0'0'254,"0"0"-232,0 0 16,0 0-10,0 0-20,0 0 31,22 82-13,-6-46-18,-6 0-4,-4-2 10,-2-6-4,-4-5-4,0-8 0,0-7-3,0-4 5,0-4-3,0 0-1,0-12 10,0-20-14,0-9-13,0-2-6,4 2 16,11 7 2,2 6-15,1 7 4,3 4 10,0 8-5,-5 5 5,-1 4-3,1 0 1,2 4-1,2 15 5,0 3 5,-2 5 2,-4 1-4,-8 4 9,0 2-4,-6-3 4,0-2 2,0-9-7,0-8 1,0-4-6,0-8 3,0 0-4,0 0 16,0-23 1,0-14-10,0-6-8,0-2-3,7 3-8,11 3 4,1 7-6,0 9 11,1 4 2,1 9 3,0 8-2,-2 2 7,-3 0-6,3 8 5,-5 10 0,-3 1-2,-3 1 10,-1 4 1,-6 1 2,-1 5 5,0 5 0,0-2-8,0-1-2,0-5-8,0-6 2,-1 0-6,-1-7-1,-3 0 0,1 2-47,-3-6-101,-4 2-204</inkml:trace>
  <inkml:trace contextRef="#ctx0" brushRef="#br0" timeOffset="68258.325">12892 10403 378,'0'0'124,"0"0"-79,0 0 24,0 0 18,0 0-26,0 0-12,19 32-16,-19-20 0,0 0-1,0-6-7,0-2-9,0-2 2,0-2 6,0 0 15,0 0 1,0 0-9,0-2-18,0 0-7,0 0 1,0 2-1,0 0-6,0 0-5,0 0 0,0 0 5,0 2 9,0 2-1,0-4-1,0 0-2,0 0 8,0 0 1,0 0 6,0 0-10,0-7-3,0 4-7,0 3-12,0 0-53,0 8-128,0 6-120,17 0-30</inkml:trace>
  <inkml:trace contextRef="#ctx0" brushRef="#br0" timeOffset="68752.3419">13291 10273 948,'0'0'65,"0"0"-56,0 0 33,0 0-38,0 0-4,0 0 0,5 74 17,-5-30 2,0 4-7,0 2 1,0-5-9,0-1 1,0-11-4,7-6-1,6-13 1,4-9-2,9-5 1,5 0-4,5-21 0,-1-9-7,-4-8-11,-4-5 4,-7-3-8,-7-6 1,-6-1 10,-3 7 15,-4 12 1,0 13 5,0 11 27,0 1 14,0 4-14,0 3-7,0-1 1,0 2-4,0 1 3,0 0-19,-4 24-7,4 10 0,0 8 1,0 0 5,0-2-5,2-1 0,11-4-1,1 0-14,2-4-43,-3-4-70,-2-8-90,-2-12-79,-2-7-79</inkml:trace>
  <inkml:trace contextRef="#ctx0" brushRef="#br0" timeOffset="69104.3966">13711 10638 521,'0'0'139,"0"0"-115,0 0 90,0 104-32,0-74-41,0 0-19,0-8-8,0-6-9,0-10-1,0-4-3,0-2 3,0-2 17,3-26 43,12-12-46,4-6-12,4 3-6,0 2 2,3 8-2,1 12-4,1 5 1,-3 11 3,-3 5 0,-3 0 8,-6 10-4,-3 13 2,-2 2-3,-5 6 7,-3-1-4,0-2-3,0-1-1,0-4-2,0-3-2,0-8-38,0-4-45,0-8-109,0 0-44,0-3-116</inkml:trace>
  <inkml:trace contextRef="#ctx0" brushRef="#br0" timeOffset="69486.3334">14020 10138 736,'0'0'58,"0"0"-54,0 0-4,152-69 24,-90 52-15,6 5-1,-4 3-7,-6 4 1,-9 5-2,-16 0 0,-12 8 0,-11 18 14,-8 8 28,-2 10 18,0 11-8,0 3-7,0 7-6,6 10-10,0 3-8,7 6-12,-1-1-2,-8-5 0,-4-6 1,0-12 0,-13-7 0,-15-9 0,-9-11 6,-5-8 4,-3-9-13,-3-8 4,4-8-6,0 0-3,9 0-21,7-19-25,8-6-36,16-10-114,4-11-147</inkml:trace>
  <inkml:trace contextRef="#ctx0" brushRef="#br0" timeOffset="69736.1906">15097 10479 1127,'0'0'17,"0"0"-16,119-44 9,-67 32-3,-4 4-7,-6 6-5,-6 2-62,-16 0-52,-14 0-88,-6 0-66,0 0-139</inkml:trace>
  <inkml:trace contextRef="#ctx0" brushRef="#br0" timeOffset="69927.2886">15079 10747 520,'0'0'257,"0"0"-250,0 0 47,0 0 57,171-12-65,-103-5-21,-6 0-10,-11 8-10,-13 1-5,-17 6-55,-15 2-66,-6 0-100,-2 0-148</inkml:trace>
  <inkml:trace contextRef="#ctx0" brushRef="#br0" timeOffset="70964.1791">16414 10418 324,'0'0'148,"0"0"-113,0 0 88,0 0 9,0 0-54,0 0-22,-35 0-28,35 0-4,0 0-5,13 0-17,16 0 31,12 0 19,2 0-25,9 0 15,2 0-3,-8-3-15,-5-3-3,-17 0-15,-10 2 2,-6 0-7,-6 0-2,1 4-1,-3 0-47,0 0-81,4 0-150,-2 0-159</inkml:trace>
  <inkml:trace contextRef="#ctx0" brushRef="#br0" timeOffset="71481.2769">16923 10263 583,'0'0'167,"0"0"-120,0 0 65,0 0-47,0 0-52,0 0-9,58-9 0,-20 9 4,7 2 1,3-2-3,-2 0-4,0 0 5,-11 0-5,-8 0 1,-13 7-3,-8-3-2,-6 4-3,0 4 4,0 6 1,-20 3 8,-9 8-2,-9 1 0,-3 3 2,-1 0 1,-2 1 0,5-4 0,4-3-1,12-8 3,6-2 3,13-5-4,4 2 5,0 0-6,23-4 3,16 2 5,12-7-6,10-5-5,-1 0-2,0 0 2,-9-5-6,-8-9-71,-12-1-29,-8-2-163,-17-6-117</inkml:trace>
  <inkml:trace contextRef="#ctx0" brushRef="#br0" timeOffset="71737.9935">17434 10078 840,'0'0'68,"0"0"-60,0 0 56,164 30 11,-104 18-15,-6 15-21,-10 5-12,-13 5-4,-18 6-6,-13-1-7,0-5-6,-28-3 5,-7-12-6,-2-9 1,4-11-3,6-15-1,6-9-47,1-12-84,8-2-87,1-25-109</inkml:trace>
  <inkml:trace contextRef="#ctx0" brushRef="#br0" timeOffset="72442.1648">17685 9566 907,'0'0'19,"0"0"-19,0 0-1,0 0 1,0 0 25,0 0-13,96 128-5,-82-89-5,-9-7 1,-2-6-3,-3-3 1,0-12-2,0-4 4,0-6 1,0-1 0,0 0 12,0-14 1,0-18-17,5-8-1,11 0-7,-1 4 2,3 6 1,-3 11 8,-1 4-6,-1 9 6,3 4 1,1 2-1,2 2-2,5 21-1,-2 6 9,-2 3-5,-1 0 4,-11 4-4,-1-5 7,-7-8-8,0-7 3,0-7-5,0-6-1,0-3 7,0 0 1,0-10 12,11-22-20,7-9-5,3-10-8,9 6 12,-1 6-11,-4 11 7,-6 14 5,-5 8 0,-3 6-1,-2 0 1,3 20 6,-4 13 8,1 6-3,-3 7 10,-3 0-8,0-1 5,-3-1 3,2-8-4,2-7-6,5-9 0,5-6 5,5-9-3,14-5 3,10 0-3,8-10-12,-6-8-1,-9 2-35,-26 2-100,-10 0-178,-29 0-370</inkml:trace>
  <inkml:trace contextRef="#ctx0" brushRef="#br0" timeOffset="72832.322">16383 9927 634,'0'0'78,"0"0"8,0 0 56,0 0-69,-129 19-41,65 43-2,-8 26 21,-1 12 1,10 6-2,13 7-13,17-4-12,17-9-6,16-12-3,12-10-10,38-14-4,18-8-1,15-9-1,11-10-16,-1-14-72,-8-17-157,-10-6-454</inkml:trace>
  <inkml:trace contextRef="#ctx0" brushRef="#br0" timeOffset="73506.2954">18960 10159 800,'0'0'93,"0"0"-51,0 0 58,0 0-54,0 0-20,-153 37-4,113 3-12,9 5 2,10-3-9,13-2-2,8-8-1,0-6 0,8-8-21,19-13-2,2-5 9,7 0 2,-5-23 5,0-9 7,-4-8 2,-5-7 0,-7-8 1,-6-11-2,-2-9 4,-4-3-5,-3 10 0,0 15 3,0 24 1,0 16 20,0 13 0,0 0-12,-5 16-12,0 27 0,5 13 8,0 10-1,0 3 3,0-3 0,12 0 4,1-6-2,3-2-2,-5-5-10,0-7 4,-4-11-4,-4-10-13,2-12-30,-2-7-73,-2-6-90,-1-1-61,0-34-183</inkml:trace>
  <inkml:trace contextRef="#ctx0" brushRef="#br0" timeOffset="73986.4483">19174 9793 847,'0'0'50,"0"0"-42,0 0 37,31 114-16,-22-77-24,-2-5 2,-4-11-2,-1-12-5,0-7 5,0-2-4,2-6 16,7-24 10,7-16-27,7-8-7,2 0 0,0 8-3,-6 14 8,0 13 1,-5 17 2,-1 2 3,-2 14-3,1 22 4,-5 9 12,-4 2-4,-1-1-8,-2-7 0,-2-13-3,0-13-1,2-10 0,-2-3-1,3 0 10,5-24 9,3-16-19,5-10-1,5-1-3,-2 9 3,-1 13 0,3 15 0,-5 11 1,1 3 7,0 17-7,-3 18 13,1 13 9,-4 5 3,1 5-17,-8 0-4,-4 2-4,0 4-39,-2 1-103,-27-9-231</inkml:trace>
  <inkml:trace contextRef="#ctx0" brushRef="#br0" timeOffset="74316.0958">18597 10868 851,'0'0'127,"0"0"-116,0 0-8,203 0 65,-74-3-28,16-6-6,2-1-10,-7-2-11,-10 2 1,-17 0 7,-20 1-15,-18 0-6,-33 6-3,-26-4-39,-16 5-67,-16 2-79,-28 0-248</inkml:trace>
  <inkml:trace contextRef="#ctx0" brushRef="#br0" timeOffset="74812.4236">18927 11606 617,'0'0'321,"0"0"-308,0 0 2,0 0 53,-116-5-45,72 37-7,0 2 0,9-1-8,10-3-3,8 1-1,8-9-4,7-7 0,2-2-9,0-10-34,13-3 21,12-2 22,6-25 2,5-14 3,-3-9 2,-4-8-5,-4-6 5,-10-4-7,-6 1 0,-2 8 0,-5 13 5,-2 18 14,0 13 24,0 13 22,0 2-17,4 0-40,5 27-7,3 13 13,1 10 10,4 6-10,-1 4-7,-5 0-4,1-2-2,-6-6-1,-2-9-11,-1-11-45,1-10-82,-1-11-116,-2-11-167</inkml:trace>
  <inkml:trace contextRef="#ctx0" brushRef="#br0" timeOffset="75194.3104">19091 11647 689,'0'0'147,"0"0"-140,135-79 15,-73 57 51,-6 12-52,-10 6-16,-10 4-3,-18 0 0,-7 0-3,-6 0 1,-5 2-4,0 10 4,0 2 16,-5 10 27,-12 5-8,-10 2-4,-4 5-12,-7 2 0,-5 2-8,-1 3-2,4-5-4,13-5-3,9-4 6,9-12-2,7 0 2,2-2 5,0-6-2,26 1 5,15-6 3,7-1 0,8-3-11,0 0-4,-4-3-1,-8-8-6,-7-7-20,-2 4-87,-13-3-40,-5-5-142,-10-2-136</inkml:trace>
  <inkml:trace contextRef="#ctx0" brushRef="#br0" timeOffset="75718.2852">19567 11217 726,'0'0'93,"0"0"-81,0 0 28,0 0 14,37 116-37,-29-91-5,-8-5-7,0-8 2,0-9-3,0-3-3,0 0 12,0 0 4,0-25 1,5-13-18,5-8-32,8 1 16,-1 13 15,4 7 1,-1 18 0,-3 5 1,1 2 6,1 4-1,0 20 6,-4 6 7,-3-1-9,-5-4 0,-3-5 0,-4-7-2,0-8-2,0-3-5,0-2 3,3 0 8,8-14 7,-1-18-17,7-8-2,0 2-9,3 2 8,3 13-4,-4 3 1,2 11 4,-6 9 7,1 0-1,-4 6 8,1 18 7,-3 1-3,1 1-7,-4 3-9,-2 1 2,-5-2-4,0-2-3,0-1-70,0-7-83,-7-8-165,2-10-230</inkml:trace>
  <inkml:trace contextRef="#ctx0" brushRef="#br0" timeOffset="76146.5942">20591 10314 847,'0'0'104,"0"0"-91,0 0 43,0 0-22,0 0-24,0 0 12,-13 133-2,11-67-4,0 3-3,2-8-4,0-4-6,14-10-1,15-16 4,9-11-5,8-18 17,8-2 20,-1-14-10,1-20 1,-10-8-2,-10-8-4,-12-13-9,-13-7-3,-9-4-7,0 4-4,-9 12-4,-11 12-1,-2 16-29,2 7-32,9 7-64,11 0-155,0 0-137</inkml:trace>
  <inkml:trace contextRef="#ctx0" brushRef="#br0" timeOffset="76379.2784">21344 10096 910,'0'0'121,"0"0"-77,0 0 15,0 0-7,0 0 1,-54 165-12,34-91-17,2 6 6,4 0-14,4-2-5,6-8-5,4-5-4,0-12-2,9-7 0,10-9-22,2-9-54,0-10-70,-1-18-140,-2 0-193</inkml:trace>
  <inkml:trace contextRef="#ctx0" brushRef="#br0" timeOffset="76821.3587">21513 10467 721,'0'0'65,"0"0"-45,114-37 75,-59 30-50,-4 2-22,-2 0 2,-9 3-11,-9-2-4,-6-2 10,-9 4 8,-7-2 2,-7 4-7,-2-2 2,0 2-4,0 0 0,0 0-7,0 0-11,0 0 1,-6 18-4,-11 8 6,-4 2 6,-6 6-10,-4 1 5,-8 2-5,-3 0 1,0-3-2,6-4 4,12-8-3,8-6 1,9-6 2,7-2-1,0 2-1,0-1 2,27 0 5,7-1 4,3-4-8,8-4 10,0 0-10,2 0-3,-1-14-2,-3-5-2,-8-1-14,-5 1-36,-13-3-54,-8-2-69,-9-2-202</inkml:trace>
  <inkml:trace contextRef="#ctx0" brushRef="#br0" timeOffset="77129.7124">21869 10127 772,'0'0'266,"0"0"-256,121-9 12,-55 31 47,3 14-39,-4 12-1,-9 13-12,-15 9 4,-16 10 0,-17 7 6,-8 1-2,-10-2 7,-21-6-4,-1-12 4,2-12-4,6-16-3,-2-8-5,11-14-5,2-5-12,2-10-2,6-3-2,-3 0-54,0-27-89,3-30-373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3:53:26.9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1279 13585 89,'0'0'249,"0"0"-159,0 0 61,0 0 1,0 0-15,0 0-34,0 0-23,-56-31-30,56 26-22,22-1-3,16-3 5,18-5-3,13-5-17,6 3 2,-1 0-8,-9 9-4,-21 7 0,-15 0-22,-13 7-1,-10 15 6,-6 7 5,-1 8 12,-28 10 4,-9 7 2,-7 4-6,-4-2 4,0 0-3,0-8 1,7-6 2,8-7 12,14-12 3,9-7 0,11-2-9,0 1-10,18-2 5,24 1 1,10-1 1,10 1 2,1-5-6,-3 3-3,-4 0-67,4-5-98,0-7-203,-6 0-113</inkml:trace>
  <inkml:trace contextRef="#ctx0" brushRef="#br0" timeOffset="218.1074">2206 13469 1104,'0'0'33,"0"0"-30,0 0-3,131-39 11,-50 18 6,-1 3-17,-8 4-4,-21 6-129,-21 4-101,-20 2-39,-10 2-208</inkml:trace>
  <inkml:trace contextRef="#ctx0" brushRef="#br0" timeOffset="471.74">2239 13505 611,'0'0'236,"0"0"-219,0 0 38,-31 154 10,31-83-12,0 9 1,0 6-17,0 2 4,0-1-16,-4-7-2,-3-10-3,1-10 0,6-12-6,0-13 2,0-16-5,0-5 0,0-3-8,17-6-1,12 2-2,14-7 0,17 0-17,15 0-119,13-30-225</inkml:trace>
  <inkml:trace contextRef="#ctx0" brushRef="#br0" timeOffset="1020.0691">2851 13886 795,'0'0'77,"0"0"-77,0 0 0,0 0 20,17 116 18,-10-80-20,-1-8-7,-1-7 2,-2-12-4,-3-2-3,2-7-1,-2 0 6,0-2 20,0-28 38,0-12-60,0-15-9,6-1 0,7 8-1,5 4-7,5 16 4,1 9 0,0 12 2,1 9-1,-2 0 0,-1 12 0,0 11 2,-4 9 1,-3-3 8,-1 5-3,-5-4-3,-4 2 0,0 0-2,-1 1-6,-4 0-90,0-2-155,0-14-86</inkml:trace>
  <inkml:trace contextRef="#ctx0" brushRef="#br0" timeOffset="1261.7597">3454 13975 696,'0'0'91,"0"0"-89,0 0 2,0 0 23,0 0-12,0 0-15,0 38 3,0-38 43,-2-2 47,-2-19-62,-1-1-19,5 4 6,0 7-2,0 2-16,0 9-16,5 0-152,11 0-61,3 11-120</inkml:trace>
  <inkml:trace contextRef="#ctx0" brushRef="#br0" timeOffset="1770.1088">3936 13747 59,'0'0'986,"0"0"-950,0 0 13,0 0-19,0 0-16,0 0-7,-105 69-7,70-25 10,3 5 1,8 0-5,9-1-4,12-4-2,3-10-2,12-10 1,25-12-23,5-12 3,8 0-4,0-19 2,-5-18-2,-5-1 4,-7 1 15,-12 3 6,-8 11 8,-8 13 7,-5 4 21,0 6 9,0 0-28,0 0-17,0 8 0,-5 16 1,-4 7 0,7-2-1,2 0 0,0-5-1,0-6-2,25-10-10,4-8 3,4 0 10,7-7 0,-7-21 2,-2-3 3,-4-14 4,-12 1 2,-9 0 8,-6 7-6,0 11 9,-16 6-2,-8 11-20,-7 6-6,-2 3-5,-2 17-71,4 17-133,6 5-140,10-4-181</inkml:trace>
  <inkml:trace contextRef="#ctx0" brushRef="#br0" timeOffset="2152.1153">4426 14151 416,'0'0'536,"0"0"-455,0 0-43,0 0 4,105-143 13,-74 85-25,-4 0-9,-9 3-5,-9 4 4,-9 11-12,0 8-1,0 12-7,-16 8-3,-4 7-12,0 5-21,0 0-13,-2 0-15,11 19 30,2 1 6,7-1 12,2 4-2,2-2-2,25-2 13,10-1 2,5-6 5,3 2 3,-5-2-1,-6 2-1,-14 4-1,-9 0 0,-9 0 5,-2 4 13,0 6 3,-13 4 12,-12 7-16,-4-7-16,-2 0-1,1-5-108,6-14-130,9-13-145</inkml:trace>
  <inkml:trace contextRef="#ctx0" brushRef="#br0" timeOffset="2495.983">4941 13802 848,'0'0'51,"0"0"-42,0 0 12,41 120 21,-33-80-20,1 0-3,-8-13-12,-1-11 2,0-9-5,0-7 5,0 0 5,0-2 13,0-27 10,5-13-37,5-13-16,5 3 2,3 5 1,7 10 13,1 11-3,1 8 6,-3 9 2,-3 9 3,-2 0-6,-5 15-2,-3 17 2,3 4 0,-5 2-1,-6 4-1,0-4 0,-3-3-12,0-9-86,2-12-162,6-14-90</inkml:trace>
  <inkml:trace contextRef="#ctx0" brushRef="#br0" timeOffset="2819.0599">5499 13691 978,'0'0'48,"0"0"-48,0 0 0,-14 119 17,10-65-10,4-4-4,0-2 0,0-11-3,24-10 1,8-10 0,5-15 2,3-2 10,3-12 6,-3-19 4,-7-13-8,-4-5-8,-13-2 2,-8-2 16,-8 2 10,0 6 8,-10 11-10,-17 9-12,-4 8-21,-2 11 0,-1 6-1,-2 0-4,0 0-33,2 14-57,4 7-69,3-3-165,10-2-55</inkml:trace>
  <inkml:trace contextRef="#ctx0" brushRef="#br0" timeOffset="2972.0593">5458 13868 700,'0'0'159,"0"0"-89,0 0-13,130-40-2,-77 14-38,-2 3-17,-9 6-29,-10 7-202,-15-2-201</inkml:trace>
  <inkml:trace contextRef="#ctx0" brushRef="#br0" timeOffset="3403.9179">5683 13298 679,'0'0'90,"0"0"-67,186-30 66,-107 23-37,4-3-24,-11-2-12,-17 5-11,-14 5 0,-18 2-5,-10 0 4,-5 0 2,-4 4 11,4 20 9,0 15 13,3 15 13,5 10-11,4 12-15,0 8 2,5 4-14,-1 3 0,-9-5 1,-6-10-1,-9-5 4,0-10 8,-19-4 2,-22-3-5,-8-13 0,-4-8-10,-12-8-3,-4-4-1,0-11-9,0-6 0,6-4-63,7-4-159,8-34-806</inkml:trace>
  <inkml:trace contextRef="#ctx0" brushRef="#br0" timeOffset="9777.9955">7173 13744 91,'0'0'44,"0"0"20,0 0-2,0 0 0,0 0 12,0 0 9,0 0-14,-7-2-12,4 2-8,3 0-4,-2 0-23,2 0-4,0 0 19,0 0 14,0 0 18,0-2-6,-3 2 5,3 0-11,-1 0-19,1 0-12,0 0-10,0 0-14,0 0-2,18 0 6,9 0-4,8 0 1,3 0 10,5 0 5,-2 0-1,-1 0-8,-4 0 3,-5-7-7,-4 4 0,-6-1-3,-3-1-2,-7 5 1,-7 0-2,-4 0 1,0 0-12,0 0-40,0 0-49,0 0-73,0 5-27,-9 2-56,-7 0-155</inkml:trace>
  <inkml:trace contextRef="#ctx0" brushRef="#br0" timeOffset="10109.6387">7177 13999 500,'0'0'130,"0"0"-124,0 0 35,0 0 22,0 0-30,0 0 30,75 12 9,-28-12-1,7 0-22,2 0-5,-6 0 3,-6-9-12,-13 1-6,-12 4-12,-5 1-13,-11 3 2,-3 0-1,0 0-3,0 0-2,0 0-50,0-3-64,0-6-137,-12-8-234</inkml:trace>
  <inkml:trace contextRef="#ctx0" brushRef="#br0" timeOffset="13641.9677">8356 13890 353,'0'0'141,"0"0"-94,0 0 27,0 0-5,0 0-30,0 0-8,0 0 19,0 0 12,0 0-10,0 0-21,0 0-5,0 0 4,0 0-3,9 0-5,14 0 10,8 0 10,3 0-13,5 0-2,2 0-5,-4 0-7,1 0-3,-2 0-1,-6 0 0,0-7-6,-8 2 6,-9 1-8,-3 2 2,-8 2-5,-2 0-4,0 0-6,0 0-80,0 0-94,0 0-138,0 0-198</inkml:trace>
  <inkml:trace contextRef="#ctx0" brushRef="#br0" timeOffset="14368.0656">8793 13708 312,'0'0'146,"0"0"-80,0 0 12,0 0 2,0 0-13,0 0-13,-2 0 4,2 0-2,0 0-15,0 0-4,0 0 0,0 0-17,0 0-8,6 0-2,15 0-1,3 6 9,5 1-3,5-2-2,3-5 1,3 0-4,4 0 0,-1 0-1,-2 0-8,-10 0 1,-7 0-1,-6 0-1,-7 0 0,-3 0 1,-4 0-1,-2 0 0,-2 0 1,0 0 1,0 0-2,0 0-9,0 7 6,-18 16 3,-9 3 1,-4 2 3,0-1-4,-5 2 0,-3 1 0,3-2 0,-1-6-5,14-1 1,4-8 3,11-6 1,3-2-1,5-3 0,0 1 0,0 2-5,0-1 3,0 3 1,0 1 2,0-4 0,0 0-1,9 4 0,14-2 1,0-2 3,14-3-3,3-1 2,4 0-1,5 0 6,-2 0 5,-5 0-2,-11-3-2,-8 1-2,-10-3-5,-7 4 0,0-2-1,-6 2 0,0 1-32,2-4-66,0-3-93,-2-4-116</inkml:trace>
  <inkml:trace contextRef="#ctx0" brushRef="#br0" timeOffset="14727.9654">9343 13561 432,'0'0'193,"0"0"-131,0 0-16,0 0 7,0 0 4,0 0 6,127 26-15,-82-8 7,0 4-7,-2 5-17,-4 6 11,-7 8-9,-10 3-4,-10 0 0,-9 4-4,-3-6 2,0 2-4,-29 3-2,-6-7-5,-4-1-9,5-5-4,2-10-2,8 1-1,5-13-24,6-6-64,5-6-139,-8-14-323</inkml:trace>
  <inkml:trace contextRef="#ctx0" brushRef="#br0" timeOffset="15188.6096">8409 13583 500,'0'0'163,"0"0"-73,0 0 11,0 0-58,0 0-31,-102 108 15,75-41 22,2 3 9,8-3-5,5-5-4,10-11 0,2-4-22,0-11-5,2-2-9,10-8-5,-1-4-1,-1 0-7,-2 0-1,5-6-73,5-4-213,3-12-335</inkml:trace>
  <inkml:trace contextRef="#ctx0" brushRef="#br0" timeOffset="15892.0868">10401 13858 574,'0'0'107,"0"0"-77,0 0 81,0 0-6,0 0-79,0 0-17,-130-18-3,81 42 5,5 2 8,8 6-2,9-1-4,11 0-7,14 0-3,2-3-2,9-9 0,20-6-1,12-9-2,1-4 2,-1-3-7,1-18-11,-5-9 8,-6-8 5,-9-5 5,-4-6 5,-8-12 0,-8-6-3,-2 0-2,0 0 0,0 16 5,0 18-2,0 18 14,0 8 27,0 7 10,0 0-40,-2 14-14,-1 27-8,1 15 8,-1 10 34,1 0-8,2-6 1,0-7-8,0-7-9,2-8-6,3-6 2,2-6-6,-3-3-24,-2-2-58,-2-3-123,0 0-144,0-4-131</inkml:trace>
  <inkml:trace contextRef="#ctx0" brushRef="#br0" timeOffset="16165.0259">9943 14379 666,'0'0'21,"114"11"45,-24-6 101,12-5-95,5 0-11,-3 0 0,-3-18-12,-12 3-8,-13-2-8,-22 5-18,-23 8-15,-20 0-5,-11 4-66,-23 0-80,-27 7-178,-17 11-225</inkml:trace>
  <inkml:trace contextRef="#ctx0" brushRef="#br0" timeOffset="16656.0021">10139 14929 795,'0'0'104,"0"0"-92,-138 21 1,99 2 53,7 3-36,6 8-25,5 2-2,6 2 0,1 2-2,9-1-1,5-13-4,0-5 0,3-9 1,24-12 3,8 0 5,7-19 13,6-21-8,-4-5-3,-4-7-1,-10 3-4,-13-6-1,-8-3 1,-9-4-2,0-5 3,0 11 5,0 17-7,-7 12 17,0 19 24,3 8 7,2 0-30,-2 26-19,2 29 0,-1 7 3,3 8 20,0-1 3,0-4-1,3-2-3,5-5-11,3-7-6,-4 2-3,-1-14-2,1-2-2,-2-7-41,-1-7-77,1-9-166,0-14-205</inkml:trace>
  <inkml:trace contextRef="#ctx0" brushRef="#br0" timeOffset="17097.1656">10438 15020 861,'0'0'99,"0"0"-97,0 0 17,161-44 39,-110 39-44,-6 5-10,-8 0 0,-5 0-4,-14 0 3,-9 0 1,-3 0-2,-6 0 1,0 0 5,0 0-2,0 2-3,0 18 10,-2 7 1,-21 2 3,-8 9-13,-4-1 9,-5-6-10,2 4 0,1-4-2,9-8 2,4-4-1,10-3 1,5-4 4,7 5-2,2 0 7,0 4 0,11 2-1,18-6 7,8-8 5,13-4-7,11-5 14,11-5-5,-3-7-8,-9-8-8,-12 7-9,-24 7-7,-7-1-45,-6-2-87,-3-11-212</inkml:trace>
  <inkml:trace contextRef="#ctx0" brushRef="#br0" timeOffset="17757.8344">11056 13864 649,'0'0'188,"0"0"-173,0 0 32,0 0 20,140-8-24,-76-2-20,-1 1-12,-9 2-2,-12 5-5,-18 2-4,-12 0-1,-8 0-6,-4 2-4,0 12 2,0 6 9,-13-1 5,-11 7 6,-13-1-10,-4 5 7,-2 0-6,-2 2 1,5-1-1,5-5 4,8-4 3,9-2 3,9-3-4,9 4-4,0 1 3,9-2 3,18-4 0,4 2 13,4-12 1,4 0-10,-1-6 1,-3 0-9,1 0-6,-1 0-28,4 0-78,-2-18-120,-3-8-164</inkml:trace>
  <inkml:trace contextRef="#ctx0" brushRef="#br0" timeOffset="17969.5638">11736 13842 928,'0'0'88,"0"0"-86,0 0 22,167-17 8,-96 17-12,-2-5-14,-11 3-6,-15 2-9,-19 0-109,-15 0-93,-9 0-46,0 0-1</inkml:trace>
  <inkml:trace contextRef="#ctx0" brushRef="#br0" timeOffset="18304.8906">11756 13864 519,'0'0'171,"0"0"-106,0 0-2,0 0-29,0 0 31,0 0 9,6 144-19,-6-88-8,0 9 0,0 1-11,0 2-15,0 1-8,0-10-1,-2-4-1,-2-7-2,4-16 3,0-4-2,0-7-1,0-9-3,9-3 0,17-5-3,12-4 2,12 0 0,5 0-5,6-8-16,-1-9-108,-10-4-296</inkml:trace>
  <inkml:trace contextRef="#ctx0" brushRef="#br0" timeOffset="19078.7082">12605 13953 727,'0'0'150,"0"0"-78,0 0-1,0 0-38,0 0-16,-132 92 1,103-36 0,4-3-3,5 2-2,12-6-10,6-8-3,2-8 0,0-10-1,22-13 0,9-8-16,8-2-14,-1-3 19,5-24-9,-2-9-6,-5 0 27,-7 0 0,-8 7 3,-10 12 6,-8 5 18,-3 7 4,0 5-10,0 0-14,0 0-2,-16 17-5,1 12 0,3 6-2,10-1 2,2-4-5,0-4 3,20-8 0,12-4 2,5-9 0,4-5 1,1 0 4,-2-27-5,-4-4 7,-10-1-3,-8-11 3,-13 2 3,-5 6 10,0 3-1,-23 7-3,-5 13-10,-8 5-3,-4 7-3,-2 0-3,3 4-3,6 18-45,6 4-64,14-1-102,7 9-159</inkml:trace>
  <inkml:trace contextRef="#ctx0" brushRef="#br0" timeOffset="19506.0236">13038 14466 903,'0'0'43,"0"0"-36,0 0 44,135-124-12,-90 81-22,-9-5-7,-10-3 0,-5 0-5,-15 5 3,-6 7-5,0 12 0,0 6 1,-18 9-4,-1 7-9,-6 5-2,-2 0-18,1 9 6,5 9-6,8-1-1,9 1 5,4-4-9,0 0 1,6 0 7,21-2 17,6 2 9,7 2 2,1 0 2,-6 6 2,-3 2 2,-13 2 7,-3 2 5,-7 0-3,-7-1-2,-2-1-4,0-1-6,-17-1-10,-10-2 5,2 1-46,2-9-98,8-10-73,4-4-68</inkml:trace>
  <inkml:trace contextRef="#ctx0" brushRef="#br0" timeOffset="19882.2724">13606 14142 486,'0'0'385,"0"0"-385,0 0 23,0 0 40,40 133-43,-29-99-11,-2-10-2,-2-7-7,-6-12 3,4-3 2,-5-2 3,3 0 14,1-20 28,4-12-41,4-8-9,1-2 0,2 4-15,5 7 1,-3 6 8,3 9 4,0 6 4,0 8 5,-2 2 7,-5 0 5,0 14-3,-3 5-4,-4 6-6,-3-4-5,-3 8 0,0 1-1,0-2-12,0 2-61,0-4-70,0-12-97,11-9-44</inkml:trace>
  <inkml:trace contextRef="#ctx0" brushRef="#br0" timeOffset="20212.192">14184 14052 725,'0'0'208,"0"0"-138,0 0-27,0 0-21,0 0 3,-17 109-5,11-61-16,1 1-1,5-8-1,0-1-2,0-12-1,9-7-1,18-9 2,9-12 3,12 0 4,4-14 0,-1-15 4,-6-9-11,-13-6 8,-11-5-3,-11 0 5,-10-3 5,0 7-7,-25 13 7,-6 13 1,-7 11-12,0 8-4,2 0-6,3 0 1,6 13-25,10 5-102,3-1-104,5-3-105</inkml:trace>
  <inkml:trace contextRef="#ctx0" brushRef="#br0" timeOffset="20369.5458">14170 14245 814,'0'0'182,"0"0"-157,0 0 0,0 0 17,130 0-27,-68-4-15,-2-12-123,-16-4-213</inkml:trace>
  <inkml:trace contextRef="#ctx0" brushRef="#br0" timeOffset="20766.0613">14397 13705 936,'0'0'34,"136"-16"-32,-38 7 28,-1-1-5,-4 2-22,-9 0-3,-12 4 1,-18 0-1,-21 4 1,-16 0-2,-8 0 2,-9 13 21,3 17 24,-3 14 24,0 11-29,0 8-10,4 8-15,5 9 1,2-6-5,1-1-5,-2-10 0,-7-8 2,-3-6 6,-3-6-3,-32-2 2,-17-5-1,-12-8-6,-5-7-4,-4-11-3,1-10-37,-1-1-131,-8-43-482</inkml:trace>
  <inkml:trace contextRef="#ctx0" brushRef="#br0" timeOffset="25861.0269">3572 16361 572,'0'0'114,"0"0"-32,0 0 57,0 0-86,0 0-12,0 0-9,0 0 1,-13-29-2,13 29-6,-2 0-2,2 0-1,0 0-1,0 0-6,0 0-5,-2 0 2,2 0-2,0 0-1,-3 0 2,3 0-5,0 0-2,0 0-2,0 0 1,0-2 1,0 2 0,-2-1 1,2 1-1,0 0-1,-2 0-2,2 0 1,0 0-2,0 0-2,0 0 1,0 0-3,0 0-3,-4 3 1,3 16-1,1 8 5,-2 6 0,2 5 2,-4 0-1,4 4 1,0 0 0,0-1 0,0-8 0,0-5-3,0-10-5,0-10-5,0-3 0,0-5-4,0 0 6,2 0 4,3-5 4,13-17 3,1-10 3,3-1-2,3 0-1,-8 11 0,2 8 0,-8 6-1,-4 8 0,-1 0-5,1 0-14,7 5 4,2 16 9,4 1 4,6 7 3,-6-12 0,0-1-1,-2-10 1,-3-6 3,-1 0 4,-1 0 8,0-10 31,3-19-6,-3-4-18,-3-6-7,-7-6-9,-3 5-6,0 0-3,0 12-30,0 10-38,-5 10-42,2 3-202,0 5-165</inkml:trace>
  <inkml:trace contextRef="#ctx0" brushRef="#br0" timeOffset="26065.4687">4070 16312 644,'0'0'331,"0"0"-293,0 0-38,0 0 0,0 0 8,16 119 38,-10-69-7,-2-4-10,-2 2-16,-2-8-7,0-4-6,0-5-3,0-4-77,0-5-137,0-8-70,0-6-33</inkml:trace>
  <inkml:trace contextRef="#ctx0" brushRef="#br0" timeOffset="26274.0367">4279 16419 780,'0'0'215,"0"0"-182,0 0 13,0 0-14,0 0-12,-115 76-4,90-46-8,7-6-2,9-2-6,7-7 0,2 0-3,0-1-19,16 0-63,8 4-35,0 0-112,-3-6-136</inkml:trace>
  <inkml:trace contextRef="#ctx0" brushRef="#br0" timeOffset="26573.6979">4367 16513 662,'0'0'147,"0"0"-142,155-86-2,-79 56 30,-6 8-28,-9 12-5,-18 6-27,-19 4-126,-19 0-60,-5 0 17,-10 4 150,-22 1 46,4 0 84,1 3 57,4-1-5,4 12-39,1-1-12,5 10-22,3 2 24,5 10-31,2 1-8,1-2-20,2 7-13,0 7-13,-3-8-2,3-4-30,0-11-141,0-16-156</inkml:trace>
  <inkml:trace contextRef="#ctx0" brushRef="#br0" timeOffset="26977.6064">5265 16427 1079,'0'0'52,"0"0"-50,0 0-2,176-76 17,-94 59-3,0 8-11,-15 4-3,-22 5 0,-22 0-16,-20 5-16,-3 9 12,0 8 11,-6 0 9,-18 10 16,-15 2 12,-3 2-15,-8 4-3,5 1-3,-3-6-2,6 1-2,13-3 0,9-8 7,11-6-4,9-7-6,0 2 0,11-9-1,28 3 1,11-3 7,18-5 4,5 0-11,2 0-32,-3-5-146,-9-12-206</inkml:trace>
  <inkml:trace contextRef="#ctx0" brushRef="#br0" timeOffset="27183.0478">6054 16325 1051,'0'0'113,"0"0"-111,158-63-2,-69 41 11,0 5-6,-3-2-5,-16 9-4,-18 7-91,-26 3-119,-19 0-48,-7 0-103</inkml:trace>
  <inkml:trace contextRef="#ctx0" brushRef="#br0" timeOffset="27436.0429">6222 16249 639,'0'0'169,"0"0"-132,0 0 55,-21 134-17,21-81-13,-2 10-27,-4 9-10,-3 2-1,-3 2-4,-2-3 1,0-11-3,1-3 3,6-13 0,3-13 4,4-5-14,0-16 3,2-1-11,20-4-3,10-2 0,8-5-3,14 0-17,6 0-106,-2-26-240</inkml:trace>
  <inkml:trace contextRef="#ctx0" brushRef="#br0" timeOffset="28208.0383">6857 16508 559,'0'0'180,"0"0"-119,0 0 66,0 0-24,0 0-75,0 0-10,-108 12-18,65 29 12,6 3 1,3 2 2,12 2-6,7-7 0,12-5-6,3-10-3,7-3-3,20-11 1,10-7 0,9-5-13,-1 0-10,7-26 5,-1-11 1,-6 2 3,-9-4 14,-12 7 2,-13 15 5,-10 8 2,-1 7 18,0 2 14,0 0-39,0 11-13,0 15 2,-10 6 11,6-2 2,2 2-2,2-10-2,0-4-5,13-9 3,11-4 4,8-5 6,1 0-1,1-10 5,-3-20-5,-4-2 6,-11-8 0,-12-1 9,-4 5-5,0 0-7,-23 10 0,-6 13-7,-2 8-1,0 5-8,2 0-12,2 25-92,10 8-98,9 4-109,8-2-87</inkml:trace>
  <inkml:trace contextRef="#ctx0" brushRef="#br0" timeOffset="28553.5178">7231 16866 518,'0'0'211,"0"0"-85,0 0-7,0 0-51,122-87-37,-80 44-16,-8-6-8,-10 3-2,-11 3 0,-13 11-5,0 9-2,-8 11-10,-17 10-7,-2 2 6,1 0-4,4 11-18,8 3 1,7 3-26,7-2-20,0 0 48,22-1 8,18-5 24,8 4 3,5 1 4,-3 0 15,-4 7 24,-10-2 8,-11 4-24,-12 2-12,-11 6-9,-2 1-7,-15 4 8,-21-5-10,-9 4-122,3-12-74,6-18-45,14-5-47</inkml:trace>
  <inkml:trace contextRef="#ctx0" brushRef="#br0" timeOffset="28888.8638">7800 16579 812,'0'0'126,"0"0"-118,0 0 25,0 0 17,59 116-24,-52-80-12,0-14-7,-7-8-3,0-5-4,0-9 5,2 0 5,0 0 12,0-27 3,5-8-20,4-9-5,5-2-14,6 9 11,1 11-1,6 8 4,0 4 4,-1 10 3,-1 4 2,-6 2-4,1 20 1,-10 8 0,0 3-3,-8 6 0,-4 1-3,0 5-19,0-9-89,0-14-154,0-14-29,0-8-94</inkml:trace>
  <inkml:trace contextRef="#ctx0" brushRef="#br0" timeOffset="29197.2956">8361 16513 894,'0'0'70,"0"0"-49,0 0 24,0 0-4,-25 132-16,25-86-21,0-1 0,0-9-4,9-4-1,15-11 1,10-12 6,7-9 3,1 0 5,5-18 3,-3-12-6,-9-7-6,-8-7 5,-11 2 13,-16-2 1,0 4 0,-22 8-9,-18 12-9,-5 10-4,-5 6-4,2 4-2,7 0-9,5 4-52,8 14-62,10-4-166,5-2-55</inkml:trace>
  <inkml:trace contextRef="#ctx0" brushRef="#br0" timeOffset="29349.0454">8356 16691 704,'0'0'226,"0"0"-190,0 0-9,123-4 9,-75-1-27,2 0-9,-13 1-112,-12-6-273</inkml:trace>
  <inkml:trace contextRef="#ctx0" brushRef="#br0" timeOffset="29759.0047">8681 16212 937,'0'0'77,"0"0"-72,121-21 4,-56 12 6,10-1-14,-4 3 3,-10 2-4,-14 5 0,-20 0-3,-14 0-2,-9 22-4,-3 4 9,3 10 15,-4 13 26,6 4 10,-1 16-22,6 1-10,5 6 2,-1 4-8,-1 0-4,-1-3 3,-11-13-3,-2-2 0,-9-10 2,-24-8 10,-14-7-10,-6-10 5,2-8-11,-1-11-1,6-8 0,5 0-4,8-18-17,8-9-33,14-5-46,11-3-112,0-6-333</inkml:trace>
  <inkml:trace contextRef="#ctx0" brushRef="#br0" timeOffset="29979.201">9696 16637 950,'0'0'126,"0"0"-106,136-50 13,-67 34 3,-4-1-36,-11 6-5,-17 8-111,-17 3-163,-20 0-153</inkml:trace>
  <inkml:trace contextRef="#ctx0" brushRef="#br0" timeOffset="30164.9815">9736 16848 707,'0'0'224,"0"0"-187,122-11 43,-55-4-1,-7 4-41,-10-2-25,-19 9-9,-20 4-4,-11 0-79,-2 0-152,-30 0-194</inkml:trace>
  <inkml:trace contextRef="#ctx0" brushRef="#br0" timeOffset="35237.6847">11789 16798 230,'0'0'123,"0"0"-61,0 0 16,0 0-13,0 0-22,0 0-16,0 0-6,-2 0-5,2 0 4,0 0 10,0 0 3,0 0-6,0 0 3,0 0 19,0 0-6,0 0-13,0 0-10,0 0-3,0 0 4,0 0 1,0 0-7,0 0-2,0 0-3,0 0-2,0 0-4,0 0 0,0 0-3,0 0 6,0 0-3,0 0-2,0 0-1,0 0 1,0 0-1,0 0 0,0 0 3,0 0-2,0 0-1,0 0 0,0 0 1,0 0-1,0 0 1,0 0-2,0 0 0,0 0-2,0 0-20,-4 0-51,-4 0-107,2 0-62,-3 0-289</inkml:trace>
  <inkml:trace contextRef="#ctx0" brushRef="#br0" timeOffset="35985.737">12288 16152 426,'0'0'151,"0"0"-85,0 0 22,0 0 25,0 0-63,0 0-41,-15-7-9,15 7-9,13 0 9,16 0 30,9 0 2,7 0-7,6 0-2,2 0-8,1-7-3,-10 5-9,-8 2-3,-12 0-2,-12 0 1,-4 2-3,-8 10 2,0 3 2,0 11 1,-24 1 4,-9 13-3,-9 0 3,-6 1-1,2 3-2,1-8 0,7-6-2,7-6 5,9-6-2,9-6 0,8-7 0,5 0-3,0 2-7,20 2 7,14 2 22,8-8 8,7 1-4,4-4-8,1 0 0,-5 0-14,-3 0-4,-8 0-26,-1 0-91,-6 0-199,-4-4-69</inkml:trace>
  <inkml:trace contextRef="#ctx0" brushRef="#br0" timeOffset="36235.2164">13154 16008 930,'0'0'26,"0"0"10,0 0 55,0 0-40,-141 142-9,118-74 6,6-2 0,11-7-20,6-10-8,0-5-17,8-7 1,18-2-4,4-8-1,6-1-38,1 0-90,0-6-156,0-12-216</inkml:trace>
  <inkml:trace contextRef="#ctx0" brushRef="#br0" timeOffset="36629.9978">13430 16200 903,'0'0'24,"0"0"-21,0 0 45,144-67-20,-90 58-25,-5 5-3,-9 4 0,-9 0-4,-10 0-12,-11 0 7,-7 0 1,-3 0 3,0 0 1,0 8 4,-16 9 11,-10 12 4,-6 8 6,-5 6-9,-4 5 9,-3-4 1,2 0-4,5-3 4,6-10-1,14-6-5,8-9 5,6-2-13,3-2 3,0-1-4,21-8 3,12-3 6,12 0 4,1 0-9,6 0-11,-6-8-19,-5 0-82,-6 1-86,-8-5-166</inkml:trace>
  <inkml:trace contextRef="#ctx0" brushRef="#br0" timeOffset="36819.908">13949 16369 897,'0'0'157,"0"0"-145,0 0 2,0 0 43,145-58-27,-96 40-30,-6 6-21,-10 7-69,-6 1-137,-10-2-173</inkml:trace>
  <inkml:trace contextRef="#ctx0" brushRef="#br0" timeOffset="37327.6055">14547 16044 896,'0'0'90,"0"0"-82,0 0 40,0 0-7,-131 84-28,103-33-2,6 5-1,2-3 5,9-2-9,7-12-2,4-8-4,0-9-3,15-8 0,20-14 3,11 0 0,2-4-8,4-22-1,-8-2-22,-8-3 29,-12 0 2,-8 4 1,-10 13 3,-6 6 22,0 8 23,0 0-6,0 0-20,-2 8-23,-9 15 0,0 2-2,4 4 0,7-2 1,0 0 0,0-11-9,23-2 9,6-9 1,4-5 2,5 0 0,-5-3 6,-4-17-7,-8-6 6,-11-10 2,-10 0 2,0-3 2,-13 7-4,-9 4-6,-5 16-2,4 6-1,-2 6-4,4 6-67,3 20-100,9 11-169,9-2-95</inkml:trace>
  <inkml:trace contextRef="#ctx0" brushRef="#br0" timeOffset="37664.9675">14934 16571 650,'0'0'206,"0"0"-154,0 0 7,97-116 0,-66 65-33,-4-10-14,-10 2-10,-11 5 6,-6 15-1,0 16 5,-8 11-7,-13 6-5,0 6-5,-2 0 1,1 10-6,9 4-24,11 3-3,2-4 12,4 6-4,21 7 16,8-9 7,7 5 6,0-3 8,0-1 7,-10 0 12,-11 0-4,-7-1-7,-12 6-7,0 3-7,-16 6 2,-18 4-4,1-6-66,2-8-144,12-8-68</inkml:trace>
  <inkml:trace contextRef="#ctx0" brushRef="#br0" timeOffset="37994.7784">15480 16152 883,'0'0'149,"0"0"-113,0 0-26,0 0 12,0 0-6,-21 146-9,12-98-4,9-6-2,0-7 0,0-13-2,15-5-3,10-10 4,8-7 4,3-2 6,1-24-3,-2-11 9,-3-6-7,-7-7 14,-14-7 12,-11-1-8,0 7-9,-16 12-3,-11 11-6,-2 16-8,-2 8-1,-2 4-2,1 0-8,6 13-60,4 6-65,4 0-145,9 1-79</inkml:trace>
  <inkml:trace contextRef="#ctx0" brushRef="#br0" timeOffset="38138.6948">15445 16316 579,'0'0'247,"0"0"-153,0 0-33,0 0 20,122-4-53,-83-6-28,-1-4-3,-12 2-145,-13-6-282</inkml:trace>
  <inkml:trace contextRef="#ctx0" brushRef="#br0" timeOffset="38379.5556">15822 15819 806,'0'0'112,"0"0"-82,136-3 49,-78 26-20,-5 12-22,-4 6 0,-11 12-7,-16 1-3,-12 4-7,-10 7-3,-8-6-9,-20-1 1,-3-9-7,-1-9-2,6-8-2,3-4-125,1-10-272</inkml:trace>
  <inkml:trace contextRef="#ctx0" brushRef="#br0" timeOffset="39113.0819">12010 16964 200,'0'0'382,"0"0"-291,0 0-50,0 0 65,0 0-15,0 0-52,71 4 40,11 1 1,28 2-18,30 0-18,32 0-3,23 3-7,29 2-15,19 3-10,23-1-8,25-7 5,28-7-5,24 0 4,25 0-3,20-18-2,9-4 1,2 4 0,-11 0 3,-28 6 0,-36 2 4,-56-3 7,-53 4 0,-58 1 4,-55-1-5,-46 4-11,-34 1-2,-22 0-1,-4 4-11,-49 0-34,-28 0-58,-32 0-142,-12 8-260</inkml:trace>
  <inkml:trace contextRef="#ctx0" brushRef="#br0" timeOffset="39847.971">11854 17536 574,'0'0'201,"0"0"-201,0 0 3,0 0 56,0 0 30,153 8-26,-79-8-19,-4-13-12,-20 11-14,-19 2-18,-15 0-4,-16 7-17,0 11 15,-20 8 6,-18 4 5,-6 2-2,-1 0-1,-3 5 6,0 1-3,0 8 6,3 1 1,5-1 1,6 2-1,12-7 0,10-13-5,10-10 2,2-6-9,0-4 3,31-2 12,19-6 13,10 0 10,9 0-12,-2 0-8,-7-4-9,-11 2-9,-11 2-15,-11 0-58,-9 0-98,-12 0-210,-6 0-38</inkml:trace>
  <inkml:trace contextRef="#ctx0" brushRef="#br0" timeOffset="40417.8462">12502 17333 722,'0'0'12,"0"0"0,0 0 5,0 0 4,0 0-14,0 0-6,-87 46 8,71-46 7,6 0 12,3 0 24,2-10-28,5-2-12,0-2-9,0 0-2,0-4 2,17 6 7,4 3-7,2 0-2,3 9 6,1 0-5,-2 0 2,-2 0-4,-6 12-4,-6 6 2,0 4-2,-6 2 4,-5 6 3,0-2 0,0 2 6,-18 3-3,-8-3-4,-3-7 3,-3 0 2,3-7-6,7-11 1,6 0 0,7-5 5,5 0 1,4 0-8,0 0-5,0 0-8,25 0 13,10 0 19,11 0 21,8 0-5,0 0 6,0 0 5,-15 0-17,-12 0-21,-10 0-5,-9 0-3,-2 0-5,-6 7-94,0 4-111,0 1-203</inkml:trace>
  <inkml:trace contextRef="#ctx0" brushRef="#br0" timeOffset="40748.781">12603 18065 586,'0'0'225,"0"0"-214,0 0 69,127 1 68,-58-1-65,2-2-33,0-19-16,-4-5 4,-15 3-9,-14 14-14,-18 5-12,-13 4-3,-7 0-29,0 0-67,-9 6-123,-20 6-252</inkml:trace>
  <inkml:trace contextRef="#ctx0" brushRef="#br0" timeOffset="42173.0855">13490 17665 468,'0'0'117,"0"0"-92,0 0 0,0 0 46,0 0-23,0 0-17,3 12 11,-10 2 15,-11 6-19,2-13-17,-4 5-1,2-10-10,-3-2 7,4 0-3,0 0-5,5-14-5,6 0 10,4-4-10,2 2-4,0-2 0,20-1 0,13 2-1,11 3 1,6-1 0,-3 12-2,3 3 2,-7 0-3,-10 3 1,-8 20-9,-9 0 7,-10 12 4,-6 5 0,0 1 1,0 8 8,-20 1-4,-9 8 1,-7 1 5,-3-1-1,-7-15-7,2-6-2,4-11 0,7-18 5,11-1-2,5-7-1,11 0 5,6-11 1,0-12-8,13 2-2,16-2 3,7 6 5,2 13 6,0 4 7,-1 0 2,-3 7 3,-5 16-7,-7 0-12,-3 1-6,-6-2-2,-5 3 1,0 1-43,-4 1-54,2-8-93,3-7-143,3-12-64</inkml:trace>
  <inkml:trace contextRef="#ctx0" brushRef="#br0" timeOffset="42637.0255">13873 17798 186,'0'0'689,"0"0"-671,0 0-13,0 0 57,151-58 2,-90 50-30,-5-1-20,-7 9-8,-13 0-4,-10 0-2,-7 0-1,-11 0 0,-6 0-3,-2 0 3,0 0-3,0 9-3,0 8 7,-2 10 16,-18 5-7,-7 13 8,-9 6-8,-1 0-4,-7-1-1,3-3 0,5-10 0,7-7 0,11-12 6,7-4 1,6-2 3,5-6-9,0 8 1,18-2-5,21 2 17,12-6 14,7-3 3,11-5-9,5 0 1,2-8-5,-7-2 2,-13-3-11,-21 5-13,-20 8 0,-7-1-29,-8 1-40,0 0-63,-4 0-113,-21 0-155</inkml:trace>
  <inkml:trace contextRef="#ctx0" brushRef="#br0" timeOffset="46575.6837">14981 17769 546,'0'0'170,"0"0"-126,0 0 61,0 0 14,0 0-76,0 0-17,0 0-22,-60-20-2,35 47 25,1 13-17,1 14 5,4 3 5,3 1 4,5 0-13,11-8-9,0-10-2,0-8 0,18-10-1,10-7 0,11-15 1,5 0 2,7-20-2,1-21-6,-6-7-8,-7 4 2,-11 0 12,-10 12 2,-9 9 5,-7 14 3,-2 9 7,0-5 11,0 5 3,0 0-30,0 11-1,-4 23 0,-7 5 0,4-2 0,5-1 0,2-7-1,0-7 0,9-5 0,13-9 1,10-8 0,2 0 1,3-18 6,-2-14-2,-7-12-3,-9 4 4,-8-10-3,-11-2 1,0 6-3,-15 5 1,-14 15-1,0 14-1,-4 12-4,4 0-10,2 16-14,6 16-21,13 4-90,8 8-150,0 1 23,11 1-61</inkml:trace>
  <inkml:trace contextRef="#ctx0" brushRef="#br0" timeOffset="46937.2736">15469 18348 371,'0'0'295,"0"0"-228,71-139 45,-36 74 0,5-13-42,-1-1-30,-5 11-11,-7 10-9,-16 13-2,-11 17-15,0 2-3,-7 8 0,-21 10-1,-4 8-2,-2 0-15,3 4-17,8 18 25,6 4 6,11-2-14,6 6 13,0 6 1,23-3 2,18-3 0,1-2 4,6-3 2,-11-2 0,-12 0 7,-10 1-8,-15 1-3,0 10-3,-22 2 3,-16 1 0,0-6-4,7-5-71,8-13-62,15-14-39,8 0-48,0-14-72</inkml:trace>
  <inkml:trace contextRef="#ctx0" brushRef="#br0" timeOffset="47257.4077">16045 17874 685,'0'0'231,"0"0"-197,0 0-22,0 0 43,0 0 12,-25 139-40,14-87-22,7-2-5,4-6 3,0-12-3,0-9 0,19-9 1,10-14 2,7 0 3,7-14-1,-2-17 7,-2-5-6,-8-10-1,-11-10 6,-9-2 11,-11 0 9,0 3-14,-9 11 5,-20 16 4,-2 2-26,-3 16 0,5 6-5,0 4-34,3 0-63,2 26-121,-1 6-29,9 1-47,3-3 45</inkml:trace>
  <inkml:trace contextRef="#ctx0" brushRef="#br0" timeOffset="47378.8938">16045 17874 288,'-58'88'131,"58"-85"8,0-3 11,22 2-19,11-2-25,8 0-47,8 0-36,2-5-23,6-2-23,-1 2-200,2-9-212</inkml:trace>
  <inkml:trace contextRef="#ctx0" brushRef="#br0" timeOffset="47619.5872">16958 17691 462,'0'0'686,"0"0"-665,0 0-7,0 0 12,0 0-3,0 0 1,3 125-9,2-75-12,1 3-2,-1-3 2,-5-6-3,0-5-15,0-6-41,0-3-66,0-1-46,0-10-62,-2-5-20,-7-9-14</inkml:trace>
  <inkml:trace contextRef="#ctx0" brushRef="#br0" timeOffset="47782.8935">16725 18064 748,'0'0'206,"0"0"-166,0 0-28,0 0 23,141-83-17,-53 49-18,4-2-25,-5-1-127,-8 11-34,-11-2-116</inkml:trace>
  <inkml:trace contextRef="#ctx0" brushRef="#br0" timeOffset="47963.9761">17525 17711 828,'0'0'283,"0"0"-217,0 0-22,0 0 14,0 0-17,0 150-14,0-84-23,0-2-1,0-6-3,0-4 0,0-6-40,0-4-64,-10-16-156,-3-16-255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3:54:45.0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4834 1209 285,'0'0'91,"0"0"11,146-10-44,-111 10-49,-11 0-9,-8 7-16,-12 8 0,-4 3-16,0 4 32,-15 6 1,-16 8 53,-8 2 27,-1 2-4,-2 1 6,4-4 1,5 0-17,3-3-11,13-10-19,11-4-8,6-3-20,0-6-9,15 3-3,16-6 3,11-2 13,7-6-4,5 0 14,0 0-23,-4 0-29,0-2-130,-6-10-90,-3-8-75</inkml:trace>
  <inkml:trace contextRef="#ctx0" brushRef="#br0" timeOffset="203.3571">5441 1307 755,'0'0'122,"0"0"-84,0 0 45,166-58-39,-87 42 0,-2 2-28,-5 8-16,-14 6 0,-13 0-47,-16 0-78,-17 0-115,-8 4-69</inkml:trace>
  <inkml:trace contextRef="#ctx0" brushRef="#br0" timeOffset="457.0688">5614 1284 498,'0'0'84,"0"0"18,-57 132-2,30-63 26,-2 15-29,-2 6-25,0 2-20,4-3-17,6-2-1,8-9-6,8-8-9,5-7 0,0-16-10,18-10-4,16-7-4,9-16 0,3-12 0,12-2-1,2-7-4,0-20-82,-4-16-140,-14-21-331</inkml:trace>
  <inkml:trace contextRef="#ctx0" brushRef="#br0" timeOffset="823.5748">5943 1601 933,'0'0'179,"0"0"-179,0 0 0,0 105 2,5-56 20,5-8-10,-1-4-7,-3-7-2,0-12-1,-1-8 2,-5-6-3,3-4 1,-3 0 7,0-16 9,4-23-14,1-12-4,5-7 0,11 1 0,3 13-14,8 12 7,-1 12 7,-2 11 0,0 9-1,-4 0-1,-2 9-1,-2 17 3,-3 6 6,-5 6-3,-4 0 4,-6 1-6,-3-3 1,0-4-2,4-9-44,2-5-88,3-9-115,5-9-148</inkml:trace>
  <inkml:trace contextRef="#ctx0" brushRef="#br0" timeOffset="961.992">6523 1731 925,'0'0'66,"0"0"-43,0 0-23,0 0-56,0 0-181,0 0-156</inkml:trace>
  <inkml:trace contextRef="#ctx0" brushRef="#br0" timeOffset="1447.9541">7012 1484 911,'0'0'201,"0"0"-158,0 0 39,0 0-44,0 0-7,0 0-16,-125 73-14,95-22 0,7 0-1,6 0 0,14-9-2,3-5-1,0-12-2,15-6-5,19-12-14,8-7 4,8 0 1,0-19-1,-3-11 6,-11-1 1,-11 4 10,-15 6 3,-5 9 5,-5 6 5,0 6 6,0 0 0,0 0-5,-2 6-11,-9 14 0,4 4-7,5-2 5,2-4-5,0-6 4,7-3-6,19-8 6,10-1 3,7 0 14,5-17-9,-10-9 1,-7-1-1,-15-3 10,-11 0 4,-5 0 1,-3 4-9,-23 10-10,-8 8-1,-1 8-4,-6 0-36,5 31-55,7 8-81,9 3-120,9 5-31</inkml:trace>
  <inkml:trace contextRef="#ctx0" brushRef="#br0" timeOffset="1762.3328">7395 1941 645,'0'0'95,"0"0"113,0 0-103,148-131-39,-111 84-5,-7-6-43,-12 2-6,-14 12-5,-4 7-7,0 10-5,-22 11 3,-3 4-16,-4 7-17,0 0-21,2 7 10,12 12-17,6 3 1,9-2-15,0 2 19,22-1 39,20 0 19,5 4 5,0-4 7,-5 1 17,-13 3-6,-11-4 11,-9 4 2,-9 1-19,0 3-2,-17 0-15,-10-2-38,-2-13-155,4-9-102</inkml:trace>
  <inkml:trace contextRef="#ctx0" brushRef="#br0" timeOffset="2083.4213">7821 1694 852,'0'0'2,"0"0"14,0 0 27,40 116-7,-33-77-10,-4-7-8,-1-6-13,-2-12 2,0-10-5,0-4 4,2 0 9,2-16 21,7-16 1,0-10-37,7-4-4,4 3-3,3 9-1,0 10 7,2 10 1,-4 8 7,2 6 6,-2 0-1,-5 17-3,-3 15-5,-6 3-3,-9 4 1,0 1-4,0-2-8,-9 0-95,-2-15-154,9-12-49</inkml:trace>
  <inkml:trace contextRef="#ctx0" brushRef="#br0" timeOffset="2378.4963">8316 1644 961,'0'0'141,"0"0"-110,0 0-27,0 0-2,-2 126 9,2-70-6,0-1-4,0-6-1,18-12 0,9-9-5,6-12 5,5-14 1,5-2 7,-4-11-2,-1-20 8,-9-10 14,-11-3 10,-7-2 5,-11 0-21,0 3-6,-4 6-15,-19 5-1,-8 6 0,-2 8-26,-5 7-52,-5 8-98,3 3-231</inkml:trace>
  <inkml:trace contextRef="#ctx0" brushRef="#br0" timeOffset="2521.0373">8386 1860 794,'0'0'183,"0"0"-140,0 0 26,137-34-56,-94 18-13,-7-3-100,-14-4-347</inkml:trace>
  <inkml:trace contextRef="#ctx0" brushRef="#br0" timeOffset="2872.0867">8633 1409 839,'0'0'94,"0"0"-94,169-72 19,-96 50-5,-1 8 6,-10 9 3,-12 5-18,-13 0-4,-12 5-1,-7 24 0,-3 6 16,1 14 22,-3 11 10,2 8-20,3 12-11,1 3 4,-4-1-7,1-5-2,-10-2 8,-3-5 2,-3-4 2,-8-6 10,-22-4-11,-13-12 4,-8-9-13,-4-13-4,-3-12-7,3-10-3,4-4-21,9-37-58,15-25-180,19-14-629</inkml:trace>
  <inkml:trace contextRef="#ctx0" brushRef="#br0" timeOffset="3062.1618">9678 1712 967,'0'0'195,"0"0"-187,149-39 9,-82 18-10,-7 3-7,-8 6-45,-19 8-215,-22 2-290</inkml:trace>
  <inkml:trace contextRef="#ctx0" brushRef="#br0" timeOffset="3215.4718">9727 1941 835,'0'0'145,"0"0"-108,0 0 47,162-28-13,-95 11-41,-11 4-25,-15 4-5,-19 7-56,-20-1-302</inkml:trace>
  <inkml:trace contextRef="#ctx0" brushRef="#br0" timeOffset="3795.8213">11509 1676 881,'0'0'147,"0"0"-117,0 0 7,0 0-17,0 0 10,0 0 3,173 4-2,-115-4-20,-9 0-11,-7-6-70,-4-6-95,-6-6-191,-13-8-273</inkml:trace>
  <inkml:trace contextRef="#ctx0" brushRef="#br0" timeOffset="4176.8023">11989 1511 868,'0'0'160,"0"0"-157,0 0 0,0 0 11,0 0 2,152-12-9,-96 9-3,-9-1-4,-14 4 1,-14 0-2,-11 0 0,-6 0-4,0 0-2,-2 0 6,0 14 1,-10 10 4,-17 8 1,-4 2 3,-6 2-7,2 0 4,1 1-2,1-6 3,4 1-4,7-4-2,9-5 2,6-4 0,7-2-2,0-3 0,15 0 1,24-2 14,9-6 7,12-6-10,6 0 1,3 0-13,-5-5-4,-9-5-79,-12 1-204,-20-8-202</inkml:trace>
  <inkml:trace contextRef="#ctx0" brushRef="#br0" timeOffset="4395.4096">12600 1359 994,'0'0'86,"0"0"-86,147 22 55,-77 18 2,-8 15-9,-9 11-20,-18 14-11,-31 3-7,-6 1-8,-50-1 0,-21-8-2,-11-5-37,-8-12-62,-11-14-89,-8-13-190</inkml:trace>
  <inkml:trace contextRef="#ctx0" brushRef="#br0" timeOffset="4643.9766">11310 1339 960,'0'0'49,"-146"96"-41,105-17 66,23 5-5,18 3-32,13-2 8,33-3-29,11 1-14,5-1-2,-2 0-35,-8-8-166,-10-21-251</inkml:trace>
  <inkml:trace contextRef="#ctx0" brushRef="#br0" timeOffset="5293.996">14022 1646 407,'0'0'381,"0"0"-297,0 0 22,0 0-29,0 0-54,0 0-15,-160 13-1,112 34-3,3 3-4,9 3 3,16-6-2,15-7-1,5-11-8,16-10 3,29-14 4,6-5-16,4-17 1,1-19-11,-12-5 2,-12-8 4,-11-2 19,-14-10 2,-1-6 5,-4-5 2,-2 9 3,0 19 11,0 19 23,0 16 5,0 9-16,0 0-5,-9 13-28,-3 27 0,2 16 2,3 9 7,7 1 2,0-3-5,9-2-5,9-4-1,-1-3-7,-1 1-56,-7 3-108,-9-11-149,0-7-146</inkml:trace>
  <inkml:trace contextRef="#ctx0" brushRef="#br0" timeOffset="5497.924">13583 2328 805,'0'0'166,"0"0"-156,0 0-5,0 0 44,173 6 50,-60-6-45,9-17-28,2 0-1,-11-3-12,-20 6-8,-21 9-5,-34 5-54,-38 0-192,-25 23-308</inkml:trace>
  <inkml:trace contextRef="#ctx0" brushRef="#br0" timeOffset="5909.0089">13606 2879 1102,'0'0'51,"0"0"-49,-143 88 19,112-37-3,9 9-8,11 0-5,5-4-5,6-8 0,0-15-1,23-16-9,11-15 4,8-2 6,10-31 11,6-22-11,-5-11 5,-6-8-4,-12-5-1,-16-3-1,-11 2-2,-8 6 4,0 14-1,0 20 7,-10 15 13,0 16 13,3 7 3,1 0-12,-4 14-16,2 20-7,-1 12 3,7 6 9,2 3-3,0-2-3,0 3-4,11 2-2,0 0-1,-1 5-9,2-2-58,-2-2-64,-6-11-200,-2-18-243</inkml:trace>
  <inkml:trace contextRef="#ctx0" brushRef="#br0" timeOffset="6306.0067">14167 2877 922,'0'0'69,"0"0"-65,170-60 43,-103 52-1,-9 4-30,-10 4-6,-11 0-10,-18 0 0,-9 4-7,-10 8 2,0 6 5,-27 6 15,-12 6 6,-7 0 2,-3 3-10,-2 0-4,2 3 2,5 1-6,3-1 2,10-2-7,7-7 7,10-2 4,9-3 2,5-6-7,0 2 1,28-2 9,11-6 6,17-3 1,15-7-5,10 0 0,2-7-5,-6-9-8,-15-2-5,-19 3-8,-14 3-60,-22-5-72,-7-7-187</inkml:trace>
  <inkml:trace contextRef="#ctx0" brushRef="#br0" timeOffset="6884.0333">15781 1381 1034,'0'0'24,"0"0"-10,0 0 40,0 0-41,-125-42-8,59 42-9,-5 19 4,1 16-1,10 11-1,9 7 0,18 10-1,15 2 3,15 7-2,3 2-3,11 0 5,12 3 9,-11 1-8,-6-6 0,-6-4-1,-12-9-3,-25-15-4,-7-6 7,1-9 1,7-10 0,16-3 0,13 0-1,7 2 0,7 10 0,26 8 1,10 7 5,3 10 1,-2 14 7,-9 12 0,-20 10-2,-15 5 4,0 2-9,-22-3 9,-6-11 1,5-10 10,8-14-2,9-8-3,6-8-2,0-6-7,16-7-8,16-5 3,9-7-5,7-8 2,-4-4-4,-1-2-1,-14-3-18,-17 0-86,-12-16-204</inkml:trace>
  <inkml:trace contextRef="#ctx0" brushRef="#br0" timeOffset="7685.0824">17674 1259 382,'0'0'113,"0"0"-16,0 0 40,0 0-27,0 0-47,0 0-12,0 0-19,-51-16-25,51 16-3,16 0 8,19 0 56,16 0 1,11-4-23,10-9-17,-1 8-18,-17 1-11,-16 4-2,-19 0-13,-11 0-12,-8 12-6,0 11 11,-32 9 22,-17 7 7,-9 3-2,-4 0 0,-1 0-3,8-3 1,6-4-2,11-3 4,16-7 2,13-4-2,9-4-5,0-3-3,28 0 2,15-4 1,14-4 2,9-6 8,2 0-10,2 0 0,-7 0-109,-3-14-148,-10-7-148</inkml:trace>
  <inkml:trace contextRef="#ctx0" brushRef="#br0" timeOffset="7906.5757">18516 1121 472,'0'0'625,"0"0"-616,0 0 5,-135 84 38,99-28-20,7 4-10,7 7-5,7-4-7,5 4-3,8-5-5,2 0-2,0-2 0,9-4-25,11-4-91,2-17-104,2-21-302</inkml:trace>
  <inkml:trace contextRef="#ctx0" brushRef="#br0" timeOffset="8277.9861">18642 1419 364,'0'0'613,"0"0"-610,0 0-2,162-74 11,-104 60-8,-5 4-4,-8 6-4,-9 4 3,-14 0-21,-11 0-11,-9 0 11,-2 0-14,0 0 36,0 0 10,-2 6 10,-17 10 18,-8 8-13,-9 6-6,-7 3-12,1 4 2,-5 2-6,6-6 2,9-2 2,9-7 2,11-6 2,7-6 0,5-2-11,0-1-1,13 0 1,20-7 10,13 0 0,4-2-10,6 0-15,-2-4-126,-10-8-164</inkml:trace>
  <inkml:trace contextRef="#ctx0" brushRef="#br0" timeOffset="8424.0375">19208 1598 910,'0'0'105,"0"0"-101,0 0-8,165-104-7,-94 75-113,-4-1-235</inkml:trace>
  <inkml:trace contextRef="#ctx0" brushRef="#br0" timeOffset="8885.9884">19826 1301 1081,'0'0'51,"0"0"-41,0 0 20,-114 70-18,85-29-12,0 5 0,4 2 0,8-6 0,9-6-3,8-7-12,0-4-23,23-11-22,19-7 12,12-7-31,1 0 34,-1-20-37,-8-6 9,-5-9 42,-12-4 31,-9 8 30,-6 3 32,-10 13 72,-4 12-57,0 3 8,0 0-45,0 0-40,0 14-15,-2 16 12,-3 6 1,5-4 1,0-5-10,0-10-4,24-5 7,7-6 0,8-6 8,-1 0 8,-5-16 0,-8-12 2,-10-9 23,-10-4 14,-5-1-13,-5 4-11,-19 7-16,-7 16-6,-8 10-1,-2 5-37,-2 10-73,7 23-137,9 4-66</inkml:trace>
  <inkml:trace contextRef="#ctx0" brushRef="#br0" timeOffset="9207.8201">20412 1676 871,'0'0'109,"71"-121"-96,-36 62 42,-13 2-27,-7 18-16,-15 12-12,0 12-1,-8 11-26,-16 4-4,-5 0 0,3 2 4,7 11 14,13 6-44,6 2-24,6 5 30,23 1 6,11-1 35,1 2 10,-3 2 15,-7 0 42,-11 0-12,-9 2-14,-11-2-16,0 4-9,-23-2 3,-12-2-9,-1-5-52,5-12-119,13-13-94</inkml:trace>
  <inkml:trace contextRef="#ctx0" brushRef="#br0" timeOffset="9507.6192">20958 1331 780,'0'0'41,"0"0"-40,-9 122 65,-3-64-23,6 0-33,6-5-3,0-11-7,13-14 0,18-14-31,7-14 31,7 0 25,0-18-8,-3-16 6,-9-7 49,-8-8 4,-12-7-2,-13-1-4,0 6-37,-15 7-17,-23 13-10,-9 16-6,-9 12-6,-4 3-31,2 6-52,5 16-100,8 1-188,12-5-254</inkml:trace>
  <inkml:trace contextRef="#ctx0" brushRef="#br0" timeOffset="9629.886">20940 1528 900,'0'0'115,"0"0"-106,122-39-8,-68 15-1,-9-3-260</inkml:trace>
  <inkml:trace contextRef="#ctx0" brushRef="#br0" timeOffset="9837.8723">21408 1028 1018,'0'0'81,"0"0"-79,183 48 48,-112 0 11,-9 11-25,-21 5-21,-19 10-8,-22 5-6,-22 5 2,-37 1-3,-20 0-27,-4-6-77,0-14-161,3-12-263</inkml:trace>
  <inkml:trace contextRef="#ctx0" brushRef="#br0" timeOffset="10341.0257">16972 1967 1012,'0'0'104,"0"0"-104,0 0-21,0 0 21,190-6 52,-34 6 22,39 0-36,52 0-12,37 0 2,44 2-6,38 11-9,22 4-12,24 3 0,8 1 5,0 0-3,-14 1-1,-32 0 4,-48-3 10,-63-4 11,-58-9-12,-58-6 9,-51 0-4,-38 0-3,-30 0-8,-18-4-5,-10 2-4,0-8-9,-20-2-57,-44-4-76,-31-8-401</inkml:trace>
  <inkml:trace contextRef="#ctx0" brushRef="#br0" timeOffset="11075.6247">16419 2779 577,'0'0'129,"0"0"-44,0 0-13,0 0-33,0 0-39,0 0 8,93 10 41,-33-10 10,3 0-20,-7 0-18,-9 0-20,-19 0 1,-10 0-2,-8 0-13,-8 0-15,-2 7 6,-6 12 22,-33 8 7,-14 12 0,-7 1-5,-2-2-1,10-5 3,7-4-3,9-4 2,17-4-2,7 2 1,12-5-1,0-2 3,34-2-1,19-6 9,16-6 8,10-2-5,-2 0-10,-11 0-5,-20-2-10,-16-5-140,-13-2-192,-17-8-199</inkml:trace>
  <inkml:trace contextRef="#ctx0" brushRef="#br0" timeOffset="11594.2297">17162 2348 820,'0'0'0,"0"0"-14,0 0 14,0 0 15,0 0-5,0 0-5,-100 73 1,79-70 2,3-3 2,5 0 1,-1-3 8,5-14 2,5-5-21,4 0 2,0 0-6,9 0 4,15 2-21,7 4 17,5 4 4,2 5 4,-2 7-4,-7 0-2,-9 5-13,-9 17-9,-4 6 23,-7 0 1,0 5 10,0-1 14,-18 1-7,-7-1-7,-6-2 2,0-4-6,-3-4-3,5-5 0,8-12-1,5-3 4,9-2 1,7 0 3,0 0-8,0 0 0,17 0-2,10 0 4,12 0 4,1 9 6,2 7 15,-2 2 3,-6-1-20,-5 4-9,-10 2-3,-3-2-53,-7-1-129,-5-1-159</inkml:trace>
  <inkml:trace contextRef="#ctx0" brushRef="#br0" timeOffset="11774.7338">17284 3074 875,'0'0'83,"0"0"-59,0 0-24,127-5 59,-51-9-13,2 5-46,-12 2-14,-16 3-159,-17-3-203</inkml:trace>
  <inkml:trace contextRef="#ctx0" brushRef="#br0" timeOffset="12291.7895">18107 2755 794,'0'0'15,"0"0"-13,0 0 40,0 0-16,0 0-16,0 0-5,-107 46-2,97-46 9,4-8 0,6-12-12,0-6-21,4 0 10,19 2 4,2 4-3,4 6 9,0 6 1,4 6 0,-2 2-2,-2 2-5,-3 23 1,-3 6 6,-9 5 1,-8 1 10,-6 9 0,0-1 1,-20 3 5,-15-1-9,-6-3 0,-2-8-6,7-12 3,8-14-1,8-10-1,11 0 10,9-10 6,0-9-8,16 2-10,9 4 0,1 9 12,0 4-3,-2 0 0,4 0 0,-5 17-5,-2 2-1,0 4-4,-3 1-4,1-1-3,-1-2-77,7-10-110,-2-11-92,-2 0-138</inkml:trace>
  <inkml:trace contextRef="#ctx0" brushRef="#br0" timeOffset="12666.0346">18470 2807 632,'0'0'122,"0"0"-120,0 0 20,156-40 36,-87 30-10,3 0-15,-1 1-12,-7 2-9,-14 5-5,-17-1-7,-16 3 0,-9 0-1,-8 0-13,0 0 14,0 7 5,-16 7 9,-7 6 11,-6 4 3,-4 6 0,-5 6-6,-4 5-5,-4 2-5,3 0 1,5-4 8,10-7 0,9-6-4,12-9-2,7-5-1,0-2-12,13-6 1,21-3 8,13-1 5,7 0-8,6-5-8,-1-15-8,1-2-91,-2-6-131,-4-6-245</inkml:trace>
  <inkml:trace contextRef="#ctx0" brushRef="#br0" timeOffset="13124.119">19396 2733 1012,'0'0'58,"0"0"-38,0 0 27,0 0-18,-126 112-22,99-64-7,3 0 4,8-1-3,10-10 1,6-7-2,0-9-20,22-13-18,18-8-13,6 0 26,5-20-28,-5-10 8,-8-2-20,-7 4 42,-14 5 23,-5 10 29,-10 6 35,-2 7 9,0 0-15,0 0-28,0 4-25,-14 19-4,2 0-1,5 2 0,7-8-3,0-1 0,0-5-14,27-6-8,8-5 17,5 0 8,3-12 4,-8-8 4,-3-4-5,-16-3 16,-6-4 26,-10 2-2,0 0-24,-10 9 6,-11 8-21,-6 6-4,1 6-1,-4 0-44,1 18-56,7 10-141,7 2-142</inkml:trace>
  <inkml:trace contextRef="#ctx0" brushRef="#br0" timeOffset="13475.4282">19852 3150 919,'0'0'110,"0"0"-91,103-120 46,-61 70-27,-9 0-13,-10 5-14,-18 11-11,-5 10 1,0 10-5,-16 8 1,-9 2-8,3 4-7,1 0-13,10 0-15,9 10-10,2 8 3,0 0-21,27 2 19,9 4 18,7-3 28,1 0 6,-2 2 6,-5-4 9,-10 1 37,-13-3 5,-12 3-6,-2 1-32,-16 2 1,-19 3 0,-3-5-17,2-2-18,10-7-107,11-12-66,9 0-132</inkml:trace>
  <inkml:trace contextRef="#ctx0" brushRef="#br0" timeOffset="13784.0071">20563 2835 927,'0'0'124,"0"0"-118,0 0 11,0 0 14,-33 114-20,29-71-9,4-5-1,0-8-1,2-10-14,19-6-2,10-10 12,8-4 2,1 0 2,2-20 14,-3-8-5,-7-4 22,-6-6 26,-13-3-8,-13 0 1,0-2-29,-9 7-14,-21 10-3,-11 8-4,0 7-10,-5 11-44,-4 0-75,11 0-140,0 15-206</inkml:trace>
  <inkml:trace contextRef="#ctx0" brushRef="#br0" timeOffset="13912.9667">20563 2835 795,'-69'135'177,"106"-146"-162,20-9 11,12 0-26,0-4-22,-9 2-323</inkml:trace>
  <inkml:trace contextRef="#ctx0" brushRef="#br0" timeOffset="14137.0096">21370 2796 989,'0'0'146,"0"0"-136,0 0-5,0 0 25,0 0-2,0 131-6,0-91-12,0 0-8,0-1 3,0-4-5,0-3 0,0-3-53,0-7-72,0-8-117,-3-7-175</inkml:trace>
  <inkml:trace contextRef="#ctx0" brushRef="#br0" timeOffset="14287.7497">21170 3101 953,'0'0'97,"0"0"-91,0 0 6,182-83-12,-99 57-75,-1-4-297</inkml:trace>
  <inkml:trace contextRef="#ctx0" brushRef="#br0" timeOffset="14451.3186">21880 2823 959,'0'0'188,"0"0"-153,0 0-7,0 0 30,-6 130-34,6-84-14,2 3-10,-2 1 0,0-2-72,-25-9-186,-2-14-437</inkml:trace>
  <inkml:trace contextRef="#ctx0" brushRef="#br0" timeOffset="15087.7429">22484 1199 1031,'0'0'12,"117"-72"-4,-39 44 50,4 14-9,-6 14-26,-7 0-14,-9 24-9,-8 15-2,-13 14 1,-12 15-3,-16 10 8,-11 10-3,0 7 13,-15 2-6,-3-2 8,3-3-9,5-3-3,10-4-3,0-10 5,2-7-5,19-15 0,6-20 4,4-12-2,6-13-2,2-8 8,-4 0-3,-11 0 3,-10 0 6,-10 0 9,-4 0-4,0 0-20,0 20-3,-6 21-3,-12 22 6,0 13 3,-2 12 1,7 10-3,1 3 0,6-4 0,-1-13-1,-4-13 2,-4-8-1,-14-10 6,-11-4 17,-16-5 14,-11-8 2,-3-6-13,2-10-5,5-9-15,7-10-7,3-1-7,6 0-59,4-19-84,8-12-354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3:58:43.7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873 3825 869,'0'0'139,"0"0"-89,0 0 26,0 0-34,0 0-25,0 0-13,0 117 15,0-51 19,0-1-19,2-6-7,5-4-10,2-4 1,-6-5-3,5-2-2,-6-7-55,-2-4-32,0-1-67,0-11-101,-10-11-107</inkml:trace>
  <inkml:trace contextRef="#ctx0" brushRef="#br0" timeOffset="200.8161">519 3967 843,'0'0'62,"0"0"-62,102-121 57,-33 80-35,14 2-3,-2 7-8,-2 10-10,-18 13-1,-8 9-66,-20 3-115,-12 22-66,-19 10-137</inkml:trace>
  <inkml:trace contextRef="#ctx0" brushRef="#br0" timeOffset="426.485">501 4578 596,'0'0'14,"0"0"26,0 0 26,0 0 20,116 18 15,-62-18-50,3-12-34,1-2-17,-1-4-3,0-2-87,-4-5-118,-9-1-126</inkml:trace>
  <inkml:trace contextRef="#ctx0" brushRef="#br0" timeOffset="768.2143">1135 4045 298,'0'0'684,"0"0"-649,0 0-4,0 0-21,0 0-8,0 0 11,32 144 9,-1-83 1,5 8-10,-1-7-6,1-4 2,0-12-9,-4-14 8,-6-10 2,-9-9-3,0-10 15,-6-3 6,2-13 13,5-27 21,0-19-25,-5-13-23,-4-3-6,-8 4-8,-1 10-7,0 18-6,0 13-29,0 7-39,0 3-113,0 4-194</inkml:trace>
  <inkml:trace contextRef="#ctx0" brushRef="#br0" timeOffset="988.2166">1660 4037 1051,'0'0'86,"0"0"-84,0 0 23,167-41 4,-85 21-6,1 2-13,-14 2-2,-16 8-8,-17 4-49,-18 4-55,-18 0-186,0 0-86</inkml:trace>
  <inkml:trace contextRef="#ctx0" brushRef="#br0" timeOffset="1146.1952">1907 4013 496,'0'0'222,"0"0"-121,0 0 47,-25 119-55,25-83-40,14 3 2,4 1-30,0 2-14,-4 2-8,-10 2-3,-4-2-67,0-4-133,-10-7-272</inkml:trace>
  <inkml:trace contextRef="#ctx0" brushRef="#br0" timeOffset="1466.811">834 5015 665,'0'0'322,"0"0"-315,0 0 14,0 0-18,0 0 16,177-39 31,-29-5 3,27-11-4,24-3 3,17 2-27,3 3-5,-6 5 12,-20 8-24,-42 5-7,-42 14-2,-39 10-16,-39 4-48,-29 7-42,-2 0-52,-46 0-100,-18 12-244</inkml:trace>
  <inkml:trace contextRef="#ctx0" brushRef="#br0" timeOffset="1767.0122">1031 5314 830,'0'0'89,"0"0"-82,157-60-7,-18 0 112,33-13-46,29 1-16,16 2-8,3 5-7,-7 9-12,-23 8-11,-30 13-1,-39 14-7,-36 7-3,-36 10-1,-24 4 0,-21 0-2,-4 0-16,0 0-30,-22 0-5,-18 7-80,-14 6-143,-13 1-205</inkml:trace>
  <inkml:trace contextRef="#ctx0" brushRef="#br0" timeOffset="4664.1303">4052 5163 1045,'0'0'66,"0"0"-27,0 0 39,0 0-47,0 0-30,0 0 3,0 0-4,-2 116 0,8-66 4,-2 1-4,1-3-27,-5-4-50,0-3-67,0-9-118,-5-8-43</inkml:trace>
  <inkml:trace contextRef="#ctx0" brushRef="#br0" timeOffset="4852.0129">3675 5337 870,'0'0'71,"0"0"-65,0 0 55,40-129-38,23 92-14,14 2-9,6 0 0,2 9-1,-12 8-13,-13 10-79,-15 8-175,-24 0-119</inkml:trace>
  <inkml:trace contextRef="#ctx0" brushRef="#br0" timeOffset="5017.1673">3775 5883 82,'0'0'956,"0"0"-930,0 0-26,0 0 0,0 0 9,177-84-9,-93 50-27,-8 7-195,-18 0-179</inkml:trace>
  <inkml:trace contextRef="#ctx0" brushRef="#br0" timeOffset="5426.4719">4419 5314 1120,'0'0'82,"0"0"-82,0 0-5,0 0-17,27 142 22,-6-39 18,-6 23 2,-4 22-14,-2 16 0,0 5-4,-2-15 2,6-25-3,0-33 1,8-24-2,5-22 0,8-18 0,3-14-5,3-18-3,5 0 0,-3-32 8,-4-17 7,-13-9 0,-18-9-4,-7-2 4,-27 4-4,-29 2-1,-11 10 7,-9 8-3,1 7 3,7 8 2,14 7 9,17 8-5,20 1 7,15-3-12,2-10-10,24-11-12,20-10 2,15-6-21,2 3-32,-8 11-123,-18 8-378</inkml:trace>
  <inkml:trace contextRef="#ctx0" brushRef="#br0" timeOffset="6161.1568">5786 5414 672,'0'0'246,"0"0"-186,0 0 36,0 0-28,0 0-55,0 0-13,6 0-15,35 0 15,12-2 8,11-6-5,0-1 6,-9 6-4,-10 3-4,-15 0-1,-6 0-1,-14 0-8,-5 12-12,-5 5 1,0 4 9,-9 7 11,-22 10 7,-12 6-5,-10 4 0,-3 2 2,5-5-1,7-5-3,15-10 6,10-11 2,13-7 0,6-1-8,0-2-1,0 3-5,8 2 6,15-2 0,10-1 7,9-2 2,6-8 1,7-1-4,4 0-6,3 0-6,0-12-95,1-4-142,-10-8-133</inkml:trace>
  <inkml:trace contextRef="#ctx0" brushRef="#br0" timeOffset="6381.2233">6631 5430 961,'0'0'146,"0"0"-133,0 0-3,135-56 30,-60 36-16,7-5 2,-7 16-19,-6-1-7,-18 10-7,-11 0-60,-17 0-66,-20 0-140,-3 10-65,-32 2-71</inkml:trace>
  <inkml:trace contextRef="#ctx0" brushRef="#br0" timeOffset="6641.1664">6725 5484 674,'0'0'156,"0"0"-139,0 0 32,-13 112 11,13-49 21,0 13-16,0 8-13,0 0-20,0-4-4,0-10-11,2-12-1,1-7-3,5-10 0,2-12 3,4-7-12,6-6-1,4-8 1,8-6-4,0-2 0,10 0-22,-4-19-65,2-6-113,-10-3-240</inkml:trace>
  <inkml:trace contextRef="#ctx0" brushRef="#br0" timeOffset="7077.174">7199 5704 880,'0'0'223,"0"0"-221,0 0 5,0 0 4,0 0-7,123-40-4,-106 68-12,-3 18 4,-11 9 3,-3 6 5,0 5 10,0-11-2,0-6-8,0-16-1,0-11-3,2-7-11,22-15 0,8 0 4,7-15 9,6-18 0,-3-7-14,-8 0-28,-9-5 8,-14-1 4,-7 4 16,-4 5 16,0 8 0,0 9 21,0 11 26,0 6 9,0 3 1,0 0-22,0 0-24,0 18-8,0 16 3,0 7 18,0 8-8,7 3-4,2 0-6,1 1-6,0-3 0,-1-9-90,2-12-184,-3-12-102</inkml:trace>
  <inkml:trace contextRef="#ctx0" brushRef="#br0" timeOffset="7407.7665">7866 6082 779,'0'0'54,"0"0"14,0 0 11,9 112-31,-9-82-16,2-8-4,-2-7-14,0-12-3,2-3 4,2 0 0,3-26 25,7-14-13,3-10-21,6 1-6,1 10 0,0 7-1,4 10 1,-4 8 5,-4 10-1,0 4 4,0 0-3,-4 11-1,-1 11 6,-1 9-2,-5 1-7,-3 2 4,-4 0-2,-2-4-2,0-6-1,0-4-31,0-8-41,0-4-88,-6-8-96,-16 0-92</inkml:trace>
  <inkml:trace contextRef="#ctx0" brushRef="#br0" timeOffset="7788.9476">8016 5546 947,'0'0'117,"0"0"-112,116-76 10,-37 48 15,11 4-6,-1 10-7,-12 10-15,-14 4-2,-16 0 0,-14 9-3,-10 8-1,-12 3 1,-2 8 1,-7 6 2,1 12 15,-3 10 31,2 9-10,6 9-5,1 2-9,3 6-1,1 3-6,-7-7-5,-2-3 1,-4-10 9,0-3-10,-10-8 3,-19-8 3,-7-5-1,-7-13-4,-3-10-6,0-8-3,1-10-2,5 0 0,6-10-27,7-19-28,9-10-54,16-16-218,2-6-374</inkml:trace>
  <inkml:trace contextRef="#ctx0" brushRef="#br0" timeOffset="8010.0208">9307 5828 1174,'0'0'50,"0"0"-44,120-11-1,-63-1 2,-7-4-6,-6-3-1,-9 2-99,-14-1-192,-19 4-250</inkml:trace>
  <inkml:trace contextRef="#ctx0" brushRef="#br0" timeOffset="8209.4207">9264 6101 1085,'0'0'46,"0"0"-35,0 0 43,156 5-5,-90-14-16,-8-2-22,-11-1-8,-16 4-3,-15 4-13,-14-1-44,-2 5-93,-13-2-227</inkml:trace>
  <inkml:trace contextRef="#ctx0" brushRef="#br0" timeOffset="8868.1558">10080 5657 351,'0'0'266,"0"0"-111,0 0-9,0 0-54,0 0-44,0 0-35,2 55-6,-7 8 29,-4 9 15,3 1-16,6-5-14,0-4-12,0-10-5,15-12-4,12-8 0,8-16 0,6-12 0,3-6 0,3-12 0,-5-23 10,-5-13-1,-9-10-5,-10-7 4,-16-7 5,-2 1-6,0 8-1,-4 14-2,-10 13-4,1 12-2,2 8-37,2 5-52,6 6-213,3-4-251</inkml:trace>
  <inkml:trace contextRef="#ctx0" brushRef="#br0" timeOffset="9126.2077">10795 5525 1015,'0'0'78,"0"0"-76,0 0 34,0 0-9,-110 150-5,91-75 7,-2 14-7,8 4-5,4 0 1,5-5-3,4-10-7,6-11-5,23-15-3,8-16 0,2-15-20,3-18-80,1-3-104,-7-29-361</inkml:trace>
  <inkml:trace contextRef="#ctx0" brushRef="#br0" timeOffset="9515.1504">10973 5867 994,'0'0'103,"0"0"-100,0 0-3,132-18 5,-50 2 7,3 4-11,-10 2-1,-12 6 0,-18 2-18,-16 2-1,-14 0 10,-11 0-1,-4 0 5,0 0 5,-6 16 2,-19 5 11,-6 8-3,-9 3-2,-4 4-1,-5 0-4,5 3-2,3-5 2,10-7 6,13-1 3,7-3-6,11-2-3,0-4 5,13 1-4,23-4 3,8-5 5,12-9-2,2 0-7,0 0-1,-2-15-2,-8-5-66,-9-3-101,-15-4-244</inkml:trace>
  <inkml:trace contextRef="#ctx0" brushRef="#br0" timeOffset="9777.498">11565 5632 870,'0'0'82,"0"0"-63,133-46 38,-62 46-19,3 17-7,-5 30-5,-15 18-6,-17 11-5,-16 8-11,-21 0 0,0 5 7,-35-9 2,-7-5-1,2-14 1,-5-13 5,6-10-5,1-7-1,-3-13-9,8-10-3,2-8-48,-1 0-137,3-30-227</inkml:trace>
  <inkml:trace contextRef="#ctx0" brushRef="#br0" timeOffset="10351.3583">12652 5695 620,'0'0'313,"0"0"-268,0 0-25,0 0 36,0 0-24,-49 114-6,40-56-2,4 2-4,5-4 1,0-1-7,0-7-2,9-9-12,12 0 2,5-5-2,-1-8-44,-6-1-65,-5-13-134,-10-9-169</inkml:trace>
  <inkml:trace contextRef="#ctx0" brushRef="#br0" timeOffset="11434.9854">12506 5975 840,'0'0'103,"0"0"-98,0 0 10,0 0-11,126-94-2,-46 67-1,7-2-1,-7 0-12,-9 3-16,-15 3-31,-21 5 0,-14 6 10,-16 2 44,-5 2 5,0 0 31,-21 2-1,2 3 7,-4 3 19,3 0-10,5 0-8,1 13-8,5 11-6,4 10-14,5 9-8,0 10 11,0 5-6,3 2 2,8-3-6,-5-3 4,0-8-7,-4-8 4,-2-9-3,0-8 5,0-13-4,0-4 2,0-4 7,0 0 3,0-10-4,0-18-10,0-6-13,12 4 3,5 2-5,2 4 15,8 7-21,0 7 16,3 6 4,0 4-6,-5 0 1,-5 13 5,-7 10-7,-4 6-3,-5 5 9,-2-1-4,-2-1-13,6-11-16,0-9-13,3-8-18,7-4 29,5-4 37,8-20 0,2-10 3,1-6 4,-6-2-7,-3 1 4,-10 7 1,-3 10 5,-8 8 1,-2 6 31,0 5-3,0 2-8,0 3 3,-7 0-16,0 0-14,0 7-4,1 15-4,4 6 3,2 2 1,0 2 0,0 2 1,8-2 0,8-4-1,4-1 0,0-8 0,5-5 4,4-8-3,0-6 1,4 0 0,-4-6 2,0-16 3,-4-8-5,-5-4 1,-4-6-1,-3 0 4,-5 8-5,0 11 0,-6 11 0,-2 10 9,0 0 1,0 0-11,0 9-3,0 9 3,-8 1 2,4-5-1,1-6 0,3-4-1,0-4 1,0 0-1,5-5 1,20-21 5,8-2-6,4 0 1,0 7-2,-1 13 0,-3 8 0,1 0 1,-8 16 1,-3 14 7,-8 7 3,-9 7 5,-2 2 0,-4 0 1,0-2-2,0-9 0,-8-9 6,8-9-8,0-7 0,0-8-6,21-2 3,12 0 4,7-7-7,-6-10-7,-8 0-16,-12 3-105,-14-9-261</inkml:trace>
  <inkml:trace contextRef="#ctx0" brushRef="#br0" timeOffset="12866.3087">6040 7510 946,'0'0'115,"0"0"-106,0 0-4,0 0-1,0 0-4,0 0-10,125-53-5,-116 88 11,-7 11 4,-2 10 1,0 0 13,0 0-7,0-8 2,0-7-6,0-12-3,0-7-1,5-10-1,11-5-9,7-7-14,4 0 6,4-23-4,-2-11 15,-4-6-19,-7-8 6,-11-4 13,-5-2 8,-2 1 0,0 12 14,0 11 7,0 14 9,0 9 6,0 7 9,0 0-5,0 0-22,0 0-18,0 18-14,2 17 14,7 10 1,5 5 37,-4 3-17,1-3-13,1 0 1,-4 1-9,-1-5 0,-4-3-25,4-8-136,-3-13-143,5-16-318</inkml:trace>
  <inkml:trace contextRef="#ctx0" brushRef="#br0" timeOffset="13190.1905">6600 7974 811,'0'0'169,"0"0"-165,0 0 10,0 104 6,0-78-17,6 1 0,10-13-3,-3-3 0,6-10-2,3-1 2,6-4 2,9-22 13,-2-8 8,-4-6-5,-2-5 2,-14 4-9,-6 1 5,-9 8 1,0 5 14,-3 9 8,-18 8-5,-6 6-17,-6 4-14,-7 0 1,8 0-4,1 10-1,6 7-4,10 2-4,4 10-36,5 3-125,3-1-132,1-2-277</inkml:trace>
  <inkml:trace contextRef="#ctx0" brushRef="#br0" timeOffset="13463.3959">7398 7840 972,'0'0'71,"0"0"-61,0 0 12,124-1 34,-64-14-35,3 3-11,-12 0-10,-13 7-8,-13 3-109,-21 2-234</inkml:trace>
  <inkml:trace contextRef="#ctx0" brushRef="#br0" timeOffset="13663.1503">7391 8107 1013,'0'0'41,"0"0"-19,0 0 72,172-14-58,-110-8-27,-9 2-3,-12 1-6,-16 7-46,-12 0-121,-13-2-193</inkml:trace>
  <inkml:trace contextRef="#ctx0" brushRef="#br0" timeOffset="19362.1902">8755 7932 270,'0'0'90,"0"0"2,0 0 0,0 0-20,0 0-31,0 0-24,0 0 17,5 42 36,17-42 6,7-16-22,5-7-20,5-8-20,-3-3 1,-5-4-5,-4-1 14,-9-5 3,-9 1-8,-5-1-1,-4 0 0,0 5-5,0 3-1,-6 6-4,-5 9 14,1 3-9,2 5-6,-1 5 5,5 4-4,-4 2-7,2 2 7,-1 0-8,-3 0 2,-2 5-2,-1 14-5,-1 9 0,3 12-1,2 7 1,5 5 5,4 0-1,0-2 1,0-4 0,8-4-2,13-3-1,1-7 1,7-4 2,2-6-1,2-6 1,1-10 0,0-6-5,1 0 3,3-10 0,-2-19-6,-3-8 4,-6-8 1,-5-5 3,-9-4-6,-3-1 6,-6 2 0,-2 5 0,1 6-1,-3 4 2,0 9-1,0 12 1,0 6 1,0 7-2,0 4-1,0 0 1,0 0-5,0 0 0,0 0 5,0 22-4,-3 6 4,-1 11 1,0 6-1,4 5 3,0 6-1,0-1 5,0 1-1,0-2 0,0-1 1,0-10 1,0-3 2,11-10 2,6-9-5,3-9-6,7-10 3,4-2-2,7-2 1,1-22-3,-6-8-27,-13-3-35,-5-2-52,-15-7-193,-4 3-116</inkml:trace>
  <inkml:trace contextRef="#ctx0" brushRef="#br0" timeOffset="19522.1383">9202 7761 585,'0'0'121,"0"0"-101,0 0 72,144-47 15,-75 23-76,-4 4-12,-14 6-19,-17 8-48,-25 6-172,-9 0-218</inkml:trace>
  <inkml:trace contextRef="#ctx0" brushRef="#br0" timeOffset="20097.453">8233 8647 355,'0'0'485,"0"0"-428,0 0-28,0 0-7,0 0-20,0 0 16,120-23 11,-58 3 5,2 2 3,-4 4-3,-9 8-22,-7 6-10,-14 0-2,-10 4-5,-10 10 3,-5 5-3,-5-2 1,0 5 4,0 2 3,-15 0-3,-9 3 8,-8 0-8,-6 2-7,-8-1 6,-2 4 0,2 2 1,1-2 0,7-1-2,9-6 4,12-7-4,7-3 2,10-6 0,0 0-9,0 0 3,22 1 5,12 1 1,11-6 9,4-5 7,4 0-5,-3 0-5,-6 0-6,-2 0-24,-8-5-71,-6-2-140,-6 2-82</inkml:trace>
  <inkml:trace contextRef="#ctx0" brushRef="#br0" timeOffset="20368.0875">8787 8828 781,'0'0'44,"0"0"-33,0 0-11,0 0 58,172 17-4,-86-17-7,1-2-13,-11-4-4,-12 6-16,-17 0-13,-11 0-1,-16 0 0,-9 0-17,-6 0-34,-5 0-31,0 0-59,0 0-1,-5-9-173</inkml:trace>
  <inkml:trace contextRef="#ctx0" brushRef="#br0" timeOffset="20751.1356">9165 8703 545,'0'0'213,"0"0"-204,0 0-9,0 0-6,0 0 6,0 0 11,66 0-6,-41 0-5,2 0 15,2 0-4,-2 7-2,0 9 1,0 5 15,-5 2 1,0-2-7,-6 3 7,-9 4-2,-7 3 7,0 4 18,-16 5-7,-13 1-12,-7-4-7,-4 0-12,3-7 1,-1-5-8,11-8-4,6-9 0,11-4-6,6-4-36,4 0-33,0 0-57,6-22-195,19-3-117</inkml:trace>
  <inkml:trace contextRef="#ctx0" brushRef="#br0" timeOffset="21320.9999">10006 8747 4,'0'0'938,"0"0"-923,0 0-9,0 0 49,-16 102-28,3-70 0,-8 5-11,-2 0-4,-11 0 5,-2-4-2,-4-1-1,-4-6-4,-1-3-3,5-7-5,4-7 3,12-9-3,12 0 3,8 0 0,4-3 6,0-17-11,7-6-2,15 0 2,5-1 1,4 8 0,0 2 0,0 7-1,0 8 1,-2 2-1,-2 0-3,2 9 3,-3 7-1,2 0 1,-1 0 0,-4-4-1,2-1 3,0-3-4,0-4 4,3-4-2,4 0 1,5-5 0,-1-20 1,-1-7 1,-6-3-2,-8-6 3,-11 1-1,-10-2 5,0 5 10,-8 10 5,-24 8 4,-8 10 1,-4 9-21,-2 0-7,-2 2-1,15 8-1,8-2-34,15-8-97,10 0-327</inkml:trace>
  <inkml:trace contextRef="#ctx0" brushRef="#br0" timeOffset="21986.3524">10826 7556 512,'0'0'197,"0"0"-106,0 0 40,0 0-56,0 0-41,0 0-28,-11-6-6,2 38 0,2 17 9,0 9 32,-2 2-10,9 1-8,0-4 1,0-8-7,8-4-12,14-12-2,8-4-3,7-11 0,0-12 3,6-6-1,0 0-2,0-27 7,-2-8 4,-12-7 4,-7-11 2,-6-4 6,-10-2-10,-6 0 1,0 8-8,0 7-5,-2 10 2,-9 8-3,0 9-1,2 10-39,0 7-39,5 0-147,2 0-201</inkml:trace>
  <inkml:trace contextRef="#ctx0" brushRef="#br0" timeOffset="22236.5859">11540 7444 898,'0'0'108,"0"0"-98,0 0 56,0 0-28,-108 116-10,86-54-2,7 5 8,5-4 2,6-3-14,4-7-7,0-10-12,16-6-2,11-11-1,2-7-25,3-10-93,0-9-180,-5 0-288</inkml:trace>
  <inkml:trace contextRef="#ctx0" brushRef="#br0" timeOffset="22640.1326">11678 7706 828,'0'0'180,"0"0"-173,0 0 8,167-75 20,-100 55-18,-3 5-8,-8 6-7,-14 5-2,-13 4 1,-14 0-4,-11 0-7,-4 9 10,0 14 1,-19 4 7,-8 2 15,-2 3-5,-4-3 2,2 0-6,0-2 5,2-3-6,2 0 4,3-2-9,4 1 1,4-7-4,9-5 0,4-3-1,3 1-3,0-3 6,10 3-1,19-4 1,7-1 12,6-4-12,2 0-7,1 0 0,-1-13-12,-2-5-60,-3-3-80,-12-6-181,-13-3-197</inkml:trace>
  <inkml:trace contextRef="#ctx0" brushRef="#br0" timeOffset="22917.1279">12175 7291 662,'0'0'346,"0"0"-327,0 0 11,138-21 3,-74 64-4,5 19 12,-1 16-8,-10 8-5,-20 8-14,-25 2-1,-13 5-3,-25-3 12,-28-6-3,-1-17 2,1-17-4,13-20 15,9-14-10,8-11-9,8-12-7,1-1-6,5-6-18,-1-20-60,2-12-54,0-10-159,-5-6-181</inkml:trace>
  <inkml:trace contextRef="#ctx0" brushRef="#br0" timeOffset="59022.166">5231 10164 643,'0'0'159,"0"0"-139,0 0 77,0 0-22,0 0-35,0 0-17,0 0-19,25-70-4,-8 68-2,-3 2-2,-3 0-4,-5 4 6,-1 17-2,-5 9 4,0 8 6,0 3 1,0 3 1,-8 0 3,-2-5-5,1-7-4,7-8-2,2-6 1,0-4-1,0-4 1,0-4-1,9-2 3,8-4 2,4 0 6,6 0 12,6-10 3,0-11-9,1-6-8,-3-2-4,-9 0 1,-1-2-5,-10-4 3,-3-1 3,-3 1-4,-3 0 0,3 6-3,-5 9 2,0 9-1,0 6 3,0 1-4,0 4 3,0 0 8,0 0-6,0 0-5,0 0 9,0 0-6,0 0-2,0 0-1,0 13-9,0 12 2,0 8 7,3 2 2,3 2 7,-4-2 3,2-3-10,-2 1 0,0-1 0,2-2-4,2 0-2,1 0-62,0 0-85,3-10-165,-3-14-225</inkml:trace>
  <inkml:trace contextRef="#ctx0" brushRef="#br0" timeOffset="59294.0573">5838 10439 886,'0'0'119,"0"0"-115,0 0 4,0 0 7,0 0 10,12 111 2,-5-69-4,-2-3 4,0-2 3,-3-9-12,-2-2-10,0-1-4,0-5-1,0-3-3,0-3-2,0-5-49,0-4-66,0-5-70,0 0-33,0-16-200</inkml:trace>
  <inkml:trace contextRef="#ctx0" brushRef="#br0" timeOffset="59625.1162">6328 10372 66,'0'0'778,"0"0"-717,0 0-53,0 0 53,0 0-3,129-33-19,-88 22-22,-6 2-11,-6-1-5,-9 6-1,-7-2 0,-4 6-48,-7 0-51,-2 0-132,0 0-89</inkml:trace>
  <inkml:trace contextRef="#ctx0" brushRef="#br0" timeOffset="59863.1632">6363 10608 527,'0'0'481,"0"0"-458,0 0-14,0 0 22,0 0 1,143-28-12,-89 13-13,-10 5-7,-12 3 0,-8 5-24,-13 2-52,-9-3-106,-2 2-66,-7-6-149</inkml:trace>
  <inkml:trace contextRef="#ctx0" brushRef="#br0" timeOffset="62047.0545">7578 10655 521,'0'0'282,"0"0"-255,0 0-24,0 0 0,0 0-3,0 0-8,-6 22 8,6-7 0,4-6 6,7 0 4,-2-5-1,4-3 10,8-1 5,6 0 8,8-14-2,7-13-11,3-11-4,-1-6 23,-3-5-23,-5 3-13,-7 0 4,-7 4 7,-2 2-1,-10 4-9,0 2 2,-9 2 0,2 0-3,-3-3 0,0 1-2,0 3 6,0 2-3,-8 7 7,0 10-8,2 4 0,1 4 2,-1 1-4,2 2-1,-3 1 1,4 0-5,-1 0 5,1 0 1,-1 0 0,2 0 0,0 0 0,0 0 1,2 0-1,0 0 3,0 0-4,0 0 0,0 0 1,0 0-1,0 0-3,0 0-4,0 0-29,0 0-82,-10 6-106,-1 10-228</inkml:trace>
  <inkml:trace contextRef="#ctx0" brushRef="#br0" timeOffset="63800.1574">7973 10096 279,'0'0'137,"0"0"-100,0 0 38,0 0 8,0 0-12,0 0-4,0-20-3,0 20-3,0 0-3,0 0-32,0 0-16,0 6 0,-5 20 2,-3 13 0,-2 7 2,1 4-1,3 1-3,2-2 6,4-3-4,0-3-8,0-2-3,0-3 2,8-1-3,11-7 5,0-4-4,6-6-1,-1-6 0,8-7 1,-1-7-1,4 0 2,3-7 0,-2-20 2,-2-9 8,-3-10-9,-4-7 8,-8-2-11,-1-6-4,-7 6 1,-6 1-1,-3 3-2,-2 5-6,0 7 7,0 6-2,-2 6 5,-5 6 2,1 3 2,1 8-1,1 6-1,2 1 6,-1 3-6,1 0 0,2 0-2,0 5-9,-3 29-8,1 14 17,0 13 2,2 9 3,-2 0 1,2-4 11,0-4 5,0-1-5,0-13 2,2-4-4,16-11-4,2-5-5,4-7-2,5-7-1,3-9 1,1-5-2,0 0-26,4-7-44,-8-19-52,-14-6-144,-15-8-159</inkml:trace>
  <inkml:trace contextRef="#ctx0" brushRef="#br0" timeOffset="63974.2373">8280 10430 777,'0'0'123,"0"0"-113,0 0 6,156-85 36,-94 59-23,-3 8-29,-19 10-26,-23 8-168,-17 0-203</inkml:trace>
  <inkml:trace contextRef="#ctx0" brushRef="#br0" timeOffset="64520.8397">7217 11330 734,'0'0'156,"0"0"-156,0 0 0,0 0 2,0 0-2,0 0 0,81 7 13,-17-7-1,-4-4 12,0-6-16,-10 6 3,-15 4-8,-10 0-3,-14 0-2,-7 0-22,-4 4-14,0 12 23,-22 6 15,-13 7 9,-6 3-2,-9 4-6,1 3 6,-3 4 2,2-3 0,6-5 16,13-6-7,13-9 0,18-4 3,0-3-8,12-1-8,25-7-2,7-1 16,10-4 23,-2 0-13,-4 0-21,-5 3-8,-8 1 0,1-3-10,-3 2-62,5-3-90,-2 0-75,-9-17-146</inkml:trace>
  <inkml:trace contextRef="#ctx0" brushRef="#br0" timeOffset="64748.0858">7757 11543 909,'0'0'30,"0"0"-23,0 0 31,156-3 19,-86-3-11,2 1-22,-9 2-18,-15 3-3,-11 0-3,-10 0-15,-10 0-50,-12-3-27,-5-6-75,0-8 4,-3-4-207</inkml:trace>
  <inkml:trace contextRef="#ctx0" brushRef="#br0" timeOffset="65030.3797">8037 11364 424,'0'0'198,"0"0"-164,0 0-20,0 0 4,0 0 50,118 24 12,-72-5-23,-4 8-4,-9 3-27,-11 6-9,-6-2 2,-14 1 10,-2 4-11,0 1 21,-24 2-2,-3-3-11,-5-7-5,4-8-12,1-2-4,9-8-4,5-2-1,6-6-15,7-5-43,0-1-55,0 0-50,18-21-68,9-11-116</inkml:trace>
  <inkml:trace contextRef="#ctx0" brushRef="#br0" timeOffset="65571.0458">8891 11388 14,'0'0'814,"0"0"-785,0 0-24,0 0 26,0 0 3,-73 123-4,60-91-9,-3 3-4,-5-3-2,-2 2-1,-4-2-4,-4-5-1,-1-9 1,1-6-4,1-10 3,9-2-7,1 0 2,15 0 3,5-5-5,0-7-2,0-6-8,5 0 5,19 0-1,3 13 0,2 5-4,0 0 6,-2 12-2,-6 6 4,2 0 1,-1-4-1,1-5 2,1-6-2,0-3 2,8 0 2,-3-23-1,2-7 5,-2-6-3,-11-4 3,-8 0 4,-10 2-2,0 4 8,0 6 5,-16 8-8,-8 6 5,-2 7-13,1 6-7,1 1-3,-2 0 3,7 1-12,6 8-74,6-5-133,7-4-234</inkml:trace>
  <inkml:trace contextRef="#ctx0" brushRef="#br0" timeOffset="66487.1026">9935 10268 657,'0'0'122,"0"0"-49,0 0 16,0 0-56,0 0-28,0 0-5,13 0 0,16 5 10,8-3 11,8-2 7,4 0-5,2 0 6,-1 0-18,-9 0-3,-7 0-3,-11 0-4,-7 0 0,-10 0 0,-4 0-2,-2 0 2,0 0-1,0 0 0,0 2-3,0 15 3,-21 10 7,-5 5-3,-8 4 1,-1 2-3,0 2 2,-3 0-2,2-4 0,2-4 2,5-3-4,6-5 0,4-4 3,8-4-3,6-3-1,5-1 1,0 2-2,0 1-3,19-3 5,14 0 5,10-7 11,10-5-5,2 0 11,6 0-8,-5 0-2,-7-7-5,-12-1-7,-12 4-1,-12 0-14,-6 2-68,-7-2-64,0-6-78,0-9-89</inkml:trace>
  <inkml:trace contextRef="#ctx0" brushRef="#br0" timeOffset="66883.0825">10864 10031 742,'0'0'137,"0"0"-132,0 0 74,0 0-2,0 0-48,0 0-23,-63 21-6,30 17 10,-5 10 7,5 12 10,-2 9-4,3 4 9,12 5-6,4-3-7,12 0-6,4-10-7,1-9 1,24-15-6,7-10 2,-1-8-2,-4-7 2,-7-9 2,-9-2-5,-6-3-26,-2-2-44,-3 0-44,4-4-28,-4-26-135,0-10-255</inkml:trace>
  <inkml:trace contextRef="#ctx0" brushRef="#br0" timeOffset="67258.8858">11071 10247 795,'0'0'131,"0"0"-110,0 0 58,0 0-37,0 0-34,0 0-3,-22 92 8,16-48-5,5 3-3,1-1 9,0-5-7,0 2 1,0-11-8,18-9 3,0-9-4,9-10 2,-1-4 5,6 0 0,3-18 5,2-15-1,-7-7 0,0-7-1,-9-4-4,-5-2-2,-5 1 4,-7 4-2,-4 10 4,0 11-8,0 9-2,0 10 1,-4 4-28,-2 4-50,1 0-138,3 0-144</inkml:trace>
  <inkml:trace contextRef="#ctx0" brushRef="#br0" timeOffset="67552.6284">11731 10028 623,'0'0'193,"0"0"-143,0 0 23,0 0-7,0 0-4,-60 140-22,37-77-8,4 3 4,3-3-7,3 0-4,6-5-12,7-8 3,0-8-13,0-5-1,16-14 1,4-2-3,2-9-2,0-6-41,1-6-57,-3 0-75,4-8-125,-8-23-184</inkml:trace>
  <inkml:trace contextRef="#ctx0" brushRef="#br0" timeOffset="68008.254">11831 10381 636,'0'0'119,"0"0"-111,0 0 18,119-44 9,-70 33 18,-1 1-18,0 5-25,-11-1-3,-6 2-3,-10 2-2,-8 0-1,-7 2-1,-1 0 3,-2 0-2,-3 0-1,0 0 1,0 14 22,-3 3 16,-15 8-16,-4 3-3,-7 4-11,-7 2-5,-4 4-3,3 1 4,0-8-4,8-4 4,8-5-5,5-8 9,9-6 11,5-1 5,2-2 1,0 2-16,0 2 1,23-1 3,10-4 11,7-2 4,5-2-12,1 0-7,1 0-2,-9-6-2,-2-2-6,-14-1-1,-8 6-31,-5-1-50,-7-3-49,-2 2-94,0-10-152</inkml:trace>
  <inkml:trace contextRef="#ctx0" brushRef="#br0" timeOffset="68302.7949">12267 10185 721,'0'0'81,"0"0"-70,0 0 16,120 80 40,-84-24-15,-7 6-15,-8 6-12,-11 3 2,-10-3 1,0-4 3,-19-8 8,-6-8-7,4-6 1,-1-10-12,1-8-5,4-6-8,1-10-6,1-5-1,1-3-1,-1 0-68,-1-25-224,3-17-372</inkml:trace>
  <inkml:trace contextRef="#ctx0" brushRef="#br0" timeOffset="68902.0724">12740 10580 643,'0'0'170,"0"0"-150,0 0 12,0 0-4,0 0-4,0 0 26,92 31-13,-51-31-6,1 0 1,-7 0-12,-4 0-10,-11 0-8,-4-1-2,-6-1-40,-4-5-72,1-2-147,-1-8-77</inkml:trace>
  <inkml:trace contextRef="#ctx0" brushRef="#br0" timeOffset="69321.5899">13247 10351 907,'0'0'50,"0"0"-41,0 0 42,0 0-36,0 0-8,0 0 4,-49 125-6,43-79-2,6-7 1,0-1-1,0-9-2,12-5-1,4-8 2,5-8-1,2-4-1,2-4-8,2 0 4,-2-18-21,-1-11 13,-2-7-13,-6-8 3,-3 1-18,-6 0-2,-2 11 40,-1 15 2,-3 6 17,-1 9 17,0 2 10,0 0-16,0 0-18,0 16 0,0 10 6,0 6 1,0 0-4,6 0-9,5 3-2,0-2 0,1 1-2,1-3-2,0-6-63,1-4-48,3-8-82,1-13-93</inkml:trace>
  <inkml:trace contextRef="#ctx0" brushRef="#br0" timeOffset="69665.1167">13724 10669 277,'0'0'425,"0"0"-402,0 0 1,0 0 43,-18 103-44,18-73 3,0 0-13,11-4-7,6-6-4,7-4 6,3-8-2,2-8 5,-1 0 8,3 0 1,-2-17-2,-2-8 0,-7-7 12,-5-8-11,-4-1-7,-8 0-1,-3 1 3,0 5 2,-4 8 1,-15 8 12,-3 9-14,-6 10-4,-6 0-11,-4 5-2,-1 14 0,9 0 2,6-1-7,8-6 1,6-5-47,9 0-59,1-3-106,0-4-70</inkml:trace>
  <inkml:trace contextRef="#ctx0" brushRef="#br0" timeOffset="69997.0765">14034 10086 913,'0'0'28,"0"0"-21,158 10 11,-84 38 21,6 20 4,-11 21-8,-18 11-22,-28 12 20,-23 4 2,-18-3 11,-38-9 7,-7-14-14,1-15 8,6-17-5,10-12-15,6-10-7,6-12-13,14-8-7,6-13-22,9-3-63,2-12-100,-4-31-448</inkml:trace>
  <inkml:trace contextRef="#ctx0" brushRef="#br0" timeOffset="72095.0052">4725 13229 896,'0'0'67,"0"0"-58,0 0 6,0 0-1,0 0-14,0 0 1,0 0 2,27 108 29,-25-41 2,-2 2 7,0-8-10,0-12-17,0-13-4,5-14-7,10-5-3,7-12 0,9-5 0,10 0-3,5-17 3,0-17-1,2-9-9,-10-11 0,-9-2-3,-14 1-1,-8-3 14,-5 9 0,-2 5 0,0 9 6,0 13 2,0 8 15,-9 6 1,5 6 6,0 2 11,2 0-13,-1 0-14,1 19-14,-2 20-4,1 11 4,1 4 5,2 3 4,0-5 0,0 2 5,0-5-4,7-2-8,-3 0-4,1-3-2,3-2-46,2-12-74,5-12-172,0-18-194</inkml:trace>
  <inkml:trace contextRef="#ctx0" brushRef="#br0" timeOffset="72613.0634">5427 13643 622,'0'0'164,"0"0"-152,0 0 15,0 0 58,0 0-45,-126 57-16,114-48-12,-2-2 10,10-7 14,2 0 7,-2 0-5,0-12-17,3-5-19,-1-2-2,2 2 1,0 6 2,2-3-3,15 5 2,7 1-2,8 4 3,4 3-3,2 1 1,0 0 3,-7 5-2,-6 17 1,-10 5 0,-3 4-1,-12 8 9,0 0 13,-10 8 0,-21-3-11,-9-6 0,-2-2 0,-2-10-5,6-4-1,4-10 1,12-5 6,5-7 0,11 0-2,6 0-8,0-9-4,0-5-3,0 5-2,12-1 4,9 6 1,6 4 2,4 0-1,5 0 2,-2 14-3,0 6 2,-7-3-1,-4 1-2,-2 3-3,-1-3-46,2-4-51,0-6-127,6-8-219</inkml:trace>
  <inkml:trace contextRef="#ctx0" brushRef="#br0" timeOffset="72815.4535">6009 13677 1055,'0'0'29,"0"0"-23,126-55-3,-58 29 15,-1 3-18,-9 9-6,-14 6-104,-17 8-132,-18 0-174</inkml:trace>
  <inkml:trace contextRef="#ctx0" brushRef="#br0" timeOffset="72996.855">6118 13842 1027,'0'0'16,"0"0"0,0 0-4,0 0 24,0 0 4,156-17-20,-98-6-14,-8 0-6,-9 2-58,-9-2-168,-8 2-292</inkml:trace>
  <inkml:trace contextRef="#ctx0" brushRef="#br0" timeOffset="73826.7787">7233 13587 12,'0'0'990,"0"0"-941,0 0-49,0 0 25,0 0 32,152-84-39,-102 43-15,-7-6 3,-7-3-3,-14-3 2,-13-3 0,-9 3 2,0 4-2,-9 11 0,-9 9-3,-2 12 6,4 7-3,4 8 3,0 2 9,1 0-13,-1 0-4,-1 24-2,-3 15-4,3 11 5,2 4 1,7 12 0,4 0 0,0 0 0,2-4 3,17-13-1,4-5-2,2-13 1,2-9-1,2-12 1,4-8-2,5-2 1,2-17-2,6-20-5,-6-9-16,-2-9 7,-9-8-10,-13-5-10,-8-2 8,-5 1 14,-3 13 8,0 16 6,0 14 1,-6 17 5,-1 4 8,3 5 12,-3 0 6,0 8-20,-5 23-11,7 14 4,-3 14 14,4 11 16,4 0-15,0-2 1,0-4-4,16-12-11,11-9 2,4-13-3,0-14 1,3-11-6,-3-5 4,-2 0-4,0-3-10,-4-18-37,-6-6-63,-9-8-215,-10-2-265</inkml:trace>
  <inkml:trace contextRef="#ctx0" brushRef="#br0" timeOffset="73978.7302">7825 13372 1042,'0'0'63,"0"0"-53,0 0-10,181-100 27,-112 72-27,-12 13-15,-17 8-129,-32 7-211</inkml:trace>
  <inkml:trace contextRef="#ctx0" brushRef="#br0" timeOffset="74479.7597">6702 14279 417,'0'0'561,"0"0"-537,0 0-21,0 0-3,0 0 23,115-4 8,-55-13-14,-1 0 0,-9 7 3,-13 4-16,-10 6-4,-14 0-1,-11 4-9,-2 16-13,-2 6 13,-29 8-8,-11 4 2,-7 5 15,-3 3 1,4-6 12,5-8 14,7 0 21,10-8-8,15-4-9,6-4-14,5-2-7,5-2-4,26 0-2,13 0 2,5-6 2,5 0 3,-6 0-10,-2-6-2,-9 0-38,-4 0-71,-8-9-152,-7-5-154</inkml:trace>
  <inkml:trace contextRef="#ctx0" brushRef="#br0" timeOffset="74669.2049">7186 14534 687,'0'0'358,"0"0"-349,0 0-8,153 0 50,-70 0 3,-2 0-29,-10 0-15,-15 0-8,-19 0-2,-8 0-26,-16 0-80,-7 0-128,-6-14-98</inkml:trace>
  <inkml:trace contextRef="#ctx0" brushRef="#br0" timeOffset="74937.2627">7553 14321 662,'0'0'217,"0"0"-214,0 0 1,0 0 40,146 38 1,-91-15-2,-3 0-23,-8 4-1,-15 3 2,-17 2-5,-12 3 3,0 2 3,-25 4 0,-16-3-7,-3 3-6,-1-7-8,5-5 1,4-12-2,10-4-14,6-4-24,9-9-77,8 0-77,3 0-130</inkml:trace>
  <inkml:trace contextRef="#ctx0" brushRef="#br0" timeOffset="75440.0254">8265 14468 834,'0'0'90,"0"0"-83,0 0 77,0 0-17,-16 119-38,-3-86-17,-6 3-4,-8-1 4,-4-6-5,-1 0-6,-1-12 4,-1-4-4,5-8 0,12-5 3,9 0-2,7 0-2,7 0 0,0-4-9,0-6 7,23-6 0,6 6 0,4 3 0,3 4 2,1 3 1,1 0-1,-1 3 1,-6 12 2,-2 3-2,-2-4-1,-4-1 2,0-8-2,4-5 2,2 0 3,-2-14-1,0-13 2,-9-4 3,-1-8 2,-10 2 9,-7 5-2,0 2-3,-13 2-3,-14 12-2,-7 8-4,-4 8-6,0 0 0,7 0-8,7 0-58,17 0-117,7-14-386</inkml:trace>
  <inkml:trace contextRef="#ctx0" brushRef="#br0" timeOffset="95006.4321">9052 13529 646,'0'0'108,"0"0"-77,0 0 73,0 0-12,0 0-55,0 0-27,0 0-10,0 0 11,2 17 19,29-12 10,10-2-14,8-2 8,-1-1-4,4 0-16,-8 0-12,-3 0 4,-10-6-5,-7 3 2,-12 3-1,-4 0-1,-6 0 0,0 0 0,-2 11 0,0 15 3,0 3-3,-6 2 1,-20-1 2,-4 1-4,-10 0 1,-2 1 3,-5-1-4,1-1 4,5-4-4,10-6 0,8-6 1,14-7-1,7-4 0,2-1 0,0 2-4,23 1 4,12-5 2,15 0 5,6 0 3,0 0 3,5 0 2,-5-5-9,-9-4-3,-9 0-1,-14 6-2,-11 0-6,-6-1-20,-7 0-15,0-4-29,0-8-89,0-4-174,-15-3-328</inkml:trace>
  <inkml:trace contextRef="#ctx0" brushRef="#br0" timeOffset="95637.1627">9692 13034 772,'0'0'119,"0"0"-116,0 0 20,0 0 8,0 0-15,0 0-11,-60 34-1,35-32 4,-2-2-6,4 0 5,4 0-4,1-4 0,9-10 4,5 0-6,4-2 0,0 0-1,6 2-3,19-2 2,5 4 1,2 2 0,6 0 9,-2 3-1,-2 6 13,-2 1-5,-7 0-11,-5 15-1,-9 12-3,-4 3 2,-7 2 2,0-2 0,0 4-3,-18-2 5,-6 0-1,-5-4-1,-3-2-2,-1-1-1,2-6 4,3-5-6,6-6 0,7-3 0,6-5 2,7 0-4,2 0 2,0 0-18,22-5 9,9 1 8,4 4 1,2 0 0,-3 3 0,-1 5 2,-6 4-1,-6-5 0,-2 0-1,-4-2 0,-3-2 0,0 1-1,-1-3-66,3 2-43,-1 3-73,0 2-109</inkml:trace>
  <inkml:trace contextRef="#ctx0" brushRef="#br0" timeOffset="95938.5656">10380 13145 780,'0'0'171,"0"0"-125,0 0 57,0 0-15,0 0-51,-144 73-16,107-8-5,2 12 16,-1 16-4,3 5-10,6-6 8,7-3-2,11-9-9,9-16-9,0-11-6,7-15 4,15-15-4,3-5 0,0-10-11,-4-3-53,4-5-68,-5-13-167,-5-20-280</inkml:trace>
  <inkml:trace contextRef="#ctx0" brushRef="#br0" timeOffset="96356.9719">10577 13346 747,'0'0'153,"0"0"-127,0 0 25,0 0-8,0 0-25,0 0 13,-3 111 3,-1-67 2,-3 2-8,0 0 5,5-3-17,2-7 3,0-4-13,0-4-1,12-10-4,5-2 2,2-15-2,9-1 0,6 0-1,3-20 5,3-6-4,-1-11 1,-6-1 1,-11-7 1,-11-2-3,-6 1 2,-5 0-2,0 2-1,0 15 2,0 3-2,-5 9-7,-1 5-43,3 3-74,3 5-167,0 4-281</inkml:trace>
  <inkml:trace contextRef="#ctx0" brushRef="#br0" timeOffset="96613.67">11181 13263 869,'0'0'116,"0"0"-84,0 0 30,0 0 8,0 0-14,-65 155-32,45-88-6,2-5 18,0 0-12,10-8 0,2-5-8,6-9-11,0-8-3,3-11-2,15-10 0,-1-7-37,4-4-44,1-2-138,-2-23-226</inkml:trace>
  <inkml:trace contextRef="#ctx0" brushRef="#br0" timeOffset="97046.9717">11306 13511 930,'0'0'52,"0"0"-48,162-28 76,-86 14-60,-3 4-13,-6 1-2,-11 2-1,-18 1-3,-16 4 7,-10 0-5,-10 2 4,-2 0 11,0 0 8,-8 12 3,-15 12-17,-8 6-1,-6 2-7,2 6 3,-3-6-7,2 0 3,3 3 1,6-9 4,5 1 1,9-2-1,5-5 2,8-4-2,0-2 1,2-5-2,21-2 0,8-7 4,12 0-8,6 0 3,2 0 0,3-12-6,-10 0 0,-11 0-2,-8-2-45,-9 2-51,-14-5-101,-2 2-145,-2-3-293</inkml:trace>
  <inkml:trace contextRef="#ctx0" brushRef="#br0" timeOffset="97310.0455">11816 13136 862,'0'0'105,"0"0"-60,127 12 77,-73 20-62,2 13-23,-6 10-3,-9 11-7,-15-1-4,-16 3-3,-10 4-1,-8 1-11,-25-1 7,-7-2-8,-2-11 3,1-6 3,6-9-8,4-13 5,4-12-7,7-7-3,8-7-15,6-5-40,4-17-72,-5-31-353</inkml:trace>
  <inkml:trace contextRef="#ctx0" brushRef="#br0" timeOffset="97866.3977">12324 13527 499,'0'0'104,"0"0"-49,0 0 96,0 0-18,0 0-59,140 7-8,-100-7-22,1 0 0,-1 0-23,-7 0-15,-8-3-6,-5-3-9,-7 4-60,-6 1-83,-1-6-142,-6 0-175</inkml:trace>
  <inkml:trace contextRef="#ctx0" brushRef="#br0" timeOffset="98327.5141">12900 13326 744,'0'0'104,"0"0"-72,0 0 14,0 0 6,0 0-16,0 0 10,0 107 7,0-61-19,0-3-14,0 1-9,0-5-2,8-4-9,1-7 3,6-9-3,6-6 1,5-12 1,6-1-2,1-5 1,2-21 2,-3-4-3,-8-5-2,-5-1-7,-9-6-3,-7 3 4,-3-4 4,0 7-2,0 10 5,0 8 2,0 13 3,0 5-1,0 0-2,0 21-1,0 11 3,0 10 11,0-1 7,0-3-3,0 1 6,2-3-6,5-4-13,4 0 0,-2-4-4,2-3-2,4-11-24,2-2-53,0-8-119,3-4-185</inkml:trace>
  <inkml:trace contextRef="#ctx0" brushRef="#br0" timeOffset="98689.001">13443 13682 918,'0'0'74,"0"0"-46,0 0 51,0 0-43,-11 134-27,11-99-5,9-3-4,0-9 1,2-7 2,1-6-2,8-10 9,8 0 3,1-6 2,7-16-4,-3-10-6,-2-3-4,-4 0 4,-10-1-3,-5 0 0,-10 10 16,-2 4-3,0 3 20,-10 7-11,-15 2-12,-4 5 4,-2 5-3,-3 0 0,1 0-3,6 0-1,7 14 1,7 4-9,3 0-1,10 5-2,0 1-43,10-7-80,19-11-300</inkml:trace>
  <inkml:trace contextRef="#ctx0" brushRef="#br0" timeOffset="99180.0111">13894 13557 432,'0'0'467,"0"0"-374,0 0-79,0 0 83,0 0-20,121-2-45,-69-7-11,-5-3-11,-9 1-5,-9 3-5,-9 1-33,-6 2-50,-3-1-80,-5-3-184</inkml:trace>
  <inkml:trace contextRef="#ctx0" brushRef="#br0" timeOffset="99708.1807">14467 13305 802,'0'0'114,"0"0"-82,0 0 34,0 0-2,0 0-29,0 142-15,0-93-5,0-6 0,0-2-5,0-9 3,12-4-9,6-10-2,7-8 0,2-6-1,2-4 0,-2 0 0,-1-18-1,0-9 0,-1-7-14,-4-4-8,-4-6-5,-5 2-8,-4 3 18,-5 0 17,-3 11 0,0 2 1,0 10 4,0 9 1,0 5 4,0 2 6,-7 19-7,1 10-1,-2 12 7,6-1 6,2 0-4,0-1 6,0-5-3,14-5-7,0 0-4,3-5-7,-2-5-2,-1-2 0,-1-7-1,-1-3-39,-1-2-41,-1-3-98,2-2-145,3 0-203</inkml:trace>
  <inkml:trace contextRef="#ctx0" brushRef="#br0" timeOffset="99920.7596">14992 13654 355,'0'0'609,"0"0"-513,0 0-67,0 0 37,0 0-25,0 0-28,0 136-9,4-101 0,-1-2 0,-3-8-1,3-4-2,1-7-2,2-6-7,1-5-48,5-3-80,-1 0-84,1-15-88</inkml:trace>
  <inkml:trace contextRef="#ctx0" brushRef="#br0" timeOffset="100445.0734">15274 13441 741,'0'0'63,"0"0"-43,133-2 75,-73-4-62,0 0-27,-6-3-4,-10 9-1,-18-3 1,-7 1-1,-10 2 3,-7 0-3,-2 0 16,0 5 2,0 4-4,0 5 0,0 0-8,0 2-2,-9 6 0,-7-2 2,-5 4 7,-4 3 0,-4-6 2,-2 3-7,2-2 1,-1 1-1,6-4 3,0 2-3,4 1 0,4-5 2,5 4 3,4-3-4,5-2 2,2-2-3,0-2 0,0-1-2,20-8-1,16-3 1,9 0 7,5 0-7,3 0-2,2-3 1,-2-8-5,-8 2 2,-8-3-2,-10 7 0,-11-4-2,-9 2-22,-7 1-29,0-6-54,-13 2-152,-16-4-177</inkml:trace>
  <inkml:trace contextRef="#ctx0" brushRef="#br0" timeOffset="100738.9013">15416 13128 827,'0'0'143,"0"0"-140,0 0 48,0 0-17,140-2-32,-102-3-2,-9-3-57,-11-1-95,-9-1-114,-5-2-287</inkml:trace>
  <inkml:trace contextRef="#ctx0" brushRef="#br0" timeOffset="101247.0065">15892 12958 684,'0'0'95,"0"0"-66,0 0 59,0 0-34,0 0-27,0 0-22,45 0 4,-31-7 7,1-8-4,1-3 1,5-3-4,-6 3 3,0 1-3,3 2 2,-6 5 4,-4 5 2,-3 1 6,-3 1-2,-2 3-3,0-2-7,0 2 7,0 0-8,2 0-4,1 2 2,3 15 8,1 5 2,-5 7-5,0 5-1,-2 3-2,0-4-8,0 2 1,0-5 1,0-2 2,0-2-5,0-6 0,0-6 2,0-2-2,0-3-1,0-6-1,0 2-10,0 0-37,0 2-42,0-4-92,-6 3-87,-5-1-109</inkml:trace>
  <inkml:trace contextRef="#ctx0" brushRef="#br0" timeOffset="101495.4682">15918 13244 693,'0'0'102,"0"0"-84,0 0 100,0 0-42,127 9-25,-76-8-14,-2 1 6,-2-2-7,-7 0 1,-7 0-22,-10-9-9,-7 2-6,-10-1-17,-2 1-59,-1-4-100,-3 4-169</inkml:trace>
  <inkml:trace contextRef="#ctx0" brushRef="#br0" timeOffset="101804.7327">16725 12959 1029,'0'0'98,"0"0"-72,151 41 67,-89 7-47,-8 17-19,-13 18-8,-22 19-4,-19 13 12,-6-1 2,-33-14-19,-5-15 2,2-18 18,2-14 3,5-14-10,10-14-1,2-12-8,9-8-7,4-5-7,-1 0-3,-1-2-47,-5-18-54,-4-6-90,-7-6-633</inkml:trace>
  <inkml:trace contextRef="#ctx0" brushRef="#br0" timeOffset="102978.8471">4696 15735 1027,'0'0'84,"0"0"-72,0 0 55,0 0-28,0 0-33,0 0-4,6-18 1,10 39 1,-5 16 2,-7 4 5,-4 17-2,0 0 2,0 0-1,-12-8-6,0-6 1,7-8-3,5-14-1,0-4-2,0-6-1,17-10-2,7-2 1,10 0-6,1-24-8,-2-10 8,-1-7 2,-6-5-1,-9-5 0,-9 0 4,-1 7 4,-7 9 0,0 8 2,0 13 0,0 4 4,0 6 9,0 4 2,0 0 3,0 0-12,0 18-8,0 12-1,0 10 1,0 6 1,4-2 0,2-3-1,4-1 0,-1-5-4,-3 2-38,-2-1-54,-4-5-163,0 4-241</inkml:trace>
  <inkml:trace contextRef="#ctx0" brushRef="#br0" timeOffset="103405.4921">5117 16084 80,'0'0'858,"0"0"-836,0 0-14,0 0 64,144-22-39,-111 22-17,-16 13-8,-17 14-4,0 4 6,-24 1-1,-13-1-2,0-1-4,4-12 1,10-4 0,10-6 7,7-8-3,6 0 7,0 0 2,0 0-10,0 0-7,12 4 2,20-2 15,3 7 12,6 3-12,-5 6-3,-5 1 2,-9 4-9,-8 2 1,-6 1 1,-8 6 3,-9-1 4,-24 5-1,-7-4-7,-3-10-1,0-4-5,2-4 4,9-5-5,1-6-2,7-3 1,6 0-16,5 0-26,8-8-27,5-19-168,0-8-319</inkml:trace>
  <inkml:trace contextRef="#ctx0" brushRef="#br0" timeOffset="103640.3137">5771 16098 528,'0'0'617,"0"0"-607,0 0-10,0 0 20,162-23-4,-108 14-16,-10-1-10,-17 6-46,-14 4-77,-13 0-103,0 0-77</inkml:trace>
  <inkml:trace contextRef="#ctx0" brushRef="#br0" timeOffset="103788.6653">5775 16298 926,'0'0'103,"0"0"-79,0 0 16,0 0-7,0 0-3,142-14-22,-75-12-8,-4 0-157,-10 2-400</inkml:trace>
  <inkml:trace contextRef="#ctx0" brushRef="#br0" timeOffset="104568.0457">6827 16179 847,'0'0'47,"0"0"-32,0 0 54,0 0-12,0 0-19,114-59-17,-88 19-9,-3-6 0,-10-7-5,-7-1-4,-3-4 2,-3 10-3,0 10 0,0 13-1,-7 11 6,-4 8 2,3 5 12,-2 1-9,-1 1-8,-3 24-3,0 9 1,5 8 3,1 6 2,8 6 6,0-1-2,0-3-4,6-10 0,13-4-7,3-6 0,8-3 1,-1-13 0,3-14-2,7 0 0,-2 0 1,0-23-6,-4-12-7,-8-6 0,-6-7 8,-3-10-5,-9-10 5,-5 5 2,-2 7-6,0 15 9,0 20-2,0 15 4,0 2 6,0 4 6,0 0 3,-7 22-16,0 19 1,-2 12 4,5 10 7,2-1 2,2-1 0,0-6-3,4-11 1,14-7-2,5-11-3,6-9-2,2-11-5,0-6 2,-1 0-6,0-3 1,-4-17-47,-5-3-38,-8-7-165,-13 4-218</inkml:trace>
  <inkml:trace contextRef="#ctx0" brushRef="#br0" timeOffset="104727.9624">7335 16016 992,'0'0'73,"0"0"-43,0 0-7,0 0-15,168-80-7,-122 67-1,-13 5-75,-19 8-124,-14 0-85,-4 0-109</inkml:trace>
  <inkml:trace contextRef="#ctx0" brushRef="#br0" timeOffset="105236.8896">6457 16651 110,'0'0'781,"0"0"-726,0 0-42,0 0 9,0 0 21,0 0 11,122 8-13,-66-8-11,2-3 3,-6-8-4,-8-1-14,-8 8-12,-16-1 1,-9 5-4,-4 0 2,-7 0-1,0 0-1,-6 13 1,-17 9 1,-6 6-1,-10 3 2,0 9-2,-5-4-1,-3 4 0,9-5 1,4-4 1,6-2-2,13-8 4,7-3-1,8-4-3,0 3 1,2-4-1,25-3 1,6 2 3,12-8 2,1-4 3,2 0-4,-6 0-5,-5 0-9,-3 0-46,-5-16-80,-8 2-165,-4 0-252</inkml:trace>
  <inkml:trace contextRef="#ctx0" brushRef="#br0" timeOffset="105447.8804">6986 16902 951,'0'0'144,"0"0"-142,0 0 22,132 8 30,-51-8-25,-3 0-18,-9 0-2,-16-8-9,-21 1 0,-12 7-8,-13-3-34,-7-1-56,0-6-53,-11 1-207</inkml:trace>
  <inkml:trace contextRef="#ctx0" brushRef="#br0" timeOffset="105718.976">7255 16627 864,'0'0'121,"0"0"-97,0 0 58,132 117-19,-86-85-41,-3 0-4,-10 4-16,-15 3 4,-11-4-2,-7 1 6,-4 4 6,-28-3-6,-7-2 2,-2-3-10,-2-2-1,3-7-1,4-5-5,10-10-25,5-8-24,15 0-57,6-4-133,2-27-148</inkml:trace>
  <inkml:trace contextRef="#ctx0" brushRef="#br0" timeOffset="106217.8951">8029 16749 454,'0'0'411,"0"0"-358,0 0-20,0 0 56,-7 111-64,-2-83-18,-7-1-1,-8-1 5,-8-3 3,-5 0-5,-6-6-4,1-9-1,6-4 2,10-4-3,5 0-1,10 0 0,7 0 0,4-4-1,0-9-1,9 1-5,20 1 2,8-1 3,6 6 0,-3 6 9,-4 0 2,-5 0 2,-4 3-11,-5 9-1,-1 2 2,-5-2-1,1-7-1,0-1 1,8-4-2,0 0 3,1-14 1,-2-7 5,-5-11 9,-9 1-6,-7-5-2,-3-1-2,0 8-2,-20 7 7,-11 8 3,0 5-5,-5 4-11,5 5-6,11-5-35,11-4-91,9-9-327</inkml:trace>
  <inkml:trace contextRef="#ctx0" brushRef="#br0" timeOffset="106907.9941">8858 15913 742,'0'0'136,"0"0"-92,0 0-2,0 0-11,0 0-22,0 0 6,111 28 12,-40-29-3,1-7 11,-8-4 6,-14 5-21,-12 3-5,-17 4-12,-9 0 0,-12 0-2,0 14 1,-6 13 3,-23 9-1,-10 0 2,-5-2-6,-3 2 5,0 0-4,4-4-1,6 4 1,10-2 2,8-6-2,11-2 5,8-12-1,0 4 0,18-9 4,18-4 4,15-5 7,5 0 0,-2 0-13,-4-5-3,-12 0-4,-7-4 0,-6-4-37,-4-1-51,-9-4-154,-5-4-197</inkml:trace>
  <inkml:trace contextRef="#ctx0" brushRef="#br0" timeOffset="107396.9943">9382 15480 775,'0'0'124,"0"0"-88,0 0 61,121-51-36,-77 51-24,-7 1-14,-13 19-11,-12 6-7,-12 0 6,-2 6-3,-27-1 0,-7-3-2,1-2-5,1-8 1,12-4-2,7-6 3,7-4-3,4-2-3,4-2 0,0 4-4,0 0 3,20-4 3,11 4 2,7-1 4,3 8 6,-1-2-5,-5 3 4,-10 3 0,-12 3-6,-11 4 4,-2 4 3,-13-3 2,-20 4-2,-10-5-7,-1 0-1,2-10-2,4 2 0,8-4-1,8-6-12,6-4-20,8 0-27,8 0-64,0-14-125,19-4-99</inkml:trace>
  <inkml:trace contextRef="#ctx0" brushRef="#br0" timeOffset="107674.4125">10200 15611 943,'0'0'87,"0"0"-45,0 0 75,-56 138-52,38-58-18,-2 18-9,-2 11-4,0 7-8,6-2-12,9-15 6,7-15-8,0-16-3,11-19 1,5-10-7,0-11-3,-5-10-12,2-10-68,3-8-75,-3-3-368</inkml:trace>
  <inkml:trace contextRef="#ctx0" brushRef="#br0" timeOffset="108280.9785">10463 15841 757,'0'0'176,"0"0"-80,0 0-11,0 0-55,0 0-19,0 0 25,-23 145-11,19-95-6,4 1-9,0-10-3,0-4-5,18-11-1,7-5-1,4-3 1,5-18-1,3 0 1,-4-4 5,0-22-4,-4-9 1,-6-6-3,-10-8 0,-9-4-1,-4 2-16,0 3-25,0 12-28,-2 18-84,-2 14-100,-2 4-277</inkml:trace>
  <inkml:trace contextRef="#ctx0" brushRef="#br0" timeOffset="108545.9909">11058 15758 819,'0'0'119,"0"0"-84,0 0 39,0 0 26,-64 101-52,39-45-8,5 0-11,-1 2 2,8-3-3,7-6-12,6-5-13,0-7 1,0-7-4,11-4-3,9-8-37,3-8-42,6-10-95,-8 0-159,2-14-223</inkml:trace>
  <inkml:trace contextRef="#ctx0" brushRef="#br0" timeOffset="108934.1424">11123 15994 328,'0'0'472,"0"0"-469,0 0 0,153-40 26,-99 31-21,-7 5-6,-14 3-1,-11 1 0,-13 0 0,-7 0 12,-2 0 20,0 10 31,0 8-15,-8 4-14,-13 0-8,0 2-3,-7 2-1,0 4 6,1-2-17,0-3 2,4 2 1,6 1 2,3-5-1,9-2-3,5-3-9,0-4 0,0-6-1,20-4 1,17-4 5,10 0-5,8 0-3,3-16 2,-4 6-3,-11 0-26,-16 2-90,-10 4-205,-17-1-250</inkml:trace>
  <inkml:trace contextRef="#ctx0" brushRef="#br0" timeOffset="109199.2759">11524 15761 716,'0'0'110,"0"0"-17,141 2 7,-86 32-46,-10 10-16,-10 10-15,-12 6 8,-15 2-4,-8 1 9,0-5-12,-14-5-12,-12-4-2,-5-8-1,-3-6-5,4-8-2,3-9-2,2-4-6,5-11-49,2-3-94,7 0-218</inkml:trace>
  <inkml:trace contextRef="#ctx0" brushRef="#br0" timeOffset="109481.9898">12161 16270 325,'0'0'637,"0"0"-594,0 0-4,0 0 83,161-4-71,-103-4-26,-9 0-9,-16 7-6,-12-4-6,-15 5-4,-6-4-59,0 1-94,-20-8-326</inkml:trace>
  <inkml:trace contextRef="#ctx0" brushRef="#br0" timeOffset="110170.5234">12705 15945 819,'0'0'162,"0"0"-88,0 0-12,0 0-35,0 0 11,0 0-17,0 117-9,0-87-1,0 2-3,0-2-3,0-5-4,13-4-1,9-13 2,8-5-2,3-3 0,0 0-1,1-11-1,-5-15-6,-7-3 1,-3-4-1,-9-4 5,-5-9 3,-3-2 1,-2 3 1,0 4-2,0 11 3,0 13-3,0 12 15,0 5 9,0 0-20,0 26-1,0 11-1,0 2 16,4 6-1,8-6-6,-1 2 1,-4-9-12,2 2 1,-3-2-1,1 0-17,-1-2-27,4-2-68,1-10-139,2-10-123</inkml:trace>
  <inkml:trace contextRef="#ctx0" brushRef="#br0" timeOffset="110486.5179">13227 16160 695,'0'0'232,"0"0"-176,0 0 40,0 0-32,-27 121-44,27-77-7,0 0-7,16-9-4,3-3 0,10-13 0,3-7 4,4-12 6,2 0-6,-1-12 2,-5-20-1,-3-4-3,-11-5 0,-11-3 5,-7 0 5,0 4-1,-15 8 3,-11 11 3,-7 8 1,-8 11-9,2 2-6,-1 0-4,1 15 3,8-3-4,12 2-5,11 3-46,8-13-88,14-4-312</inkml:trace>
  <inkml:trace contextRef="#ctx0" brushRef="#br0" timeOffset="110990.8671">13774 16080 586,'0'0'292,"0"0"-210,0 0-64,0 0 73,0 0-34,155-22-19,-106 12-24,-9-2-8,-7 5-4,-14 4-2,-9 3-72,-2-4-112,-4-1-133,-4 4-296</inkml:trace>
  <inkml:trace contextRef="#ctx0" brushRef="#br0" timeOffset="111407.9336">14236 15865 795,'0'0'91,"0"0"-84,0 0 47,0 0-12,-6 111-22,2-74-16,4 2 7,0-11 7,0-2-9,0-8 0,13-9-4,11-6-1,3-3 3,4 0 1,0-3-6,-2-20 1,-2 0-3,-6-2-1,-4-8-3,-6 2 1,-4 1-3,-4-2 4,-3 5 2,0 1 1,0 12-1,0 7 1,0 2 10,0 5 25,0 0-5,0 20-17,0 12 9,0 0 14,0 0-17,0 3-4,0-7-7,10 2-6,2-4-3,-4-2 0,2 2-34,0 0-43,2-8-124,-2-10-253</inkml:trace>
  <inkml:trace contextRef="#ctx0" brushRef="#br0" timeOffset="111620.5013">14736 16145 953,'0'0'151,"0"0"-110,0 0 4,0 0 8,0 0-33,9 121-13,-3-85 0,0-6-3,-6 3-1,1-15-2,-1 0-1,3 0-17,1-8-56,1-3-79,5-7-111,2 0-96</inkml:trace>
  <inkml:trace contextRef="#ctx0" brushRef="#br0" timeOffset="112084.8316">14977 16052 706,'0'0'119,"0"0"-94,135-36 76,-70 28-24,1-2-63,-8 6-8,-14 0-3,-11 0-1,-13 4-1,-11 0-1,-7 0 6,-2 0 13,0 0 23,-2 12-19,-16 7-7,-2 4-8,-2 3-1,-5 0 2,-3 2 1,0-3-6,-4 9 2,1-5-5,0 0 0,4 0-1,6-11 1,10 0-1,4-9 1,9 0 0,0 0 4,7 1 2,22-3 7,9-2 1,8-3-2,8-2-2,0 0-4,-1 0-5,-2-7 0,-8-7-2,-14 2-1,-12 3-28,-14-4-58,-3 3-67,0-2-151,-20-2-226</inkml:trace>
  <inkml:trace contextRef="#ctx0" brushRef="#br0" timeOffset="112348.4187">15062 15721 787,'0'0'116,"0"0"-90,0 0 69,0 0-59,140-18-27,-99 15-4,-8-2-5,-12 1-61,-8-1-124,-5-4-92</inkml:trace>
  <inkml:trace contextRef="#ctx0" brushRef="#br0" timeOffset="112750.6627">15474 15619 800,'0'0'131,"0"0"-112,0 0 6,0 0 4,0 0-26,0 0-2,93-49 1,-72 26 1,-3-4 3,-1 7-3,-3 4 10,-5 8 18,-4 0-4,-5 4-5,0 4-2,0 0 11,0 0-6,0 0-11,0 9-7,0 8 8,0 13 2,-3-2 2,1 7-4,2 1-4,0-4-4,0-4-5,0 2 0,0-4-2,0-3 0,0-4-14,2-3-27,0-2-51,2-2-84,-4-2-131,0-6-216</inkml:trace>
  <inkml:trace contextRef="#ctx0" brushRef="#br0" timeOffset="112954.8489">15534 15918 842,'0'0'94,"0"0"-52,0 0 58,0 0-30,160-9-40,-103 1-5,0 2 7,-14-2-3,-11-2-13,-11 7-9,-12-2-7,-9 5-8,0-4-57,-4 4-132,-18-8-360</inkml:trace>
  <inkml:trace contextRef="#ctx0" brushRef="#br0" timeOffset="113412.9129">16209 16179 806,'0'0'148,"0"0"-104,0 0 22,0 0-2,0 0-21,132 3-27,-76-6-11,-10-4-5,-6 0-29,-9-4-94,-4-1-136,-4-2-103</inkml:trace>
  <inkml:trace contextRef="#ctx0" brushRef="#br0" timeOffset="113837.8897">16736 15945 726,'0'0'220,"0"0"-134,0 0-17,0 0-19,0 0-31,0 0-7,-31 117-7,26-83 1,5-2-3,0-4-1,5-5-2,15-6 2,8-5-3,4-9 1,6-3-1,-3 0-3,-1-20-8,-5 1-2,-5-11 7,-4 0-8,-4-4 12,-7 0 3,-5 2 0,-4 6 4,0 3 9,0 10 13,0 4 4,-7 4 2,3 5-7,0 0-5,-3 1-10,1 25-3,5 5 4,1 1 10,0 4-2,1-6-1,18 2-5,-6-4-5,1 2-8,-3 2 0,1 3-2,-4-3-41,3-2-31,1-7-69,1-1-175,-2-13-208</inkml:trace>
  <inkml:trace contextRef="#ctx0" brushRef="#br0" timeOffset="114159.7023">17255 16276 767,'0'0'139,"0"0"-42,0 0 23,152-53-71,-108 53-9,-11 0-13,-12 9-16,-18 17-3,-3 4 3,-9 2 5,-23-1-6,-6 1-3,-3-4 1,4 2 2,4-9-4,6-2 1,12-9 2,5-2 0,8-4-2,2 1-7,0-5 3,16 0-1,19 0 0,12 0 4,2 0-6,3-5 1,-4 1-1,-7 0-4,-6-2-36,-8 2-44,-7-8-100,-5-2-142,-8-9-208</inkml:trace>
  <inkml:trace contextRef="#ctx0" brushRef="#br0" timeOffset="114618.4547">17679 15950 110,'0'0'620,"0"0"-586,0 0 8,0 0 50,137-9-64,-83 8-14,6-3 4,0-5 10,-4 0 30,-11 0-31,-15 6-16,-13-6-5,-11 9 3,-4 0 12,-2 0 12,0 0-16,0 0-5,0 21 0,-8 2 1,-10 7-3,-2 2 0,-7 1-3,-5 1-2,2-2-3,-3-1 2,6-4 1,4-1-2,5-8 2,7-8 0,9 2 0,2-6-3,0 2 1,3 2 0,25-2 1,12 0 2,7-4 4,9-4-2,6 0 1,-1-4-9,-5-10 1,-10 6-2,-13-4-6,-12 3-42,-15-10-38,-6 1-98,0 0-154,-27-5-217</inkml:trace>
  <inkml:trace contextRef="#ctx0" brushRef="#br0" timeOffset="114821.9456">17793 15677 921,'0'0'53,"0"0"-50,0 0 25,133-32 8,-64 25-36,-5 2-8,-14-3-92,-19-2-173,-15-4-386</inkml:trace>
  <inkml:trace contextRef="#ctx0" brushRef="#br0" timeOffset="115398.6219">18394 15374 846,'0'0'69,"0"0"-69,0 0 9,0 0-1,0 0-8,0 0 0,-78 35-3,62-35 3,3 0 2,7-3-2,6-13 1,0 0-2,0 2-3,11 0 2,11 5-10,3 0 5,-2 6 7,2 3 0,2 0 0,-2 0 1,-1 12 4,0 8 8,-3-3 4,-6 4-7,-6 6 0,-6-3-2,-3 6 0,0 2 1,-19 0-2,-12 3-3,-4-3 4,-5-2-7,0-8 0,7-8 0,10-4-1,7-6 1,12-4 2,4 0-1,0 0 2,0 0-3,4 0 1,19 0 11,3 0 11,8 0 5,3 0-3,8 0-7,8 0 0,3 0 6,-2 0 23,-3 0-6,-11-8-9,-13-2-11,-14 0-8,-8 2-6,-5-1-1,0 4-7,-5 1-4,-8-1-36,7 5-38,1 0-103,5 0-198</inkml:trace>
  <inkml:trace contextRef="#ctx0" brushRef="#br0" timeOffset="115938.4397">18945 15547 939,'0'0'146,"0"0"-81,0 0-29,0 0 21,0 0-36,0 0-8,136 136-9,-109-78-1,-5 8 3,-11 1 7,-7-1-1,-4 2 4,0-1-4,0-9 2,-22 0-2,-10 0 2,-3 0 4,-6-4-4,-3-4-3,2-2-3,2-12-1,7-6-3,8-12 0,7-7-1,7-8-2,5-3-1,0 0-21,6-8-33,0-21-47,0-10-194,4-13-471</inkml:trace>
  <inkml:trace contextRef="#ctx0" brushRef="#br0" timeOffset="118498.9031">19433 16177 268,'0'0'812,"0"0"-773,0 0-32,0 0 5,0 0-12,0 0-83,13-17-223,1 9-256</inkml:trace>
  <inkml:trace contextRef="#ctx0" brushRef="#br0" timeOffset="118660.6513">19738 16112 881,'0'0'0,"0"0"-8,0 0 6,0 0-150,0 0-298</inkml:trace>
  <inkml:trace contextRef="#ctx0" brushRef="#br0" timeOffset="118789.8358">20115 16075 473,'0'0'136,"0"0"-136,0 0-15,0 0-92</inkml:trace>
  <inkml:trace contextRef="#ctx0" brushRef="#br0" timeOffset="118929.58">20420 16087 845,'0'0'124,"0"0"-113,0 0-4,0 0-7,0 0-216,0 0-545</inkml:trace>
  <inkml:trace contextRef="#ctx0" brushRef="#br0" timeOffset="119052.5076">20829 16070 1209,'0'0'87,"0"0"-84,0 0-3,0 0-262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02:58.26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31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6-04T04:15:51.984"/>
    </inkml:context>
  </inkml:definitions>
  <inkml:trace contextRef="#ctx0" brushRef="#br0">791 798 1039,'0'0'114,"0"0"-85,0 0 25,0 0-29,0 0-21,0 0-4,0 0-5,-3 84 5,17-28 11,-6 7 5,1 2 8,-2 0-4,-2-2-4,1-2-10,-1-3-3,-1-6-1,-2-3-2,3-7 0,-5-10-38,1-6-52,-1-10-54,0-16-173,-4 0-178</inkml:trace>
  <inkml:trace contextRef="#ctx0" brushRef="#br0" timeOffset="190.2249">721 898 998,'0'0'106,"0"0"-99,0 0 56,129-127-50,-69 87-2,1 5-7,-6 6-4,-6 11-66,-8 9-98,-14 9-111,-21 0-79</inkml:trace>
  <inkml:trace contextRef="#ctx0" brushRef="#br0" timeOffset="344.738">703 1301 538,'0'0'355,"0"0"-351,0 0 38,0 0 1,0 0-9,188-75-22,-108 36-12,-6 3-169,-28 4-312</inkml:trace>
  <inkml:trace contextRef="#ctx0" brushRef="#br0" timeOffset="621.0657">1138 976 803,'0'0'354,"0"0"-354,0 0-20,0 0 17,44 114 3,-5-59 32,1 1-9,-3-5-12,-1-7 8,-5-9 3,-6-8-5,-9-12 6,-7-7 1,-5-8 0,-2 0 8,-2 0 19,2-13-2,-2-32-14,0-17-18,0-19-17,0 0-39,0 5-49,0 11-41,0 13-206,-4 12-469</inkml:trace>
  <inkml:trace contextRef="#ctx0" brushRef="#br0" timeOffset="937.062">1591 836 856,'0'0'276,"0"0"-276,0 0 35,162-40 4,-83 15-16,3 3-12,-8 3-11,-16 4-1,-23 10-86,-22 1-67,-13 1-98,0 3 110,-33 0-75,-5 0 217,-4 0 36,3 10 46,14 8 2,2 0 14,11 6 8,6 8 8,1-1-42,5 5-9,0 2-12,6 4-24,11 4-7,3 4-14,-2 3-6,-10 1-13,-6 2-135,-2-3-201</inkml:trace>
  <inkml:trace contextRef="#ctx0" brushRef="#br0" timeOffset="1245.5549">829 1826 924,'0'0'103,"0"0"-103,0 0-7,0 0 4,0 0 3,205-13 58,-67-25-6,22-17 6,18-6-5,19-6-16,1 3-9,-13 6-9,-26 9-15,-42 13-4,-41 16 0,-34 11-1,-28 4-30,-14 5-18,-18 0-81,-36 12-158,-17 13-301</inkml:trace>
  <inkml:trace contextRef="#ctx0" brushRef="#br0" timeOffset="1485.3285">1000 2111 945,'0'0'81,"0"0"-52,125-10-25,-5-26 81,25-12-12,13-2-23,3 1-29,-5 3-7,-18 0-3,-20 7-9,-30 4-1,-31 14 1,-24 7 0,-22 5-2,-11 7-11,0 1-44,-15-2-119,-21-1-426</inkml:trace>
  <inkml:trace contextRef="#ctx0" brushRef="#br0" timeOffset="2271.6283">4679 1030 166,'0'0'325,"0"0"-143,0 0-10,0 0-46,0 0-42,0 0-34,4-10-18,-4 10-18,0 0-14,0 21-31,0 9 31,0 12 17,0 8 14,0 0-11,0 1-15,0-5-2,0 2-3,0-6-11,0-4-96,0-6-93,0-8-82,0-14-152</inkml:trace>
  <inkml:trace contextRef="#ctx0" brushRef="#br0" timeOffset="2461.3202">4366 1177 134,'0'0'605,"0"0"-538,0 0 54,0 0-66,0 0-36,147-136 5,-73 97-4,-1 6-8,-8 6-8,-7 15-4,-16 8-35,-11 4-157,-18 4-161</inkml:trace>
  <inkml:trace contextRef="#ctx0" brushRef="#br0" timeOffset="2632.6744">4422 1616 814,'0'0'107,"0"0"-95,0 0 8,0 0-16,0 0 24,158-24 11,-86 1-39,-3 2-22,-14 1-269,-13 0-247</inkml:trace>
  <inkml:trace contextRef="#ctx0" brushRef="#br0" timeOffset="3015.287">4995 1199 1148,'0'0'45,"0"0"-32,0 0-13,0 0-10,5 143 10,-2-39 28,-3 22-8,0 22-11,2 21 0,2 7-8,6-14 1,3-21-2,5-28 0,7-31 0,4-26-3,5-20-8,3-27-5,1-9-14,3-28 11,-4-25 2,-17-20 11,-20-11 6,-5-4 0,-41-6-6,-14 14 6,-5 13 5,-2 19 8,4 18 11,13 10 4,9 6-14,19 0 9,13 4-4,9-7-5,0-6-14,29-7-4,14-9-11,10 1-29,-2 2-104,-11 4-307</inkml:trace>
  <inkml:trace contextRef="#ctx0" brushRef="#br0" timeOffset="3659.6271">6914 1183 831,'0'0'123,"0"0"-73,0 0 14,0 0-51,0 0-6,114-3 2,-44-10 7,10 3-8,-3-1-2,-13 6 3,-14 3-9,-26 2 2,-11 0-4,-10 0-2,-3 4-1,-3 20-7,-28 12 12,-13 8 15,-12 7-9,-4 0-5,2 0 2,4-3-1,9-2-2,17-10 1,7-9 2,15-4 3,6-7-6,0 1-1,20-3 1,15-7 9,17-5-7,9-2 3,5 0-3,5-4-2,1-15-142,-3-2-211</inkml:trace>
  <inkml:trace contextRef="#ctx0" brushRef="#br0" timeOffset="3871.1151">7736 1064 1079,'0'0'108,"0"0"-108,0 0 0,0 0 3,179-68 5,-97 48 2,-4 4-9,-13 8-1,-16 6-58,-18 2-120,-18 0-159,-13 0-150</inkml:trace>
  <inkml:trace contextRef="#ctx0" brushRef="#br0" timeOffset="4123.5561">7777 1060 512,'0'0'152,"0"0"-150,-45 111 71,43-59 12,2 12 1,0 7-21,0 2-16,0 4-6,0-5-6,4-6-2,-2-6 0,2-10-16,4-8 1,-2-7-4,5-13-9,5-8-7,9-6-2,8-6 2,9-2 0,10 0-67,4-12-122,-6-17-171</inkml:trace>
  <inkml:trace contextRef="#ctx0" brushRef="#br0" timeOffset="4543.0546">8187 1321 1019,'0'0'94,"0"0"-82,0 0-7,0 0-5,0 0 0,0 0-7,118 67 6,-104-17 1,-10 1 0,-4 3-3,0-3 3,0-11 6,0-12-6,0-12 0,9-9-2,6-7 0,11 0-12,8-23 10,9-15-6,-3-8-13,-5 0-16,-8 2 5,-11 0 15,-11 2 19,-5 8 7,0 5 24,0 13 25,-5 8 3,1 3-8,-1 5 2,5 0-30,-2 0-22,-2 15-1,4 16-12,0 8 11,0 7 1,0 2 0,11 5 2,4-1-2,0-2-24,3-6-95,1-13-134,-6-19-131</inkml:trace>
  <inkml:trace contextRef="#ctx0" brushRef="#br0" timeOffset="4843.6292">8824 1682 682,'0'0'135,"0"0"-61,0 102 4,0-73-39,0-11-15,0-7 3,0-6-20,0-5-2,0 0 19,0-14 52,5-27-17,6-17-59,7 0 0,2 9-10,2 14-1,0 12 10,1 14-2,-1 6 0,-1 3-6,2 3 1,0 17-1,-1 6 6,-4 4 3,-4 5 2,-6 2-2,-6 1-53,-2-6-103,0-5-168,-2-18-211</inkml:trace>
  <inkml:trace contextRef="#ctx0" brushRef="#br0" timeOffset="5211.6243">9052 1185 662,'0'0'350,"0"0"-350,123-54 0,-50 36 2,5 4 6,2 5 2,-6 7-7,-20 2-3,-14 0-4,-18 13-2,-10 10 5,-2 10 1,-1 15 36,2 10-2,2 12 3,4 11-7,9 4-10,-1 4-1,2-3-2,-6-12 1,-3-8-1,-11-8 0,-7-12 8,0-3 1,-18-9 4,-7-8-15,-8-10-2,-7-7-7,-9-6-6,-2-3-1,-1-18-44,8-25-62,17-18-199,15-11-505</inkml:trace>
  <inkml:trace contextRef="#ctx0" brushRef="#br0" timeOffset="5414.6616">10153 1456 1051,'0'0'148,"0"0"-145,141-65 6,-75 39 4,-5 6-10,-9 6-3,-13 8-60,-24 6-159,-15 0-264</inkml:trace>
  <inkml:trace contextRef="#ctx0" brushRef="#br0" timeOffset="5592.6191">10296 1688 1052,'0'0'22,"0"0"19,118-24 32,-74 8-44,-4 4-21,-11 3-8,-14 6-69,-15 1-281</inkml:trace>
  <inkml:trace contextRef="#ctx0" brushRef="#br0" timeOffset="6218.2231">11107 1243 536,'0'0'216,"0"0"-96,0 0 30,0 0-32,0 0-52,0 0-29,-15-24-20,12 31-17,3 28-3,0 14 3,0 6 3,0 3 2,9-4-5,11-8 0,6-5 1,6-11 2,4-8-6,-1-11 3,5-11-2,1 0 2,-8-14 6,-1-19-6,-11-15 14,-10-14-6,-6-6 4,-5-4-9,0 5-3,-2 13-8,-9 9-31,4 17-66,7 7-204,0 7-266</inkml:trace>
  <inkml:trace contextRef="#ctx0" brushRef="#br0" timeOffset="6436.5586">11731 1030 947,'0'0'225,"0"0"-207,0 0-16,0 0 9,-20 116 0,9-53 12,2 7-14,4 0-3,5-2-4,0-5 1,16-8-2,11-6-2,4-9-29,0-8-74,-2-15-127,-8-17-303</inkml:trace>
  <inkml:trace contextRef="#ctx0" brushRef="#br0" timeOffset="6800.7906">11932 1363 913,'0'0'144,"0"0"-144,126-79 0,-52 47 3,7 6-2,-6 6 3,-15 13-4,-17 5-10,-21 2-61,-10 0 15,-12 0-22,0 14 36,-12 10 42,-19 8 44,-3 4-12,-1 0 6,-3 2 6,5 1-7,4-7-7,2 1-10,9 0-5,7-8-12,9 0-3,2-5 0,6-3-1,23-2 5,13-4-4,10-11 13,6 0 0,-1 0-7,3 0-6,-13-14-31,-6-9-181,-16-1-214</inkml:trace>
  <inkml:trace contextRef="#ctx0" brushRef="#br0" timeOffset="7050.8004">12610 998 952,'0'0'118,"0"0"-113,124 8 0,-53 23 27,3 10-5,-5 17 5,-11 15-7,-23 5-17,-20 6-7,-15 3 6,-25-2-3,-25 2 4,-5-11-8,-5-9 3,4-19-3,6-13-19,8-17-82,13-18-137,12-11-225</inkml:trace>
  <inkml:trace contextRef="#ctx0" brushRef="#br0" timeOffset="7492.7729">14034 1097 987,'0'0'70,"0"0"-70,0 0 15,0 106 9,0-64-9,0 4-12,4 0 2,5 0-5,-2 2-68,-6-3-118,-1-5-172</inkml:trace>
  <inkml:trace contextRef="#ctx0" brushRef="#br0" timeOffset="8571.602">13871 1369 1022,'0'0'9,"0"0"-8,0 0-2,159-130 1,-80 96-10,0 6-5,-12 6-38,-14 3-16,-19 7 3,-16 5 40,-14 0 26,-4 6 46,0-6 31,-14 4-32,-3-1-25,3 1 6,1 3 6,1 0-23,6 0-4,-1 3-5,1 17-9,4 10 1,0 10 3,2 8 5,0 6 1,0 4 1,0-3 3,0-6-4,0-4 1,0-13-1,5-8 0,0-12 0,2-5-1,-3-7-6,8 0-3,5-26 9,8-11 23,4-4-17,0 3-6,-4 13 1,-3 6 1,-7 9-2,-2 8-3,-3 2-7,-2 0-11,-3 12 11,-1 12-4,-4 8 13,0 5-3,0-5-14,0-5-13,0-10-18,11-9 21,11-8 9,13 0-5,7-21 12,-1-10 9,3-5-14,-11-2 14,-10 4 3,-10 3 6,-11 7 20,-2 10 47,0 4 14,0 6-23,-2 4-13,-7 0-37,5 0-14,-6 0 0,6 13-8,-3 6-2,5 5 6,2 3 0,0 0 3,0 2 2,4-4-1,11 0 0,4-5 0,1-7-2,-4-4 2,4-5 2,-5-4 4,3 0-1,2 0 10,4-17 8,1-10 1,2-7-10,-3-1-6,-3 5 3,-6 9-6,-3 9-1,-8 5-4,-4 7 0,0 0-4,0 0-5,0 0-9,0 14 13,0 6 5,0 3 1,0-8-1,-4-5-7,0-3-23,4-7-9,0 0-3,0 0 12,0-7 14,10-13-4,9-6-16,10 2 12,5 4 24,-3 10-3,1 10-1,-6 0-8,-2 17 5,-4 15 7,-6 6 18,-6 5 15,-6-1 6,-2-1-4,0-11 6,0-6-7,0-10-11,4-7-5,11-7-9,12 0 8,20-9-7,9-20 8,-3-8-18,-8-7-60,-28-2-235</inkml:trace>
  <inkml:trace contextRef="#ctx0" brushRef="#br0" timeOffset="10037.682">6876 3627 563,'0'0'59,"0"0"-45,0 0 67,0 0-46,0 0-24,0 0 43,0 0 9,104-20 13,-50-32-16,4-8-33,-6-3-8,-10 0-3,-15-1-1,-11-3-6,-14 0-5,-2 9 3,0 2-2,-25 13-5,-4 6 0,0 13 4,4 9 19,5 8-23,3 7 0,3 0 4,-1 17-4,-1 16-14,5 18 9,2 7 2,5 11 1,4 2-1,0 4 2,0-8 0,11 0 1,11-15-2,6-12-3,7-11 3,0-12-5,5-9 7,-1-8 2,0-4 5,-1-24 0,0-12-6,-7-6 0,-6-7-1,-9-9-9,-8-3-1,-6-5 3,-2 9 0,0 13 7,0 16 7,0 18-1,-2 7 15,-2 7 4,2 0-12,-4 0-13,2 14-7,0 23-2,0 16 8,4 5 1,0 5 0,0-2 8,11-6 2,9-9-1,4-9 0,8-9-4,1-8-5,5-10 2,-2-8-2,0-2-2,-1-2-34,-2-26-92,-10-8-231</inkml:trace>
  <inkml:trace contextRef="#ctx0" brushRef="#br0" timeOffset="10205.5786">7435 3305 997,'0'0'41,"0"0"-40,0 0-2,161-88 2,-85 55-2,-10 8-5,-18 10-297,-35 9-258</inkml:trace>
  <inkml:trace contextRef="#ctx0" brushRef="#br0" timeOffset="11079.6496">6448 4213 408,'0'0'157,"0"0"-62,0 0 2,0 0-25,0 0-36,0 0-17,-2-6-4,2 6-15,0 8-10,0 15 10,0 12 4,2 3 12,3 5-5,-1-6-4,-2-1-5,2-2-1,-2-6 2,-2-1-3,0-7 3,0-6-2,0-7 0,0-4-1,4-3-10,-2 0 10,0-8 2,1-23 14,0-9-6,4-6-10,-1 2-5,6 4 1,0 8-1,5 6 5,-2 6-1,1 10 1,-1 6-3,-3 4-5,-1 0-15,0 20-3,0 4 26,1 8 2,0 0 5,-2-1 9,-4-2-3,3-3-5,-6-1-4,1-4-4,-4 1 0,0 3-12,0-5-135,0-8-126</inkml:trace>
  <inkml:trace contextRef="#ctx0" brushRef="#br0" timeOffset="11299.6716">6814 4430 368,'0'0'471,"0"0"-466,0 0 3,0 0 49,160-27 12,-108 19-35,-3 2-26,-11 5-6,-7 1-2,-9 0-84,-10 0-130,-4 0-52</inkml:trace>
  <inkml:trace contextRef="#ctx0" brushRef="#br0" timeOffset="11597.7821">6923 4221 843,'0'0'127,"0"0"-127,0 0-23,0 0 14,0 0 8,0 0 1,144 28 0,-96-4 2,-2 4-2,-5 4-4,-8 0 4,-16 3 2,-10-3 0,-7-1-1,0 2 31,-22-4 6,-9 1-15,-4-1-13,-4-7-3,4-6-7,5-6-48,11-8-68,9-2-71,10-2-90</inkml:trace>
  <inkml:trace contextRef="#ctx0" brushRef="#br0" timeOffset="12137.8683">7875 4153 413,'0'0'492,"0"0"-486,0 0 0,0 0-4,-11 114 3,-3-76-4,-1 2 3,-9 1 5,-4-6 16,-7-3 13,-3-2-13,4-7 1,1-8-5,4-4 1,4-7-4,10-4-4,6 0 19,2 0 6,7-12-19,0-8-11,0-1-8,0-3-1,12 6 3,5 2-2,1 7-1,2 6-4,2 3-1,1 0-6,3 7 5,6 10 3,-1 5-2,0-3-1,0-4-4,-1-4-1,2-8 7,4-3 2,0 0-6,4-22 8,-3-7 0,-7-7 3,-10-3-2,-11 5 9,-9-2 13,0 6 13,-23 2-6,-8 8-4,-4 8-15,-3 8-4,-3 4-7,-1 0-13,7 0-51,6 0-130,16 0-406</inkml:trace>
  <inkml:trace contextRef="#ctx0" brushRef="#br0" timeOffset="12805.7537">8276 3367 699,'0'0'187,"0"0"-145,0 0 12,0 0-8,0 0-19,0 0-13,38-44-4,-33 44-10,1 11-1,2 19-10,-1 16 11,-2 9 8,-3 5-1,3-2 1,2-8-5,3-13-3,4-11-2,4-13 1,2-10-6,5-3-2,2-11 4,-2-20 3,2-12 2,-8-4 0,-10-6 0,-3-1 1,-6 6 1,0 7 0,0 13 6,0 10 11,0 8 3,0 8 1,0 2 6,0 0-19,0 0-10,0 8-17,0 17 0,0 11 17,7 8 8,4 0 2,2 0-2,1 0-6,-1-2 1,1-2-3,-4-4-7,-1-5-107,-1-13-181,0-14-124</inkml:trace>
  <inkml:trace contextRef="#ctx0" brushRef="#br0" timeOffset="13135.2876">8834 3648 690,'0'0'65,"0"0"-33,13 104 49,-9-67-28,0-9-13,1-5-20,-3-12 4,0-6 6,-2-5-3,0 0 2,0 0 31,0-16-4,5-19-17,1-14-38,8-6-1,0 9-5,3 9 4,-2 14-2,5 8 2,5 8 0,-5 5 0,5 2-4,-8 2-4,2 17 0,-6 10 4,3 5 5,-5 4 2,-5 4 0,-1 5-4,-5-4-10,0 0-134,0-13-161,0-16-215</inkml:trace>
  <inkml:trace contextRef="#ctx0" brushRef="#br0" timeOffset="13355.8702">9594 3488 337,'0'0'802,"0"0"-783,0 0-16,142-29 3,-70 9 0,1 2-6,-11 6 0,-18 1-106,-22 11-159,-22 0-147</inkml:trace>
  <inkml:trace contextRef="#ctx0" brushRef="#br0" timeOffset="13541.2441">9671 3759 737,'0'0'119,"0"0"-112,127-16 90,-57-3-26,1-6-42,-9 3-29,-17 4-74,-23 4-232,-22 0-275</inkml:trace>
  <inkml:trace contextRef="#ctx0" brushRef="#br0" timeOffset="17468.5906">10980 3449 275,'0'0'154,"0"0"-78,0 0 22,0 0-1,0 0-4,0 0 13,0 0-39,-34-12-29,30 12-21,-2 10-17,1 10 0,0 4 0,5-2 3,0-1-1,0-6-4,10-7 5,5-5-1,7-3-1,5 0 1,6-3 11,3-20-8,0-11 3,3-3-6,0-5 3,-1-8 0,-7 0-1,-7 2 0,-8 5-2,-7 7 6,-7 4-6,1 2 1,-3 6 0,0 3-2,0 0 1,0 3-1,-3 4 2,-3 1-5,1 4 4,0 4-2,1 4 0,0 1-1,-5 0 0,-1 0 1,-6 14-3,-1 16 3,4 7 2,5 3 1,2 7-3,4 1 3,2 0-3,0 1 3,0-5-1,10-4-2,5-8 0,3-2 0,1-7 1,2-6 0,1-2-1,-2-6 0,1-4 1,5-2 0,-1-3 2,4 0 2,0-17-3,0-12-2,0-3-8,-5-9-2,-2-3 3,-4-6 2,-5 1 0,-3-4-5,-6 7 10,-4 8 1,0 4 1,0 8-2,0 5 1,0 6 0,-2 3-1,-3 3 0,-2 6-2,3-1 1,-2 2 1,3 2 2,1 0 0,0 0-2,0 0-1,-3 8-11,-2 20 5,3 11 7,2 4 1,2 7 1,0 0 3,0-2-3,0-2 4,0-1-1,2-4-3,9-2 6,3-3-5,1-7-1,1-4-2,0-5 1,5-8-1,-1-3 1,3-8 7,1-1-4,-1 0 0,-1 0 4,-7-6-8,-3 0-14,-6 4-39,-6-5-17,0 2-61,0-4-136,-16-3-273</inkml:trace>
  <inkml:trace contextRef="#ctx0" brushRef="#br0" timeOffset="17726.6043">11499 3341 733,'0'0'29,"0"0"-22,0 0 9,0 0 28,158-43 13,-99 20-3,6 2-11,-10-1 9,-12 2-1,-17 6-24,-15 8-18,-10 2-4,-1 4-5,0 0-56,-19 0-247,-14 6-252</inkml:trace>
  <inkml:trace contextRef="#ctx0" brushRef="#br0" timeOffset="18468.0133">10539 4173 551,'0'0'112,"0"0"-34,0 0 83,0 0-77,0 0-54,0 0-30,-2 0 4,33 0-4,15 0 24,12-13 4,5-1-5,-1 2-2,-8 9-15,-12 3-6,-12 0-1,-7 0-3,-9 6-9,-7 10-18,-5 2 1,-2 2 27,0 2 3,-18 3 4,-11 7-1,-7-1 2,-7 3 3,-5 2-6,-2-2-2,6 0 0,11-6 3,7-6-2,16-5 3,6-7-4,4-6-2,0 0-2,2-3 4,20 2 20,8-2-1,14-1 5,4 0-9,0 0-7,-6 0-7,-3 0-1,-2 0 0,-4-1-45,1-6-92,-5 6-125,-2-5-44</inkml:trace>
  <inkml:trace contextRef="#ctx0" brushRef="#br0" timeOffset="18740.3367">11098 4361 886,'0'0'80,"0"0"-80,0 0-6,0 0 6,123 14 43,-49-14-22,5 0-7,0 0 14,-13-7-4,-12 2-16,-16 1-5,-13 0-3,-10 0-16,-9 0-56,-6-4-94,0-1-56,0-8-148</inkml:trace>
  <inkml:trace contextRef="#ctx0" brushRef="#br0" timeOffset="19016.5752">11446 4218 574,'0'0'140,"0"0"-113,0 0 13,0 0-19,0 0 13,0 0 4,132-11-11,-95 21-6,-4 11 4,-6 8-9,-6 0-1,-11 5 10,-7-3-2,-3 3 12,0-2 3,-18-1-4,-4-4-10,-3-3-11,3-4-5,2-3-8,2-6 0,7-4-36,7-7-62,4 0-126,0 0-27,2-14-318</inkml:trace>
  <inkml:trace contextRef="#ctx0" brushRef="#br0" timeOffset="19390.1702">12050 4319 909,'0'0'32,"0"0"-32,0 0 8,120-124-1,-87 93-5,-6 8-1,-6 3-1,-11 5 2,-2 5 4,-4 6-3,-4 4 31,0 0 32,0 0-17,0 0-21,0 0-20,0 13-6,0 14 3,0 14 7,0 4 0,0 4 0,0 0-2,0-4-4,0-3-5,0-8 1,0-8-2,0-1 0,0-9-3,0-3-57,0-2-70,0-3-125,0-5-61</inkml:trace>
  <inkml:trace contextRef="#ctx0" brushRef="#br0" timeOffset="19616.6405">12146 4659 964,'0'0'103,"0"0"-101,0 0 10,0 0 23,136-13 10,-70-3-20,-1 2-5,-7-2 3,-11 2-4,-13 6-12,-16 4-6,-7 2-1,-11 2-22,0 0-70,0 0-180,-23 0-399</inkml:trace>
  <inkml:trace contextRef="#ctx0" brushRef="#br0" timeOffset="20109.5905">13891 3007 754,'0'0'121,"0"0"-66,0 0 94,0 0-50,0 0-83,-114-32 6,77 73-14,-1 15 3,5 14 4,6 10 6,6 3-6,13-6-5,8-3 3,0-7-10,15-7-3,14-10 1,7-10-2,4-7-29,1-15-52,3-17-81,-6-1-216</inkml:trace>
  <inkml:trace contextRef="#ctx0" brushRef="#br0" timeOffset="20559.5041">13996 3185 820,'0'0'23,"0"0"-13,0 0-10,0 0 16,160-11 9,-95-1-9,0-2-6,-7 4 7,-9 2-4,-15 3-12,-17 5 2,-8 0-3,-9 0-1,0 0-3,0 0 4,-5 17 2,-12 9 19,-12 2-10,-2 5 3,-3-2-9,-3 5 1,0-1-4,2-2 7,-3-1-1,7-1-4,6-5 2,6-6 8,11-2-10,4-4 0,4-5 5,0 0 3,0-5-12,16 0 1,15-1 19,11 0-2,5-3-3,4 0-9,-2 0-2,0-6-4,-4-8-77,-3-1-87,-3-2-180</inkml:trace>
  <inkml:trace contextRef="#ctx0" brushRef="#br0" timeOffset="20741.5007">14653 3430 893,'0'0'133,"0"0"-133,0 0 0,117-17 4,-44 2-2,3 6-2,-9-1-55,-16 0-238,-20-7-213</inkml:trace>
  <inkml:trace contextRef="#ctx0" brushRef="#br0" timeOffset="20928.6328">15195 3184 1128,'0'0'48,"0"0"-34,0 0 0,0 0-5,0 0 12,-2 135-14,2-95-4,0-3-2,0 2-1,0-6-23,0-1-78,0-7-81,-3-9-156</inkml:trace>
  <inkml:trace contextRef="#ctx0" brushRef="#br0" timeOffset="21251.5208">15150 2956 1048,'0'0'7,"0"0"-3,153-17-2,-69 26 5,7 23 1,0 11 4,-6 8-6,-18 9 7,-20 4-2,-23 6-7,-24 3 11,0-4 8,-24-3 8,-13-8-3,-4-12 0,5-8-3,7-13-11,10-6-6,4-11-7,7-5-1,0-3-4,2 0-30,6-7-52,0-26-83,8-15-163,21-8-168</inkml:trace>
  <inkml:trace contextRef="#ctx0" brushRef="#br0" timeOffset="21549.4369">16100 3116 776,'0'0'203,"0"0"-178,0 0-14,0 0 42,0 124-10,0-70-22,0 1-7,0-1 5,0-6-14,9-11 6,14-5-11,6-11 6,6-13 0,7-8 11,4 0 9,5-29-3,-3-8 5,-6-9-15,-5-7 8,-8-5-4,-10-2-8,-9 2-6,-10 6-2,0 9-1,-10 8-19,-7 12-43,-4 16-91,4 5-191,5 2-199</inkml:trace>
  <inkml:trace contextRef="#ctx0" brushRef="#br0" timeOffset="21785.2881">16766 2972 940,'0'0'175,"0"0"-161,0 0 10,0 0 22,-28 153 12,12-90-33,3 1-15,4-3 1,4-5 2,5-8-8,0-10-3,3-5-2,17-12 0,4-7-23,5-12-48,5-2-63,1-11-159,-9-20-267</inkml:trace>
  <inkml:trace contextRef="#ctx0" brushRef="#br0" timeOffset="22171.5711">17004 3217 542,'0'0'418,"0"0"-395,0 0-4,135-32 29,-77 21-20,3 3-9,1-2-7,-13 4-2,-13 2 6,-17 4-3,-12 0-6,-4 0 2,-3 0 8,0 0-1,0 2-3,-16 16-10,-9 10 8,-4 2-1,-2 4-4,-3 2-1,-1-2 3,1 1-5,5-3 2,5-2-4,9-2 1,3-6-1,9-6-1,3-5 3,0 0 4,20-4 0,20-4 4,19-3 8,8 0-14,2-9 3,-2-8-7,-7-4-1,-13 1-21,-13 1-49,-17-1-82,-17-5-251</inkml:trace>
  <inkml:trace contextRef="#ctx0" brushRef="#br0" timeOffset="22407.1977">17508 2931 764,'0'0'155,"0"0"-145,119 7 23,-59 25 15,2 14 10,3 10-17,-2 10 4,-14 8 11,-18 2-14,-20 0-12,-11-1-13,-4-5-9,-32-4-4,-2-8-3,-1-15-1,10-20-27,7-19-86,17-6-214,5-33-464</inkml:trace>
  <inkml:trace contextRef="#ctx0" brushRef="#br0" timeOffset="22557.6715">19002 3425 1008,'0'0'0,"0"0"-320</inkml:trace>
  <inkml:trace contextRef="#ctx0" brushRef="#br0" timeOffset="180112.3376">1022 5474 883,'0'0'65,"0"0"40,0 0-6,0 0-53,0 0-17,0 0-14,0 0-6,-20 14-3,20 20 3,0 15 6,0 9 14,0 4-4,0 5-4,0 6-12,0-1 0,0 4-9,0-3 0,0-3-15,-8-4-61,1-8-113,-9-13-210,-6-22-214</inkml:trace>
  <inkml:trace contextRef="#ctx0" brushRef="#br0" timeOffset="180309.2347">839 5562 847,'0'0'52,"0"0"47,154-124-35,-93 110-20,-6 11 5,-13 3-20,-15 20-16,-15 13-8,-12 18-1,-8 12 0,-31 13-4,-11 7-15,0-2-94,4-12-151,11-19-164</inkml:trace>
  <inkml:trace contextRef="#ctx0" brushRef="#br0" timeOffset="180750.2558">1169 5857 695,'0'0'34,"0"0"-15,0 0 95,0 0-57,38 113 3,-38-69-15,0-5-26,0-5-9,-12-13-3,7-11-1,3-10 0,-2 0 37,4-24 22,0-17-59,0-6-6,25 2-2,11 7 2,5 12 3,3 10-3,-4 14-2,-6 2 0,-7 16-6,-10 18 5,-1 7 0,-5 5 3,0-2 0,-1-7-1,0-12 1,0-14-2,7-11-10,7 0-3,3-27 13,2-22 2,-3-9 2,-10-4 9,-11 2-3,-5 8 16,0 14-1,-13 18 9,-12 16-11,-4 4-17,-2 18-4,0 14-5,2 6-38,13-3-62,11-9-110,5-17-174</inkml:trace>
  <inkml:trace contextRef="#ctx0" brushRef="#br0" timeOffset="181103.5005">1809 5532 487,'0'0'614,"0"0"-614,0 0 1,0 0-1,40 157 33,-35-88-16,-5 1-6,0-9-3,0-15-4,-3-11-2,-3-17 1,3-9-3,1-9 3,2 0-2,0-9-1,25-18-13,15 0 8,5 5-1,1 7 6,-3 9 0,-5 6 0,-9 0 8,-14 0 10,-8 4-16,-7 17 8,0 7 3,-20 7 10,-19 10-2,-9-5-12,-1-8-3,0-10-6,6-16-42,12-6-87,14-34-160,17-31-266</inkml:trace>
  <inkml:trace contextRef="#ctx0" brushRef="#br0" timeOffset="181867.2988">2214 5494 878,'0'0'150,"0"0"-136,0 0 17,5 130 7,-2-62 5,1 3-24,5-3-15,0-8 2,6-16-2,8-16-1,4-13-3,11-15 2,8-3 0,6-31-2,-1-14 0,-7-8-2,-8-2-9,-12 3 7,-15 11 4,-8 10 4,-1 15 6,0 7 18,-3 12 9,-10 0-14,-5 0-18,0 26-1,-2 11-4,3 14-3,6-1 1,10-1-1,1-8 1,0-10-2,23-6 4,3-9 0,6-8 0,1-6-3,2-2 2,1 0 1,-3-22-2,-6-7 2,-2-8 3,-7-3 5,-5 4-1,-4 10-4,-5 14 2,-4 12 3,0 0-6,0 0-2,0 0-9,0 4 4,0 6 3,3 4 2,-1-7 0,-2-4 0,2-3-8,-2 0-1,2 0 9,1 0 2,1-6-2,5-10-2,2 1-8,1 8 4,8 7 1,0 0-8,6 20-3,-1 10 8,-1 8 8,-3 0-1,-8-7 4,-5-8-6,-4-11 5,-4-10-6,0-2 8,0-5 6,6-32-3,5-11-7,4-8-1,1 10 1,4 12 1,-2 14 5,4 9 3,1 11-3,4 0-4,1 17-2,-4 17 5,1 5-3,-9 8 2,-6 1-2,-7 3-2,-3-4-57,0-4-168,-31-11-286</inkml:trace>
  <inkml:trace contextRef="#ctx0" brushRef="#br0" timeOffset="182191.3384">964 6633 731,'0'0'65,"0"0"-65,0 0-7,0 0 7,205 22 133,-39-41-28,47-27-16,33-12-18,21-7-23,17-7-16,-6 1-20,-18 3 0,-25 8-6,-34 4 1,-43 12-7,-44 10 0,-43 11-1,-40 13-38,-29 6-18,-12 4-14,-51 0-205,-33 9-192</inkml:trace>
  <inkml:trace contextRef="#ctx0" brushRef="#br0" timeOffset="182445.4031">1134 6924 864,'0'0'42,"0"0"-42,0 0 0,220 46 48,-41-80 32,41-24-8,30-8-13,22-4-2,3 3-23,-8 7-25,-29 8-3,-37 9-2,-47 13 0,-52 12-4,-46 8-27,-39 9-27,-18 1-71,-53 0-69,-28 0-284</inkml:trace>
  <inkml:trace contextRef="#ctx0" brushRef="#br0" timeOffset="182892.259">4600 7054 1025,'0'0'66,"0"0"-64,0 0 0,0 107 3,0-47 20,0 0-15,0-2-7,4 0 3,-4-2-6,0-3-46,0-9-187,-10-12-163</inkml:trace>
  <inkml:trace contextRef="#ctx0" brushRef="#br0" timeOffset="183073.1139">4286 7263 1025,'0'0'48,"0"0"-46,146-159 27,-51 93-7,1 6-5,-10 20-13,-16 22-4,-24 18-60,-17 18-139,-23 26-117,-6 14-189</inkml:trace>
  <inkml:trace contextRef="#ctx0" brushRef="#br0" timeOffset="183222.2778">4351 7827 769,'0'0'152,"0"0"-142,0 0-6,0 0-4,133-3 29,-44-26-1,3-8-28,-14-3-255,-16-7-195</inkml:trace>
  <inkml:trace contextRef="#ctx0" brushRef="#br0" timeOffset="183581.3403">4976 7287 1059,'0'0'143,"0"0"-119,0 0-9,0 0-15,0 133 0,0-20 12,0 25 10,0 24-9,0 18-7,6 4-6,0-3 4,1-25-4,3-29 1,4-35-1,1-34-2,6-22 1,-1-18-4,4-18 2,3-8-4,0-34 3,-7-20 4,-13-15 5,-7-9-1,-32-5 2,-26 6-5,-10 13-1,-9 21 1,6 13 9,13 13 1,16 4 0,17 5 6,19-7-10,6-9-7,22-14-9,27-3-16,18-2-46,-1 10-129,-8 6-319</inkml:trace>
  <inkml:trace contextRef="#ctx0" brushRef="#br0" timeOffset="184219.2042">6829 7190 929,'0'0'126,"0"0"-126,0 0-9,0 0 9,0 0 22,163-22 19,-78 4-21,-1 4-5,-10 9-7,-18 5-8,-23 0-1,-15 10-4,-14 10-5,-4 4 6,-7 10 4,-28 8 2,-19 5 4,-8 2 1,0 1-5,3-4 2,15-6-2,9-8 10,10-1 3,11-8-4,8-3-4,6-1-7,2-1-4,30-6 2,19-3 2,15-4 3,13-5 9,-2 0-6,-3-2-6,-7-16-72,-11-9-154,-10-5-166</inkml:trace>
  <inkml:trace contextRef="#ctx0" brushRef="#br0" timeOffset="184416.9148">7723 7057 1082,'0'0'62,"0"0"-59,141-49-3,-55 29 10,8 2 3,-7 10-9,-15 8-4,-24 0-100,-21 2-194,-23 8-187</inkml:trace>
  <inkml:trace contextRef="#ctx0" brushRef="#br0" timeOffset="184707.2949">7754 7038 755,'0'0'153,"0"0"-146,0 0 15,0 0 1,-20 128 6,20-72 30,6 13-13,2 14 3,-8 1-21,0 11-6,0-6-4,0-9-9,0-14 11,0-14 2,6-11 4,10-11-12,8-9-6,7-4-5,5-9-3,4-7 0,5-1-1,0 0-49,-1-22-86,-1-10-165,-10-12-222</inkml:trace>
  <inkml:trace contextRef="#ctx0" brushRef="#br0" timeOffset="185134.2587">8230 7261 857,'0'0'189,"0"0"-181,0 0 5,0 0 2,115-34-8,-88 64-5,-9 18 2,-12 10-3,-6 11 1,0-2 1,-6-6 1,-1-15 0,5-14-4,2-13-2,0-8 1,7-11-1,20 0 1,8-16 0,7-21-1,-1-6-12,-8-5-7,-11-1-13,-11 1 28,-6 4 5,-5 1 2,0 10 8,0 7 17,0 10 7,-7 9 11,4 6 12,2 1-23,1 10-27,0 25-6,0 10 0,0 11 10,6-1-5,9 2 1,2-7-4,-4-4-2,3-5-9,-3-10-73,-2-11-86,2-11-179,0-9-227</inkml:trace>
  <inkml:trace contextRef="#ctx0" brushRef="#br0" timeOffset="185440.6449">8858 7642 397,'0'0'269,"0"0"-220,0 0 48,0 0-43,9 119-15,-7-102-11,-2-5-10,0-7-9,0-5 2,0 0 21,0-5 51,0-21-3,5-14-68,5-6-8,9 0-1,3 1 0,12 10-3,1 7 1,1 10 0,-5 9 4,-7 9 4,-2 0-1,-3 18-6,-2 10 4,-6 4 2,-4 3-1,-3 0 0,-4-9-6,0 1-2,0-7-1,0-3-78,0-10-105,0-7-210</inkml:trace>
  <inkml:trace contextRef="#ctx0" brushRef="#br0" timeOffset="185809.4969">9088 7145 352,'0'0'605,"0"0"-599,133-93-1,-55 61 10,12 4-8,-3 8 1,-10 8-4,-12 10-3,-22 2-1,-14 2 0,-12 17 0,-5 13 11,-6 11 34,-3 13 10,5 12-11,-2 12-8,4 9-8,5-1-14,1-3-3,1-8 3,-3-8 5,-9-6-5,-5-6 2,0-10 2,-25-6 8,-8-11-6,-9-7-10,-6-10-3,-3-10-4,2-3-3,9 0-30,12-20-49,16-13-88,12-8-271</inkml:trace>
  <inkml:trace contextRef="#ctx0" brushRef="#br0" timeOffset="186042.2705">10290 7303 1102,'0'0'69,"0"0"-60,115-22 47,-57 6-15,-7 4-27,-9 2-13,-8 2-1,-18 6-68,-12 2-109,-4 0-169,-11 0-246</inkml:trace>
  <inkml:trace contextRef="#ctx0" brushRef="#br0" timeOffset="186236.7522">10307 7614 861,'0'0'106,"0"0"-34,151-17 32,-88-1-61,-7 4-3,-8 1-18,-16 2-16,-17 8-6,-10 1-6,-5 2-57,0 0-104,-18 0-241</inkml:trace>
  <inkml:trace contextRef="#ctx0" brushRef="#br0" timeOffset="192729.1903">11673 7157 529,'0'0'121,"0"0"-69,0 0 26,0 0 2,0 0-31,0 0-6,18 4 3,-18 12-5,-9 2 5,-11-2-8,-6-5-15,1-2-20,-1-7 8,6-2-3,6 0-3,3-14-2,9-13 4,2-2-8,0-6 4,17 2-3,12 2 0,4 1 1,5 7 0,1 11-1,-2 3-2,-3 9 0,-3 0 2,-7 21-6,-3 14 2,-8 11-3,-9 8 7,-4 9-3,-4 3 6,-27 1-3,-9 4 0,-7-6 1,-3-11 2,6-12-3,8-14 1,5-15 4,9-8 0,7-5 2,7-6 8,8-14-13,0-2-1,8 3 1,15 5-2,6 8 3,0 6-1,0 0 7,-4 0 3,0 17-8,-7 3-4,4 2 0,-4 4 0,-1 1-16,4-1-81,-1-1-165,-8-7-165</inkml:trace>
  <inkml:trace contextRef="#ctx0" brushRef="#br0" timeOffset="193150.9133">12017 7296 871,'0'0'25,"0"0"-16,169-49 56,-97 33-38,1 6-20,-13 6-2,-12 4-5,-12 0 0,-13 0-1,-15 12-4,-8 8 5,0 4 2,-8 8 13,-15 2 9,-6 8-1,-6 0 4,-7 2-10,0 2-9,-3 2 2,3-1-3,8-10-1,10-8 0,8-13 3,11-6 9,5-2-3,0-1-11,14 6 5,17-3 0,11 1 13,9-6-5,3-5-9,4 0-3,-2 0-2,-4 0-3,-6-8-19,-11-9-109,-16-2-140,-13-5-313</inkml:trace>
  <inkml:trace contextRef="#ctx0" brushRef="#br0" timeOffset="193779.0315">12747 6559 700,'0'0'144,"0"0"-120,0 0-14,0 0 10,0 0-11,0 0-1,-58 70-4,37-58-1,0-6 3,-1-6 5,2 0 2,2 0 22,3 0-10,2-8-6,10-2-8,3 0-2,0-2 1,0-5-10,18 2 1,6-3 3,8-2-4,1 3 1,1 0 8,-1 7 1,-4 5-2,-8 5-8,2 0 0,-2 23-4,-6 5 1,-1 6 3,-7 6 2,-7 2-2,0 5 1,-3 5 5,-24-1-6,-6 2 6,-4-7-5,5-10 0,7-14 0,7-12 1,9-10 3,5 0 2,2-5 0,2-9-7,0 2 0,0 9 0,19 3-3,4 0-2,5 10 3,8 7 2,3 0 0,5-7 1,8-10 4,1 0 16,2-14 12,1-16 13,-11-4-11,-11 0-10,-19 1-9,-11 8-1,-4 3-15,0 1-18,-9 8-101,-1 3-373</inkml:trace>
  <inkml:trace contextRef="#ctx0" brushRef="#br0" timeOffset="194127.2423">13276 7211 208,'0'0'788,"0"0"-714,0 0-61,0 0 8,0 0 26,0 129-8,6-78-27,1-1-8,3-3-3,-4-6-1,-1-3-2,-3-6-78,-2-3-92,0-9-173,0-11-200</inkml:trace>
  <inkml:trace contextRef="#ctx0" brushRef="#br0" timeOffset="194351.2575">13087 7550 657,'0'0'90,"0"0"-45,0 0 88,0 0-74,154-98-23,-104 73-16,1 5-14,-1 2-6,-9 6-27,-4-2-141,-8 4-152</inkml:trace>
  <inkml:trace contextRef="#ctx0" brushRef="#br0" timeOffset="194814.4631">13756 7082 909,'0'0'50,"0"0"-34,0 0 73,158-82-51,-114 82-21,-9 2-9,-10 24-8,-15 10-4,-10 4 4,0 2 3,-16 1-2,-21-3-2,-3-6-6,-1-4 0,7-10-1,5-5-11,12-4 1,5-8 12,8-3 6,4 0 3,0 0 0,8-3-3,20-11 0,11 2 4,3 6 4,3 6-1,-2 0-2,-11 8 0,-6 14 2,-13 8 4,-9 0 5,-4 0 2,-3 1 14,-21 3 4,-9-5-7,-5-4-11,3-7-8,-1-8-5,7-5-5,5-5-3,8 0-32,7 0-60,9-19-115,0-9-205</inkml:trace>
  <inkml:trace contextRef="#ctx0" brushRef="#br0" timeOffset="195273.1441">14315 7134 969,'0'0'44,"0"0"-30,162-50 44,-96 36-37,-12 3-16,-6 4-4,-13 1 1,-12 2-1,-10 4 0,-9 0 0,-2 0-1,-2 0 0,0 0 2,0 0-3,0 15 2,0 12 2,-17 6 3,-6 0 2,-8 6-6,-3 1 8,-3 1-10,0 4 0,0-6 2,10-4-2,8-9 0,7-6 0,8-2 0,4-6 4,0 1 0,29-6 8,15-7 6,13 0 7,3 0-6,4-11-6,1-11-1,-9-1 0,-10 5-6,-13 6-3,-16 6-3,-13 4-19,-4 0-92,-11-1-299</inkml:trace>
  <inkml:trace contextRef="#ctx0" brushRef="#br0" timeOffset="195881.3756">15309 7022 570,'0'0'333,"0"0"-226,0 0-24,0 0-32,0 0-40,0 0 5,11 96 23,-5-41-8,2-7-17,-2 1-10,1-8-1,-4-1-1,0-2-2,-3-6-37,0-1-61,0-8-89,0-8-156,0-8-157</inkml:trace>
  <inkml:trace contextRef="#ctx0" brushRef="#br0" timeOffset="196038.039">15180 7381 882,'0'0'69,"0"0"-62,0 0 5,121-96 0,-53 67-12,8 2-20,-6 2-227,-14 2-174</inkml:trace>
  <inkml:trace contextRef="#ctx0" brushRef="#br0" timeOffset="196298.9626">15799 7016 860,'0'0'110,"0"0"-97,0 0 16,0 0 25,0 111 2,0-65-25,0 2-15,0 1 0,0-6-7,-4-7-8,1-11 4,2-13-2,1-9-3,0-1 4,8-2 0,24 0 7,9 0 5,15-2-9,11-12-5,3-1-1,-3-3-1,-9 4-57,-16-1-149,-22-2-166</inkml:trace>
  <inkml:trace contextRef="#ctx0" brushRef="#br0" timeOffset="196480.8297">16055 7215 903,'0'0'147,"0"0"-95,0 0 49,0 0-42,-27 132-38,27-96 1,8 1-12,3 0-7,-5-1-3,4-1-7,-6-2-64,0-2-112,-4-9-233</inkml:trace>
  <inkml:trace contextRef="#ctx0" brushRef="#br0" timeOffset="197109.1211">11914 8288 469,'0'0'202,"0"0"-110,0 0 25,0 0-38,0 0-11,0 0 6,176-28-17,-65 17-7,36-3-8,38-4-19,41 0-2,34-4-9,33-2-1,25 0-6,27-4 1,19-2 2,11-4-4,1-4-3,-16-3-1,-18 6 0,-38 2 2,-46 6-1,-52 0 2,-63 3-3,-61 7-4,-38 3 4,-37-1 0,-7 5-27,-46 3-134,-38 2-370</inkml:trace>
  <inkml:trace contextRef="#ctx0" brushRef="#br0" timeOffset="197717.2601">13182 8802 734,'0'0'140,"0"0"-123,0 0-7,0 0 24,0 0 25,0 0 9,146 9-25,-77-19-5,2-2-13,-7 2-10,-8 8-14,-16 2 1,-13 0-2,-11 0 0,-13 0-11,-3 14-1,-1 9 12,-26 6 3,-11 9-1,-5 6 1,-1 2 1,-1 0 3,1 1-6,2-7 6,8-2-3,10-8 5,6-6 3,11-6-2,7-4 1,0-2-7,5 0 1,24-3 7,8-6 3,8-3 3,5 0 1,5-6-14,-6-8-4,-7-2-1,-2 3-32,-5 4-78,-2-1-195,-10 0-281</inkml:trace>
  <inkml:trace contextRef="#ctx0" brushRef="#br0" timeOffset="197898.9734">13893 9097 539,'0'0'534,"0"0"-522,0 0-12,0 0 11,0 0-4,0 0-3,154-15-4,-107 2-162,-15 1-264</inkml:trace>
  <inkml:trace contextRef="#ctx0" brushRef="#br0" timeOffset="198303.0691">14408 8785 927,'0'0'22,"0"0"-21,0 0 19,129-18-12,-109 40-6,-11 12-1,-9 3 1,0 4-1,-29-1 5,-8-3 2,-1-5-3,-2-6 0,6-6-3,10-7 5,8-4-2,12-7 2,4-2 3,0 0-7,23 0-2,18-2 6,11-7 5,2 5-5,-6 4-5,-7 0 6,-15 8-3,-15 13 8,-8 3 10,-3 3 23,-5 2 5,-25 0-1,-4-4-21,-5-4-13,1-6-3,5-5-10,0-8-3,-1-2-10,4 0-42,5 0-82,6-20-230</inkml:trace>
  <inkml:trace contextRef="#ctx0" brushRef="#br0" timeOffset="198589.3055">14767 8494 1126,'0'0'17,"0"0"-16,167 54 32,-97 4-8,-1 14 7,-7 8-11,-13 11-18,-17 9 4,-22 1 2,-10-3 8,0-16 12,-24-14 4,-5-13-1,0-14-3,5-12-16,3-13-8,11-12-5,0-4-14,6 0-31,2-27-57,2-8-145,0-12-262</inkml:trace>
  <inkml:trace contextRef="#ctx0" brushRef="#br0" timeOffset="198977.1497">15496 8329 1107,'0'0'26,"0"0"-26,135-31 23,-98 31-8,-17 27-14,-17 16-1,-3 9-7,-21 0-23,-18-2 14,-2-8 8,1-12 8,7-9 1,6-12 0,11-2-1,9-7 3,7 0-2,0 0 7,7 0-3,28-3-2,12-10 7,9 2 9,-2 10-7,-5 1 8,-14 0 13,-13 5-9,-13 15-10,-9 6-6,-4 6 3,-29 6 2,-12 5-13,-6-1-20,-3-2-104,0-8-245,-3-7-293</inkml:trace>
  <inkml:trace contextRef="#ctx0" brushRef="#br0" timeOffset="199383.0523">12734 8712 950,'0'0'68,"0"0"-33,-143 0 78,87 44-36,4 21-45,4 23-8,15 18 0,13 10-4,9 2 4,11-16-11,0-14-7,20-19-6,20-11 0,10-7-1,9-9-1,8-12-63,2-12-64,-6-18-182,-7 0-388</inkml:trace>
  <inkml:trace contextRef="#ctx0" brushRef="#br0" timeOffset="201970.2429">18350 7795 673,'0'0'189,"0"0"-122,0 0 25,0 0-4,0 0-50,0 0-16,-54 61-13,23-10-9,2 0-18,4-2-95,14-15-167,11-22-144</inkml:trace>
  <inkml:trace contextRef="#ctx0" brushRef="#br0" timeOffset="202189.3112">18911 7034 857,'0'0'264,"0"0"-248,0 0 4,0 0 37,0 0-33,0 0 2,-2 134-7,2-81-17,0-4-2,0 4-7,0-2-72,2-8-126,5-7-248</inkml:trace>
  <inkml:trace contextRef="#ctx0" brushRef="#br0" timeOffset="202547.2076">19014 7187 987,'0'0'14,"0"0"-10,0 0 63,171-53-38,-91 37-13,1 8 1,-11 4-13,-13 4-4,-15 0 0,-15 0-1,-15 7 0,-12 4 0,0 7 1,-12 8 3,-21 5 8,-9 3 4,-6 6 16,4-2-2,3-2-7,8-4-3,7-4-10,12-2-3,8-2-1,6-2-4,0-2-2,20-6 0,18-3 1,8-11 4,8 0-4,2-11 0,-2-10-56,-2-4-72,-10-3-175,-3-4-138</inkml:trace>
  <inkml:trace contextRef="#ctx0" brushRef="#br0" timeOffset="202721.5042">19807 7046 1018,'0'0'109,"0"0"-32,0 0-1,0 0-58,0 0-13,0 0 18,0 139-16,0-86-4,3 5-3,-1 7-4,2 1-69,-4-5-116,1-16-267</inkml:trace>
  <inkml:trace contextRef="#ctx0" brushRef="#br0" timeOffset="203027.3074">20088 7142 968,'0'0'13,"0"0"-7,172-34 10,-89 29 15,1 2-19,-8 3-12,-16 0 2,-18 0-4,-17 6-1,-16 1-2,-9 0 5,0 1 2,-20 10 41,-11 4 21,-7 5-3,4 5-17,-4 6-16,0 5-9,5 3-12,2 3 1,9-5-8,8-1-9,7-9-66,7-8-111,0-15-268</inkml:trace>
  <inkml:trace contextRef="#ctx0" brushRef="#br0" timeOffset="203409.3742">20856 7028 994,'0'0'33,"116"-54"-33,-51 50 37,-11 4 8,-15 14-36,-20 20-4,-17 5-1,-2 4 0,-27-2-1,-17-4 2,-1-6-1,5-9-3,16-10 2,11-8 0,8-4 10,5 0 24,0 0-2,13 0-23,27 0-5,14-4 3,-1 4-3,-5 0-3,-17 14 1,-14 11-5,-14 9 1,-3 7 12,-34 2 22,-22 6 1,-10-3-20,-3-8-4,2-6-7,7-7-3,8-11-4,13-4-20,12-10-66,11 0-173,9-20-534</inkml:trace>
  <inkml:trace contextRef="#ctx0" brushRef="#br0" timeOffset="204985.1191">6000 10360 727,'0'0'75,"0"0"44,0 0 14,0 0-55,0 0-37,0 0-36,0 12 2,9 46-7,-2 25 21,-3 18 8,-4 13-18,0 6 3,0-8-6,0-13-7,0-19 3,11-18-4,12-16 1,4-16 0,10-14-1,1-12 0,7-4-3,-1-20-2,-8-18 1,-10-8 3,-14-2-3,-12-8 2,-16-3-2,-28 0-6,-12 5-4,-6 11 0,4 11-1,8 12 10,15 3 5,12 2 0,12 3-3,11-8-10,0-6-23,32-8-35,15-7-5,10 2 27,-1 1 8,-5 1 18,-7 9 22,-12 6 1,-14 8 1,-9 8 1,-9 4 22,0 2 49,0 0-8,0 0-22,-3 0-27,-7 0-10,-3 10-12,3 8 5,1 0-2,7 4 0,2 3-2,0-2-9,0 0 9,11-7 4,7-2-4,2-9 2,2-2 2,3-3 1,1 0 5,2-17-1,-1-6 4,-6-2-4,-6 3 4,-5 9-2,-6 7-3,-4 6-3,0 0-5,0 0-17,0 8 11,0 11 9,-2 2-1,0-7-2,0-8-3,2-6 1,0 0-2,0-13 8,8-19 1,15 1 0,2-1 0,1 9 4,-3 11 6,-1 9-1,-2 3-9,-3 0-5,-1 12 0,0 15 3,-7 5 0,-9 4-22,0 3-219,0-13-175</inkml:trace>
  <inkml:trace contextRef="#ctx0" brushRef="#br0" timeOffset="205383.2353">7046 10331 1080,'0'0'10,"0"0"-4,0 0-5,0 0 1,-126 133-2,111-82-2,6-2-2,9-7 1,0-10-6,9-13-3,18-12 10,11-7-8,4-14 10,3-22-1,-4-10-2,-13-5 3,-8 1 1,-16-2 2,-4-6 5,0 2 20,-18 6 7,3 16 26,4 15 11,6 17-16,1 2-22,4 4-34,0 36-7,0 17 0,1 11 7,11 4 1,1 1 0,1-5 0,-3-3-1,-1-5-53,-10-7-69,0-11-51,-26-14-247</inkml:trace>
  <inkml:trace contextRef="#ctx0" brushRef="#br0" timeOffset="205541.2591">6500 10190 1114,'0'0'0,"0"0"-34,0 0-33,0 0-234,0 0-249</inkml:trace>
  <inkml:trace contextRef="#ctx0" brushRef="#br0" timeOffset="206222.4008">8483 10268 219,'0'0'468,"0"0"-379,0 0-35,0 0 19,0 0-33,114-74-13,-97 80-14,-7 29-9,-8 12 2,-2 14 23,0 3 9,0 0-8,-9-6-11,6-9-9,3-12-7,0-10 0,3-12-3,17-10 0,9-5-21,4-10 11,2-27 2,1-9-5,-4-6 2,-8-1 0,-8-4 3,-9 1 6,-3 6-1,-4 5 3,0 13 2,0 13 0,0 8 18,0 7 20,0 4 12,-4 0-17,4 0-35,0 29-3,0 10 3,0 8 2,0 1 9,4 2 3,10 0-6,-3 2-4,0-2-4,5 1-4,1-9-110,3-13-156,1-10-190</inkml:trace>
  <inkml:trace contextRef="#ctx0" brushRef="#br0" timeOffset="206427.1105">9208 10515 982,'0'0'87,"0"0"-82,0 0 2,0 0-4,0 0 15,0 0 2,-6 128-8,10-91-4,0-5-3,0-2-5,1-4-7,2-6-112,4-6-188,-2-9-200</inkml:trace>
  <inkml:trace contextRef="#ctx0" brushRef="#br0" timeOffset="206604.2182">9547 10793 757,'0'0'192,"0"0"-183,0 0 25,0 0 28,0 0-36,-7 124-20,-11-88-6,-5 0-32,2-4-169,-2-10-170</inkml:trace>
  <inkml:trace contextRef="#ctx0" brushRef="#br0" timeOffset="207308.7352">10041 10347 723,'0'0'48,"0"0"-6,0 0 67,0 0-57,0 0-17,0 0-2,101-33-15,-90 68-8,-5 15 4,-1 10 2,-5 3 1,0-5-8,0-7-5,0-10-3,7-13 0,6-10-1,3-12 0,8-6 0,2-4 0,8-27-1,2-8-10,0-7 2,-10-5-3,-8 3 7,-9-2 2,-7 4 1,-2 6 2,0 8 4,0 14-2,0 8 14,0 8 11,0 2-1,0 0-13,0 7-13,0 18 0,0 8 6,0 6 24,0 1-8,0 4 4,0-2-5,5 1-12,4-1-7,2-2-1,3-2-1,5-3-38,6-3-78,4-9-136,-1-8-130</inkml:trace>
  <inkml:trace contextRef="#ctx0" brushRef="#br0" timeOffset="207617.2351">10742 10628 797,'0'0'34,"0"0"1,0 0 71,131-78-58,-93 76-8,-11 2-17,-12 3-22,-13 24-1,-2 10 10,-9 5-5,-22 4 9,-9 0 2,-3-5-2,3-9 3,7-10 15,11-8 4,9-9 2,11-4-14,2-1-4,0 1-20,17-1 4,16 0-3,15 0 4,5-5-5,2-7-5,3-4-71,-2 2-97,-9-2-224</inkml:trace>
  <inkml:trace contextRef="#ctx0" brushRef="#br0" timeOffset="207767.9067">11254 10856 666,'0'0'139,"0"0"-61,0 0 47,0 0-57,-31 120-38,24-90-17,1 1-13,2-7-23,4-9-171,0-10-261</inkml:trace>
  <inkml:trace contextRef="#ctx0" brushRef="#br0" timeOffset="208290.3427">11624 10325 952,'0'0'67,"0"0"-66,0 0 30,0 0 7,120-64-25,-98 73-3,-3 23-8,-10 15 3,-9 7-2,0 7 9,0 0-7,-5-4 3,3-10-2,2-12-5,0-13 0,11-14 1,16-8 1,8 0 3,8-28 3,1-9-9,-6-2 0,-9-5-8,-11 0 2,-9-1 2,-7-1 3,-2 2 1,0 10 4,0 6 0,-4 12 17,-3 8 19,5 4 8,0 4-9,0 0-18,0 8-21,2 21-4,-3 12 4,3 3 4,0 1 2,0 4-1,0 4-2,9 0-2,0 5-1,-1-1-4,3-4-52,1-8-71,4-6-148,-3-12-155</inkml:trace>
  <inkml:trace contextRef="#ctx0" brushRef="#br0" timeOffset="208712.2656">12340 10614 931,'0'0'79,"0"0"-72,0 0 61,135-59-17,-96 59-27,-10 20-16,-16 16-5,-13 7-3,-2 1 2,-29 2 2,-7-4-3,5-10 2,0-6-2,10-10 2,9-5-3,5-8 1,9 0 1,0-3 0,0 0 0,18 0 1,18-6-1,10-5 4,4 7 6,-3 4-1,-10 0-2,-10 2-3,-18 17-1,-9 3 7,-11 7 25,-32 3 9,-11 5-19,-3-7-5,-3-2-10,6-5-9,5-4-3,7-1-1,7-4-34,8 0-62,6 0-141,6-6-353</inkml:trace>
  <inkml:trace contextRef="#ctx0" brushRef="#br0" timeOffset="217240.7353">7917 12163 836,'0'0'105,"0"0"-74,-49 147 87,32-71-43,3 5-37,0-3-14,1-6-14,-3-6-4,1-6-5,-1-7-1,3-7-52,1-12-72,6-13-148,6-14-139</inkml:trace>
  <inkml:trace contextRef="#ctx0" brushRef="#br0" timeOffset="217471.1482">7906 12312 573,'0'0'169,"0"0"-69,0 0 25,0 0-36,0 0-15,0 0-17,56 10-12,-41 28-2,3 8-2,3 5-8,-6 3-15,-2-3-11,1 0-2,-6-1-5,1-1-7,-4-2-39,-1-2-26,-4-2-131,0-2-178,0-9-119</inkml:trace>
  <inkml:trace contextRef="#ctx0" brushRef="#br0" timeOffset="217623.0095">7828 12954 628,'0'0'315,"0"0"-276,0 0-5,18-129-4,36 71-30,12 3-6,-1 11-82,-7 23-186,-16 16-162</inkml:trace>
  <inkml:trace contextRef="#ctx0" brushRef="#br0" timeOffset="217975.4182">8314 12763 614,'0'0'183,"0"0"-111,49-109 1,-19 51-26,2-3-28,0-6-3,-12-3-10,-9 2 10,-7 8-4,-4 11-3,0 12 4,-6 8 5,-13 14 10,4 6 9,1 6-19,-1 3 3,4 0 6,2 12-11,-1 20-4,7 10-12,3 11 1,0 10 4,0 4 7,0-2 6,3-5-6,13-7 0,-2-13 2,1-8-14,-1-11 0,-1-6-8,3-7-43,1-6-48,4-2-107,6-10-105,1-26-69</inkml:trace>
  <inkml:trace contextRef="#ctx0" brushRef="#br0" timeOffset="218139.9881">8734 12424 558,'0'0'181,"0"0"-89,0 0 15,0 0-43,0 0-14,3 126-12,-3-100-14,0 1-10,0-8-11,0 0-3,-11-3 0,5-2-76,-4-5-105,4-2-126,-1-5-235</inkml:trace>
  <inkml:trace contextRef="#ctx0" brushRef="#br0" timeOffset="218545.2183">8679 12759 501,'0'0'332,"0"0"-279,0 0-36,23-110 50,-7 68-25,0-3-22,-1 5-11,-6 8-2,-9 10-2,0 9 2,0 2-1,-13 8-6,-3 3-6,-1 0-2,-1 0-3,5 19-14,2 6 16,11 3 3,0-3-36,11-2-10,26-3 25,5-5 27,3-4 11,-12 1 44,-11-2-12,-11 6 7,-11 4-6,0 8 2,-22 10-15,-14 1-29,-2-2-2,8-11-79,9-9-59,9-16-136,12-1-147</inkml:trace>
  <inkml:trace contextRef="#ctx0" brushRef="#br0" timeOffset="218814.3089">9103 12547 709,'0'0'159,"0"0"-109,0 0 38,-18 110-28,18-80-37,0-8-11,0-5-12,20-12-4,11-5 4,8-8 6,0-24 4,-3-10-3,-5-2-6,-10 0 4,-16 4 6,-5 8 21,-1 5 21,-26 15 6,-9 10-28,-1 2-27,-8 14-4,0 16-20,10 3-77,13-8-130,19-6-345</inkml:trace>
  <inkml:trace contextRef="#ctx0" brushRef="#br0" timeOffset="219736.211">10097 12358 806,'0'0'204,"0"0"-139,0 0-19,0 102 30,0-10-13,4 24-35,1 17 4,2 20-20,-2-1-4,1-2-2,5-14-6,7-25 0,7-27-8,2-30-2,6-27-1,0-27-7,3-10 1,-3-41 4,-4-17 13,-11-9-7,-15-4 7,-3-3 1,-34 1 1,-21 2-2,-6 12 2,-3 17-2,6 14 2,9 10 3,17 9-5,15 0 3,17-3-3,0-9-9,19-3-25,22-6-35,5-2-1,4 0 5,-4 4 24,-1 0 2,-7 4 19,-9 2 18,-7-1 2,-9 5 8,-9 5 17,-4 5 18,0 6 15,0 5-8,-2 7-12,-2 0-10,-3 9-28,5 15 5,2-1-4,0 8-1,0-7 3,0 2-7,11-4 4,10-6 0,0-4 3,8-8-3,0-4 0,0 0-3,-4-10 6,-3-12-5,-4-7 5,-4 2-2,-6 5 0,-6 4 1,-2 10 1,0 6 0,0 2-3,0 0 0,0 5-2,0 4 1,-4-4-2,2-5-11,2 0-5,0 0-23,9-16 23,17-3 17,10-2 1,0 5 1,0 11 3,-5 5 6,-6 0-3,-10 15-4,-9 13 0,-6 4-4,0 7-5,-10-6-50,-7-2-93,9-7-84,8-14-42</inkml:trace>
  <inkml:trace contextRef="#ctx0" brushRef="#br0" timeOffset="220110.9582">11084 12337 880,'0'0'81,"0"0"-34,0 0 63,-138 107-58,112-62-25,8-1-8,11-11-9,7-3-10,0-13 0,28-11-17,6-6-12,7-4 0,3-27-9,-3-10 18,-6-8 10,-10 1 10,-10-1 4,-13-6 22,-2-1 24,0 2-1,-2 9-1,-6 18 3,2 17 2,5 10-14,-2 1-17,3 42-12,0 21-3,0 18 10,0 4-9,7-6-8,0-7 0,-3-7-5,-4-6-41,0-7-22,-2-10-58,-27-11-93,-11-14-290</inkml:trace>
  <inkml:trace contextRef="#ctx0" brushRef="#br0" timeOffset="220405.2205">10737 12051 848,'0'0'65,"0"0"-56,0 0 110,0 0-39,0 0-36,0 0-15,-23 111-15,-37-86-8,0-6-1,5-9 5,10-10-6,16 0 3,14-10 1,15-12 10,0-2-9,31-3-6,11 6 10,5 2 0,2 9-6,-6 7-7,-6 3-4,-4 0-63,1 2-165,-5 5-402</inkml:trace>
  <inkml:trace contextRef="#ctx0" brushRef="#br0" timeOffset="221010.1627">12452 12069 604,'0'0'207,"0"0"-174,0 0 17,0 0 17,182-35 38,-98 23-55,-5-2-23,-13 7-15,-12 7-7,-23 0-4,-15 12 0,-16 16-1,0 13 0,-26 0 7,-15 9-5,-8-1 7,-7-1 14,-2-2 2,-2-2-3,4-6 7,10-4-8,13-8-4,12-5 7,19-3-10,2-7-13,23-1-1,23-2 0,14-5 2,7-3-1,1 0 3,-2 0-4,-8 0-15,-12 0-40,0-3-72,-7-5-140,-5-4-183</inkml:trace>
  <inkml:trace contextRef="#ctx0" brushRef="#br0" timeOffset="221239.3283">13365 11989 419,'0'0'311,"0"0"-269,123-54 59,-59 28 27,-3 6-95,-8 3-33,-11 10-14,-16 5-122,-18 2-159,-8 0-228</inkml:trace>
  <inkml:trace contextRef="#ctx0" brushRef="#br0" timeOffset="221520.861">13412 12010 606,'0'0'171,"0"0"-94,-13 109 74,13-60-28,0 7-62,6 4 2,5 7-11,-4-2-9,-7 6-22,0-6-2,0 0-3,-7-2-6,-2-8 2,3-6 3,6-10-4,0-8-2,0-13-8,15-11-1,14-7-4,8 0 3,9-29-38,3-5-44,0-5-79,-6 3-309</inkml:trace>
  <inkml:trace contextRef="#ctx0" brushRef="#br0" timeOffset="221994.2163">14038 12087 1033,'0'0'74,"0"0"-72,0 0-2,0 0 40,0 0-25,127 9-9,-117 41-4,-10 10 2,0 1 5,-12 0-9,-6-4 3,5-13-1,4-11 0,9-12 1,0-14-2,5-7 0,23 0-1,12-22 0,10-16-3,0-6-2,0-3-6,-5-4-4,-14 1 0,-14 1 9,-10 3 6,-7 8 2,0 8 7,0 10 16,-2 11 9,-9 2 2,2 7 7,-2 0-8,4 25-19,1 12-4,6 13 6,0 0-1,0 3-8,0-2-5,2-2-4,4-1 0,-4-4 0,-2-10-29,0-6-60,3-14-133,3-10-205</inkml:trace>
  <inkml:trace contextRef="#ctx0" brushRef="#br0" timeOffset="222330.294">14629 12530 816,'0'0'154,"0"0"-142,0 0 58,-13 124-1,13-103-51,0-7-6,0-6-8,0-8 3,0 0-5,0-2 8,0-25 6,0-7-7,0-7-2,4-5 0,14 3 0,4 7-1,5 11-3,0 8 3,-1 12 1,-1 5 11,0 0-1,-1 3-2,-4 16 3,-2 2 3,-5 5-12,-8 2-1,-3 4-5,-2 2-3,0 1-3,-5 0-18,-8-6-35,7-7-45,1-10-118,5-8-191</inkml:trace>
  <inkml:trace contextRef="#ctx0" brushRef="#br0" timeOffset="222572.1927">15210 12354 1003,'0'0'132,"0"0"-122,0 0 62,0 0-12,4 143-33,0-102-16,-2 2-4,-2-5-6,0-3 2,0-9-3,0-6-11,0-3-29,0-5-42,0-3-108,0-6-163,-4-3-162</inkml:trace>
  <inkml:trace contextRef="#ctx0" brushRef="#br0" timeOffset="222747.1534">14994 12659 875,'0'0'135,"0"0"-135,0 0 0,0 0 9,143-42-9,-83 21-32,-7-6-150,-6-5-31,-4-4-148</inkml:trace>
  <inkml:trace contextRef="#ctx0" brushRef="#br0" timeOffset="222908.1489">15507 12356 850,'0'0'181,"0"0"-79,0 0 20,0 0-36,16 120-36,-5-78-23,-5 2-4,2-1-15,-5-3-7,-3-5-1,0-6-31,0-7-42,0-6-86,-3-8-297</inkml:trace>
  <inkml:trace contextRef="#ctx0" brushRef="#br0" timeOffset="223307.0655">15556 11989 983,'0'0'52,"0"0"-49,161-52-3,-91 38 21,-6 6-11,-9 0-7,-3 2 0,-17 6-3,-8 0 5,-14 0 19,-10 4 35,-3 21 14,0 18-6,-4 9-13,-12 10-14,0 13-13,3 10-4,2 12-5,4 7-12,4-2 8,3-7-6,0-9 4,0-10 10,-15-9 15,-16-11 0,-17-10 7,-18-10-2,-19-10-21,-13-14-21,-6-10-13,8-2-72,18-23-51,17-10-86,7-7-895</inkml:trace>
  <inkml:trace contextRef="#ctx0" brushRef="#br0" timeOffset="275374.3711">8249 8203 264,'0'0'92,"0"0"-5,0 0 33,0 0-19,0 0-11,0 0 6,0 0-20,0-62-17,0 57-17,0 0-9,0-2-7,-2 2-7,2 1-10,0 0-3,0 0-1,0 1 5,0 3-3,0 0-2,-2 0 5,2 0 1,-2 0-7,-1 0-1,3 0-3,0 11-1,0 13 1,-2 8 11,0 4 0,-2 4 3,-2 2 3,2 2-7,2 4-1,0-7-7,2-5 1,0-8-3,0-3 0,0-8-16,0 1-19,0 2-35,0 4-38,-4 1-68,-5-2-49,-1-7-116</inkml:trace>
  <inkml:trace contextRef="#ctx0" brushRef="#br0" timeOffset="275773.1049">8035 8606 608,'0'0'48,"0"0"-32,0 0 113,0 0-50,0 0-34,0 0-27,-9-12-12,9 12-4,0 0 0,0 14 3,0 6 11,13 2 12,6 6 4,1 9-7,-1 1-3,4 3-5,-1 0-11,-2-4 2,0-6-6,-7-9 4,-1-8-3,-5-4 6,-3-6 1,-2-4 3,4 0 19,11-16 13,3-22-17,9-6-22,0-6-4,0 3-2,-6 10 0,-4 9-3,-13 11-36,-6 16-80,0 1-108,-26 10-268</inkml:trace>
  <inkml:trace contextRef="#ctx0" brushRef="#br0" timeOffset="276283.1745">7433 9083 180,'0'0'184,"0"0"-125,0 0 42,0 0 26,0 0-21,0 0 6,0-8-32,0 8-22,0 0-23,0 0-35,0 5 0,0 14-2,0 10 2,-2 9 11,2 4-2,0 2-7,0 4 5,0-2-4,0-4 1,2-2-1,12-6 0,-2-7-2,7-8-1,-2-7-2,8-5 0,2-7-5,2 0 7,0-16 3,-4-12 7,-5-7-1,-3-9-3,-6-4 3,-6-1-3,-5 3-6,0 9 2,0 11-3,0 10 1,0 8-41,0 8-70,0 0-164,5 0-151</inkml:trace>
  <inkml:trace contextRef="#ctx0" brushRef="#br0" timeOffset="276553.9651">8006 9115 748,'0'0'97,"0"0"-69,0 0 61,0 0-44,0 0-14,-105 151 4,85-91-3,7-1-2,4-5-4,9-8-16,0-8-7,0-6-1,5-9-2,10-4-1,1-6-3,4-1-64,4-12-82,1 0-108,-2 0-98</inkml:trace>
  <inkml:trace contextRef="#ctx0" brushRef="#br0" timeOffset="277016.2507">8092 9370 556,'0'0'190,"0"0"-190,0 0 2,0 0 22,138-38-11,-96 28 2,0 7-9,-6 0-2,-8 3-4,-5 0-2,-7 0 2,-8 0 0,-3 0-2,-5 0 0,0 0 2,0 6 2,0 4 19,-9 4 4,-7 3 6,-3 1-6,-6 1-6,-3 4-3,-2 2-3,0 3-5,4 2 3,1-5-3,8-1-4,3-4 10,5-6-5,7-2 5,0-6-3,2-3 1,0 2-6,0 2 6,14-5-6,14 1 7,4-3-1,12 0-3,0 0-3,6-12-1,-4-4-5,-1-5-29,-7 4-79,-13 0-98,-17 4-138</inkml:trace>
  <inkml:trace contextRef="#ctx0" brushRef="#br0" timeOffset="277317.8804">8519 9152 635,'0'0'23,"0"0"-19,0 0 49,118-10-15,-74 40 26,1 12 12,-7 5-32,-13 11-17,-15 8 3,-10-1-9,-6 3 10,-27-1 10,-7-5 6,-6-6-6,5-12-3,5-7-5,3-15-5,8-7-9,5-4-9,9-8-8,5-1-1,2-2-1,4 0-43,0 0-71,0 0-202,0 0-216</inkml:trace>
  <inkml:trace contextRef="#ctx1" brushRef="#br0">11981 13271,'0'-75,"0"25,0 1,0-1,0-24,0-1,0 1,0 0,0-26,0 1,0 25,0 24,0-24,0 49,0-25,0 26,0-26,0 0,0 25,0-24,0-1,74 1,-49 24,25-25,-25 1,49-1,-24-24,24 24,-24 0,-26 26,1-1,0 0,-25 0,25-24,25 49,-1-50,50 25,-24 0,-1 25,1 0,24 0,0 0,50 0,0-24,-25 24,49 0,-24 0,0 0,25 0,24 0,1 0,-26 0,26 0,-1 0,25 0,-24 0,49 0,-99 0,49 0,0 0,1 0,-1 0,-24 0,0 0,-1 0,-24 0,25 0,-25 0,-50 24,0-24,25 50,-25-25,-49 24,-1-49,-24 50,0-50,-25 25,50 0,-50 24,24 50,51 50,-50-25,-1-74,1 49,0 75,-25-25,25-50,0 0,-25-25,0 1,0-26,0 1,0-25,0 0,0 49,0-49,0 49,0-49,0 25,-25 24,-99 50,49-74,-24 24,-25 1,0-26,0 1,50-50,-50 49,24-24,26-25,-75 0,0 0,-49 0,0 0,-51 0,26 0,-50-49,1 24,73 0,-74-25,-24 26,-1-26,25 0,-25 26,-24-76,24 51,1-1,-1 25,50-24,25 24,74 0,50 0,-25 0,49 25,26-24,-1-1,0 25,-49-25,50 25,-1-25,-24-24,24 24,25 25,0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07:11.9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1416 788 714,'0'0'313,"0"0"-287,0 0 52,0 0-20,0 0-41,0 0-11,0 0-5,0 0 12,0 140 20,0-85-12,0-4-17,0 0-1,3-5 1,-3 0-4,2-4-29,-2-6-88,0-6-97,0-14-155</inkml:trace>
  <inkml:trace contextRef="#ctx0" brushRef="#br0" timeOffset="204.8135">1165 956 970,'0'0'26,"0"0"11,0 0-5,0 0-24,151-126 10,-77 94-6,-2 5-11,-12 12-1,-16 15-29,-14 0-62,-6 0-105,-15 20-32,-9 10-45</inkml:trace>
  <inkml:trace contextRef="#ctx0" brushRef="#br0" timeOffset="384.508">1120 1546 680,'0'0'27,"0"0"-13,0 0 89,0 0 36,155-30-61,-84 8-58,-5 4-20,-5 2-67,-12-5-182,-14 1-188</inkml:trace>
  <inkml:trace contextRef="#ctx0" brushRef="#br0" timeOffset="652.4797">1651 1066 1094,'0'0'72,"0"0"-62,0 0-10,0 0-7,0 0 7,44 123 17,-13-69-4,0 1 0,1-9 0,-1-9-8,-6-11 3,-5-7-2,-8-11 12,-1-8-2,-7 0 7,0-4 7,7-31 10,3-15-26,-3-18-14,3-8-2,-4-1-72,-3 9-123,2 14-271</inkml:trace>
  <inkml:trace contextRef="#ctx0" brushRef="#br0" timeOffset="848.8737">2099 952 660,'0'0'454,"0"0"-451,0 0 6,152-40 1,-81 18 7,4 4-12,-7 6-5,-20 3-2,-14 9-95,-16 0-93,-16 0-48,-2 0-53,-17 0 49</inkml:trace>
  <inkml:trace contextRef="#ctx0" brushRef="#br0" timeOffset="975.8626">2453 851 258,'0'0'216,"0"0"-41,0 0-46,0 0 3,-87 116-48,87-82-23,0-1-23,0-1-20,0 4-12,8 1-3,0 1-3,-1 2-74,-5-2-138,-2 0-185</inkml:trace>
  <inkml:trace contextRef="#ctx0" brushRef="#br0" timeOffset="1258.8419">1334 1884 789,'0'0'126,"0"0"-126,0 0-38,0 0 38,182-7 83,-62-19 9,24-11-33,10-7-18,2-2-6,-5-7-20,-12 2-7,-21 5-4,-22 7-3,-32 15-1,-24 9-51,-24 11-129,-16 4-148,-14 0-65</inkml:trace>
  <inkml:trace contextRef="#ctx0" brushRef="#br0" timeOffset="1544.8353">1489 2106 695,'0'0'148,"0"0"-148,0 0 0,0 0 37,166-2 68,-56-29-10,15-1-38,6-7-18,0 0-2,-8 3-13,-5-2-9,-8 4-4,-17 2-2,-20 5-1,-23 11-2,-21 6-6,-19 8 2,-4 2-2,-6 0-19,0 0-78,-6 12-115,-17-8-327</inkml:trace>
  <inkml:trace contextRef="#ctx0" brushRef="#br0" timeOffset="3898.5955">5180 1303 726,'0'0'221,"0"0"-186,0 0 24,0 0-32,0 0-27,0 0 0,8-30-6,10 30 2,1 4-9,-4 22 1,-5 15 12,-2 6 4,-8 11 15,0 1-3,0-5-7,0-6-4,0-12 0,0-8-3,2-8-2,13-8-3,8-10 0,8-2 6,5-8-3,6-21 0,0-12 3,-6-5-3,-7-4 4,-6-3-3,-15 6-1,-4 1 2,-4 12 2,0 7 4,0 10 1,0 10 16,0 3 16,0 4-19,0 0-2,0 0-2,0 0-11,0 0-2,-2 0-5,2 0-1,0 18-1,0 10 2,0 7 0,0 1 3,0 1-1,2-1 1,8 3-2,-1-1 1,1-3-2,2 3-2,-1-1-56,4-1-89,1-10-133,0-12-173</inkml:trace>
  <inkml:trace contextRef="#ctx0" brushRef="#br0" timeOffset="4163.7581">5792 1682 845,'0'0'161,"0"0"-161,0 0-32,0 0 32,0 0 15,17 141 14,-9-97 6,-4-4 9,-2-3-6,-2 0-15,0-7-10,0-2-4,0-7-5,0-8-4,0-6-66,0-7-86,0-11-122,0-29-161</inkml:trace>
  <inkml:trace contextRef="#ctx0" brushRef="#br0" timeOffset="4456.0905">6370 1550 961,'0'0'201,"0"0"-201,0 0 0,0 0 9,130-2 20,-70-8-2,-5 2-18,-8 1-5,-11 4 0,-14 1-4,-9 0-34,-5 2-63,-6 0-91,-2 0-138,0 0-160</inkml:trace>
  <inkml:trace contextRef="#ctx0" brushRef="#br0" timeOffset="4694.7442">6459 1805 989,'0'0'93,"0"0"-87,0 0 33,139-16-2,-73-3-3,5 0-3,-3-1-17,-14 3-3,-10 8-4,-17 2-4,-18 5-2,-3 0-2,-6 2-12,0-2-41,0-2-75,-17-4-220,-8-10-370</inkml:trace>
  <inkml:trace contextRef="#ctx0" brushRef="#br0" timeOffset="8280.4488">7514 1610 905,'0'0'32,"0"0"-22,0 0-5,0 0 2,0 0 1,0 0 34,0 0 36,0 0-7,86-67-27,-46 12-20,-4-6-12,-5-3-6,-8-1 3,-13 0-7,-4 9 0,-6 8-2,0 14 0,0 8 1,-12 8-1,-5 4 2,0 5-2,3 8 0,0 1 0,2 0-1,-5 10-1,-3 19-3,0 14-1,2 7 5,0 8-1,4 2 3,6 0-2,3 3 2,5-7 0,0-6-1,16-8-7,13-10 5,7-8 0,3-12 2,8-12 0,5 0 0,-1-20-6,0-19 3,-8-9-1,-10-8-5,-8-9-3,-12-10 0,-7 3-6,-6 8 4,0 9 11,0 18 3,-6 7 0,-3 14 3,3 7 3,1 7 4,1 2 3,4 0-13,0 11-14,0 19 3,0 14 9,0 7 2,0 8 8,0 2 1,0-1 4,7-4-5,6-7 2,5-9-1,1-9-4,4-9 1,1-7-6,1-6 2,-1-6 6,-2-3-4,-1 0-4,-4-7-28,-1-16-54,-4-8-122,-6-7-210</inkml:trace>
  <inkml:trace contextRef="#ctx0" brushRef="#br0" timeOffset="8454.4903">8016 1354 1030,'0'0'75,"0"0"-61,0 0 0,133-67-7,-60 39-1,-8 4-6,-12 8-3,-20 10-154,-25 4-150,-8 2-230</inkml:trace>
  <inkml:trace contextRef="#ctx0" brushRef="#br0" timeOffset="9128.9678">6889 2312 527,'0'0'202,"0"0"-166,0 0-34,0 0 12,0 0-3,0 0 44,83 5 1,-37-5-14,8 0 9,2-10-7,-6 1-27,-7 0-12,-12 9-5,-10 0-1,-13 0-6,0 0-18,-8 0 3,0 16 20,0 5 2,-23 4 11,-8 1-2,-2 1-5,-8 4-2,3 1 2,3 2-4,-1-7 2,7 0 1,7-6-3,5-5 0,5-2 2,7-6-2,5-3 1,0 0 1,0 0-2,9-2 0,20 4 22,12-3 1,10-4 1,9 0-4,1 0-7,-2 0-11,-7-4-2,-12-3-78,-7 2-94,-6-3-164,-9 2-41</inkml:trace>
  <inkml:trace contextRef="#ctx0" brushRef="#br0" timeOffset="9422.9368">7440 2421 620,'0'0'277,"0"0"-277,0 0-7,0 0 7,0 0 36,116 31 2,-58-28-15,6-3 5,4 0 5,-6 0-15,-9 0-13,-13 0-3,-12 0-2,-11 0-6,-5 0-55,-8-3-92,-4-3-18,0-5-104</inkml:trace>
  <inkml:trace contextRef="#ctx0" brushRef="#br0" timeOffset="9764.9076">7759 2268 866,'0'0'93,"0"0"-93,0 0-34,0 0 33,0 0 1,114 44 4,-66-25-3,2 1 1,-1-3 0,-3 1 4,-5-2 2,-8 3 4,-11-2-4,-8 5-6,-12 4 11,-2 6 21,0 5-2,-20 0-2,-7 2-1,0-3-9,-4-4-12,2-2-3,5-4 0,4-8-5,3-7-8,7-4-47,5-7-68,5 0-71,0-12-96</inkml:trace>
  <inkml:trace contextRef="#ctx0" brushRef="#br0" timeOffset="10350.8018">8641 2388 714,'0'0'205,"0"0"-204,0 0-1,0 0-14,0 0 14,0 0 16,0 76 2,-13-46 5,-5 1 9,-4-1 10,-2 2-18,-3-5-1,-2-2-12,-2-5-3,2-4-5,0-4 5,3-7-5,5-5 5,5 0-3,7 0 2,2-3-6,7-9 3,0-2-4,0-1 3,5 1-1,15 4-2,3 0 0,1 6-1,5 4 0,-3 0-5,-1 0 0,2 9 0,-5 4 5,1 1 0,1-1-1,-2-5 2,5-2 3,0-6-1,3 0 0,2-9 3,-5-10-1,-2-4 10,-14 2 5,-7-4 17,-4 0-1,0 0 8,-18 1-20,-6 6 7,-1 6-19,1 4-6,-1 8-4,1 0-1,2 0-20,-1 0-71,8 0-116,12 0-475</inkml:trace>
  <inkml:trace contextRef="#ctx0" brushRef="#br0" timeOffset="11842.7289">9304 1201 563,'0'0'176,"0"0"-134,0 0 7,0 0-49,0 0-9,0 0 9,22 10 19,7-6 12,7-4 11,8 0 4,5 0 9,3 0-29,-4-2-11,-7-2-10,-8 4-4,-11 0 2,-6 0-3,-5 0-7,-7 0-3,4 0-7,-6 0 11,-2 8-2,0 1 8,0 4 4,-5 7 1,-17 2 0,-7 7-1,-9 6-1,-3 0-2,-3 2 1,5-1 0,0-4 0,8-3-1,11-5-1,4-2 0,8-6 0,5-2 0,3-3-2,0-4 2,3 1 3,23-6 23,12-2 7,14 0 4,10-5-9,3-7-1,-7 3-19,-10 3-8,-9 1-3,-8 2-65,-2-1-88,-8-6-232</inkml:trace>
  <inkml:trace contextRef="#ctx0" brushRef="#br0" timeOffset="12210.8229">10479 866 969,'0'0'117,"0"0"-110,0 0 22,0 0 3,0 0-28,0 0-4,-141 136 0,112-57 5,4 4 5,6 8 9,4-2 21,12-7-22,3-6 1,0-9-8,3-4-3,20-10-8,4-7 2,0-11-2,0-5-2,-1-7-73,-1-9-71,-5-10-161,-7-4-157</inkml:trace>
  <inkml:trace contextRef="#ctx0" brushRef="#br0" timeOffset="12606.8494">10645 1194 822,'0'0'192,"0"0"-181,0 0 25,0 0-8,0 0-28,0 0-20,0 55 20,0-6 4,0 0-1,0 2-1,0-1 5,0-2-2,5-6-2,9-8-3,4-5-3,6-10 3,5-9 0,4-8 4,5-2 0,-2-10 1,2-22 3,-5-12 0,-8-10-5,-8-11 8,-7 1-8,-10 4 5,0 9-5,0 14-1,-12 16-2,-1 7-10,1 5-71,4 6-181,5 2-137</inkml:trace>
  <inkml:trace contextRef="#ctx0" brushRef="#br0" timeOffset="12871.7621">11287 1117 1043,'0'0'46,"0"0"-42,0 0 8,0 0-11,-60 135 11,49-74 2,5-1-7,2-3 2,4-7-2,0-10 4,0-5-8,8-4-3,9-9 0,4-3-48,1-10-77,1-9-154,-4 0-106</inkml:trace>
  <inkml:trace contextRef="#ctx0" brushRef="#br0" timeOffset="13311.8301">11408 1342 541,'0'0'355,"0"0"-355,0 0 5,120-19 2,-64 9-2,-2 0-2,-6 3-1,-11 0 4,-16 5-6,-9 0 2,-8 2 1,-4 0 6,0 0 6,0 0 2,0 2-12,0 18 2,-16 6 1,-5 4-3,-2 0 2,-4 3-1,-2-3-5,4-2 5,1-6-6,4 0 9,4-8-3,3-1 1,5 1-4,0 1 8,6-1-8,2-2-2,0-2 4,0-3-1,10-2 4,16-1 7,10-2 11,8-2-12,6 0-3,-4 0-5,-3-2-6,-9-4-41,-6-2-111,-11-4-160,-13 0-247</inkml:trace>
  <inkml:trace contextRef="#ctx0" brushRef="#br0" timeOffset="13612.4162">11783 1071 528,'0'0'429,"0"0"-429,0 0 2,169-19 0,-104 38 9,2 16-1,-10 12 6,-10 9-16,-18 2 8,-14 6 12,-15 0 5,0-1 4,-4-1-9,-16-4 8,-6-6 0,-1-4-10,0-7-1,0-9-9,5-6 0,0-7-2,2-2-6,0-6-6,6-7-79,-6-4-174,0 0-330</inkml:trace>
  <inkml:trace contextRef="#ctx0" brushRef="#br0" timeOffset="14273.7117">12458 1426 423,'0'0'85,"0"0"-45,0 0 9,0 0-4,0 0 34,0 0 3,96 4-12,-50-4-18,-1 0-31,-7-7-21,-7 7-9,-5 0-128,-6 0-134,-4 0-129</inkml:trace>
  <inkml:trace contextRef="#ctx0" brushRef="#br0" timeOffset="14766.5687">13046 1219 164,'0'0'608,"0"0"-584,0 0-19,0 0 12,0 0-13,0 0-4,114-20-14,-103 47 9,-6 6 5,-3 9 30,-2 8 2,0 1 22,0-2-21,0-3-21,0-8-7,0-4-2,4-15 2,10-6-5,4-10 1,3-3 2,6 0 9,7-16 4,-5-15-7,-3-6-3,-5-7-5,-11-2 1,-2-1-1,-6 8-1,-2 2 2,0 11 1,0 8 1,0 7 4,0 8 6,0 3 3,0 0-6,0 0-11,0 0-3,0 24-13,0 10 16,0 8 6,0 4 8,0-2-5,0 1-5,5-3-2,3 1 0,-1-8-2,0-1-39,2-10-76,-1-8-164,6-14-89</inkml:trace>
  <inkml:trace contextRef="#ctx0" brushRef="#br0" timeOffset="15120.7187">13634 1592 480,'0'0'238,"0"0"-214,0 0 9,0 0 4,0 106-10,0-70-6,0-4-16,8-2 1,0-7-6,1-9 1,3-7 0,3-5 0,1-2 25,6-4 22,2-20-6,1-8-16,0-4-21,-3-5 7,-8-2-3,-6 8 2,-8 2 18,0 8 7,0 8 0,-18 3-21,-4 4 4,-7 5-8,0 5-10,-1 0 2,10 0-3,3 0 0,6 3-1,4 6-7,-2 4-9,5 3-81,-2 0-71,0-2-119,2-7-171</inkml:trace>
  <inkml:trace contextRef="#ctx0" brushRef="#br0" timeOffset="15442.5902">13871 1081 1046,'0'0'26,"0"0"-23,0 0-3,172-8 6,-103 45-1,3 20 2,-8 11-5,-8 12 8,-21 8-1,-19 5 0,-16 3 11,-18-3 9,-29-12 3,-7-12 0,6-13 5,5-17-4,10-10-11,9-12-8,8-8-8,3-6-4,1-3-2,3 0-35,1-7-81,-7-9-297</inkml:trace>
  <inkml:trace contextRef="#ctx0" brushRef="#br0" timeOffset="31403.1558">17054 1131 197,'0'0'135,"0"0"-34,0 0 4,0 0-2,0 0 2,0 0 12,0 0-34,0-21-20,0 20-24,0 1-12,0 0-9,0 0-5,0 0-3,0 0-4,0 0 1,0 0-7,0 0-1,0 0-14,0 12 1,0 13 14,-2 14 4,-4 5-2,1 2 0,3 0-2,0 1 2,2-6-2,0-4 3,0-9-2,0-8-1,9-6 0,9-6 0,5-8 1,6 0 1,2-8 1,6-16-2,-6-7 4,-5-3-5,-5-2-2,-5-3 1,-6 0-6,-3 5 7,-1 2-8,-6 8 8,0 6-1,0 8 4,0 6 0,0 1 0,0 3 2,0 0 1,0 0-1,0 0-4,0 0 0,0 0-1,0 0-10,0 9-4,0 15 4,0 6 10,0 6 0,0-5 1,4 4 0,-2 1-1,-2 2 1,0-1 0,0-1-2,0-2 1,0-8-75,0-4-36,0-6-33,6-8-40,7-8-52,5 0-116</inkml:trace>
  <inkml:trace contextRef="#ctx0" brushRef="#br0" timeOffset="31732.0287">17471 1543 379,'0'0'207,"0"0"-150,0 0 26,0 0-9,0 0-17,-13 125-23,10-91-18,3-2-5,0-2-8,3-5 3,12-8 3,1-4-4,6-8 0,1-5 5,2 0 4,8-11 3,-4-15 11,-2-10-9,-8-1-3,-3-6-1,-10 2 5,-6 5 20,0 6-10,-2 5 3,-15 6-17,-8 7-10,1 1 4,-3 6-10,-2 5 1,4 0 0,4 0-1,4 0-13,11 0-56,4 0-24,2 0-86,0 4-134,25-1 56</inkml:trace>
  <inkml:trace contextRef="#ctx0" brushRef="#br0" timeOffset="32025.8507">18104 1467 950,'0'0'118,"0"0"-118,0 0 23,0 0-5,123-7 0,-71-2-5,-4-1-5,-10 4-2,-11 1-5,-9 2 0,-10 2 0,-4 1-1,-4 0-29,3 0-69,-3 0-127,0 5-11,0 5-121</inkml:trace>
  <inkml:trace contextRef="#ctx0" brushRef="#br0" timeOffset="32214.2699">18171 1636 579,'0'0'214,"0"0"-197,0 0-10,0 0 10,0 0 20,0 0 28,70 16-10,-35-16-15,3 0-40,2 0 0,5-2-185,-3-21-229</inkml:trace>
  <inkml:trace contextRef="#ctx0" brushRef="#br0" timeOffset="33028.6536">19081 1574 359,'0'0'613,"0"0"-595,0 0 11,0 0 19,0 0-30,0 0-15,89-94 0,-62 58 1,0-8 2,-8-7-1,-1-5 7,-5-4-8,-5 4-3,-6 8-1,-2 9 7,0 13-6,0 10 7,-4 7 7,-8 4-1,-1 5-13,1 0-1,-3 0-2,1 0-1,1 18-5,0 8 8,4 11-3,2 5 3,7 6 3,0 6-2,0 0-1,2-2 4,14-3-1,-1-5-1,6-6-2,-2-6 0,4-5-2,-1-10 2,1-8-2,-2-4-4,1-5 2,6 0 2,-1-12-2,0-19 3,-1-8-6,1-12-5,-7-7-10,2-6 3,-9 0-12,-3 3 9,-6 14 22,-4 10 0,0 14 3,0 9 23,0 7 7,0 3-7,0 3-10,0 1-6,0 0-1,0 0-7,0 0 5,0 0-4,0 0-3,0 3-2,-4 22-9,-6 13 9,-1 8 2,1 7 3,4 0 0,2 1-3,4 1 7,0-6-5,0-1-1,0-7 3,14-7-3,1-5 0,3-8 2,1-9-2,-3-7-1,4-5 2,6 0 3,2 0-5,1-17-19,-4-9-48,-12-1-112,-10-4-144</inkml:trace>
  <inkml:trace contextRef="#ctx0" brushRef="#br0" timeOffset="33234.8544">19502 1371 844,'0'0'165,"0"0"-153,0 0 9,0 0-10,129-20 6,-69 13-1,-8-4-9,-14 5 0,-18 2-5,-14 2-2,-6-2-43,0-3-116,-20-2-413</inkml:trace>
  <inkml:trace contextRef="#ctx0" brushRef="#br0" timeOffset="33996.6998">18331 2392 613,'0'0'164,"0"0"-158,0 0 38,0 0-44,0 0-15,0 0 15,72 2 24,-25-2 10,2 0 8,3 0-21,-4 0-3,-7 0-5,-10 0-6,-14 0-4,-8 0 0,-7 0-2,-2 0-2,0 0-3,0 6 4,-9 12 9,-13 6-1,-2 1-4,-9 2 0,-4-1 2,-5 2-2,0 0 0,-1 1 0,6-3-4,3 0 3,8-3-3,5-2 0,8-5 1,7-2-2,6-5-2,0 0-1,6-3 4,23-4 4,11-2 25,10 0 1,8 0-7,2 0-16,-7 0-1,-4-5-6,-14 2-33,-6 1-63,-4-2-93,-7-4-79,-7-4-66</inkml:trace>
  <inkml:trace contextRef="#ctx0" brushRef="#br0" timeOffset="34229.7044">18780 2629 570,'0'0'176,"0"0"-167,0 0-9,0 0 55,114 10-4,-59-10-19,6 0-9,-1 0 8,-2 0 0,-11 0-11,-10 0-14,-12 0-6,-11 0-11,-9 0-43,-5-3-56,0-2-23,0-5-122</inkml:trace>
  <inkml:trace contextRef="#ctx0" brushRef="#br0" timeOffset="34566.8759">19085 2450 595,'0'0'203,"0"0"-183,0 0 4,0 0-22,0 0-2,0 0 17,90 40 0,-46-22 3,0-1 9,2-1-6,-4 3-5,-9 2-7,-8 0-3,-8-1-4,-5-1 8,-8 0-7,-4 1 13,0 1 3,-14 3 16,-12 0-3,-7 0-16,-6-1-8,4 0 0,3-5-3,8-4-5,6-3-2,7-5-3,9-3-34,2-3-61,0 0-109,11 0-101,21-3 27</inkml:trace>
  <inkml:trace contextRef="#ctx0" brushRef="#br0" timeOffset="35151.6232">19958 2587 789,'0'0'100,"0"0"-97,0 0 6,0 0-1,0 0-5,0 0 7,-30 68 13,9-41 9,0 2 3,-8-2-7,0-1-8,-4 1 5,-5-5-8,4-4-4,-2-4-6,3-4-7,4-6 6,6-4-2,8 0 0,3 0 2,6 0-1,4-4 1,2-4-1,0-2-3,0 0 8,4 0-10,16 0 1,5 6-2,6 2 1,0 2-2,1 0 1,-4 6-1,-1 10 1,-3 0-2,-1 0 3,-3-2-3,0 0 6,-2-4-6,4-5 5,-2-3-2,4-2 5,3 0-2,-4-15 0,-1-8 1,-2-6 2,-9-5 0,-4 2 7,-7 3 2,0 2 9,0 7 5,-18 4-12,1 4-7,-4 4-9,1-1-1,3 6-2,2-1-39,9-1-56,4-2-111,2-10-369</inkml:trace>
  <inkml:trace contextRef="#ctx0" brushRef="#br0" timeOffset="36298.9852">20650 1233 701,'0'0'64,"0"0"59,0 0-1,0 0-73,0 0-17,0 0-16,0-12-5,0 12-11,0 8-4,0 22-6,0 9 10,0 8 3,-2 1 5,2-3-6,0-3 3,0-4-2,3-8-2,14-4 0,3-6-1,3-8 1,-3-5 3,6-7 1,-4 0 10,3-3 13,0-19 4,-3-9 13,2-8-19,-7-7-10,-3-9-6,-2-1 2,-3 2-2,-7 8-8,-2 11-1,0 10 1,0 11-2,0 10-7,0 1-31,0 3-63,0 0-152,0 0-357</inkml:trace>
  <inkml:trace contextRef="#ctx0" brushRef="#br0" timeOffset="36534.0496">21284 1055 860,'0'0'170,"0"0"-169,0 0 10,0 0 7,0 0-16,-92 118 5,78-65 5,1 0-2,1 1 11,6-4-1,4-2-15,2-2 0,0-5-5,8-4-54,12-6-61,3-9-137,-3-14-75</inkml:trace>
  <inkml:trace contextRef="#ctx0" brushRef="#br0" timeOffset="36958.3759">21374 1363 802,'0'0'160,"0"0"-153,0 0-7,114-33 8,-44 18-4,-1 3 2,-9 5-6,-14-2 0,-15 6 0,-15 0 2,-7 1-1,-9 2 0,0 0-2,0 0-3,0 0 1,0 5 3,-4 10 0,-16 7 1,0 1 4,-5 2-4,-2 4 1,-6 0 0,0 2-1,-1-5 1,6-2 2,9-4-2,8-5 3,5-3-1,6-1-4,0-3 1,0-1 5,19 2 1,10-5 11,12-4 8,6 0-8,10 0-7,1-4-4,-4-6-7,-10-1-9,-11-1-118,-12-2-188,-19-6-255</inkml:trace>
  <inkml:trace contextRef="#ctx0" brushRef="#br0" timeOffset="37230.7786">21936 1041 282,'0'0'679,"0"0"-679,0 0-1,163 46 1,-91 2 22,-8 11 10,-8 10-4,-21 7-9,-24 4 6,-11 0 2,-15-3-14,-28-7 19,-3-14 10,-4-14 2,11-9-2,2-8-16,9-4-17,5-7-5,5-2-4,5-6-54,0-6-152,4-3-345</inkml:trace>
  <inkml:trace contextRef="#ctx0" brushRef="#br0" timeOffset="49712.1515">4662 3934 429,'0'0'106,"0"0"-58,0 0 8,0 0-31,0 0-9,0 0 6,0 0 0,0 0-19,21-34 2,-21 52 4,0 5 21,0 8-6,0 5 12,0 8 11,0 4-8,-4-6-16,0 1-10,4-10-5,0-6-3,0-5-3,12-10-1,5-7 1,4-5-2,6 0 9,4-7-4,2-20 4,-2-5 3,-2-6-9,-6-5 5,-6-3-7,-3 1 1,-3 7 0,-5 4-2,-3 8 4,-3 6 1,0 4-1,0 4 27,0 4 7,0 2-9,0 2-1,0 2-6,0 2 0,0 0-11,-3 0-11,3 2 0,0 25-11,0 12 8,0 12 0,0 9 3,0-5 4,0 2 2,0-10-2,0-4-1,0-8-3,6-6 1,0-9-1,3-6-18,3-6-88,1-8-70,3 0-118,1-12-163</inkml:trace>
  <inkml:trace contextRef="#ctx0" brushRef="#br0" timeOffset="50230.7466">5240 4255 426,'0'0'101,"0"0"-70,0 0 68,0 0-41,0 0-15,0 0-6,-42 84-18,28-78-3,1-6 24,1 0-1,3 0-8,3-6-9,4-12-14,2 0-8,0-1-7,0-2 6,13 1 1,7 2 5,3 2-4,2 4 2,0 6 1,2 4-2,-2 2 1,-5 0-3,-5 10-6,-1 16 6,-7 10 1,-5 6 4,-2 6 5,-9 1 3,-15 2-2,-5-3-4,-6-4 0,3-3 0,-1-9-1,1-6-4,10-12 0,6-8 1,5-6 2,6 0 4,5-3 8,0-20-9,0 0-6,9 2 6,10 4 4,0 9 6,4 8-8,-3 0-4,-1 0-5,0 7-1,-1 6 0,-5 4 1,0-1-2,-1 0 0,-5 2-28,6-1-48,-4-6-151,-1-2-107</inkml:trace>
  <inkml:trace contextRef="#ctx0" brushRef="#br0" timeOffset="50442.7369">5815 4347 935,'0'0'87,"0"0"-80,118-70 16,-68 50-5,-6 4-16,-7 8-2,-5 4-48,-12 4-114,-9 0-94,-11 0-105</inkml:trace>
  <inkml:trace contextRef="#ctx0" brushRef="#br0" timeOffset="50604.2081">5871 4502 801,'0'0'123,"0"0"-117,0 0 11,0 0 18,0 0 12,147-22-44,-94 5-3,-6 5-193,-5-4-140</inkml:trace>
  <inkml:trace contextRef="#ctx0" brushRef="#br0" timeOffset="51281.1155">6689 4466 985,'0'0'93,"0"0"-88,0 0 13,111-138-10,-66 85 8,-7 3-7,-14 5-6,-5-1 0,-15 8 2,-4 2 0,0 1-5,0 2 1,-4 3 4,-10 2-5,1 6 1,-1 8-1,6 4-1,1 8-6,0 2 4,-2 2-3,-8 24 2,2 15 1,-2 8 3,3 9-3,6 4 3,1 1 4,7-5-3,0-7 2,1-8-3,20-8 0,1-9 0,3-9-1,2-7 1,4-10 0,3 0 0,6-6 0,0-24 10,-2-7-10,-5-10-11,-8-10-12,-10-6-16,-6-7 4,-9-1 12,0 7 13,0 12 10,0 17 1,-7 14 6,0 13 13,5 8 5,-4 0-16,-3 6-9,0 24-1,0 9 1,2 7 5,7 8 2,0 1 1,0 3 1,5-3 10,7-11-13,7-8 7,-2-12-3,4-6-4,1-7 5,0-6-6,2-3-2,1-2-1,-2 0-2,1-2-16,-4-15-36,-2-6-48,-7 0-115,-6-4-119</inkml:trace>
  <inkml:trace contextRef="#ctx0" brushRef="#br0" timeOffset="51469.472">7192 4167 295,'0'0'530,"0"0"-490,0 0-5,0 0 7,145-75 0,-87 54-5,-6 0-26,-10 5-4,-13 2-7,-11 7-43,-18 4-60,0 3-117,-29 4-178</inkml:trace>
  <inkml:trace contextRef="#ctx0" brushRef="#br0" timeOffset="52051.8374">6034 5097 526,'0'0'186,"0"0"-168,0 0 6,0 0-13,0 0 33,0 0 20,101 7 8,-49-7-24,6-12 0,0 1 1,0-3-23,-14 2-15,-14 6-9,-6 3-2,-14 3-2,-6 0-6,-4 0 6,0 5-6,0 13 8,-10 5 5,-11 4-1,-6 1 3,-3 4-5,-7 2 3,-1 5-4,-2-2 1,2-1-2,7-3 1,8-9 1,7-4-2,10-8 0,4-5 0,2 2-2,0-1-5,6 0 7,17 2 2,8-2 7,6-5 7,6 0-2,2-3 0,0 0-10,-1 0-2,-3-3-2,-4-6-2,-3 1-54,-3 2-36,-2 0-82,-5 2-77,-4-2-38</inkml:trace>
  <inkml:trace contextRef="#ctx0" brushRef="#br0" timeOffset="52301.2062">6644 5286 703,'0'0'172,"0"0"-172,0 0 0,0 0 30,0 0 31,170 5-24,-104-7-14,-3-5 5,-8-1-7,-7 1-7,-16-3-6,-7 9-6,-13-6-2,-4 1-8,-5 3-39,-1-6-25,0-5-95,-2 0-30,0-2-144</inkml:trace>
  <inkml:trace contextRef="#ctx0" brushRef="#br0" timeOffset="52584.5518">6972 5087 528,'0'0'147,"0"0"-135,0 0 0,0 0 12,0 0 40,0 0-33,129 17-7,-98 4 12,-2 7-13,-6 8-9,-9 4 6,-10 6 1,-4 7 0,-3-3 4,-18 0-5,-9-4 6,0-2-1,0-8-9,-1-2-8,4-9-3,2-7-2,10-8-3,1-6-32,10-4-51,2 0-126,2-6-164</inkml:trace>
  <inkml:trace contextRef="#ctx0" brushRef="#br0" timeOffset="53138.6229">7773 5173 868,'0'0'38,"0"0"-33,0 0 21,0 0-3,0 137 3,-14-96-15,-9 6 2,-4-1-2,-6-4 3,-3-3-1,1-10 0,4-9 0,4-6-3,2-6-1,8-1 1,1-7 5,7 0 11,5 0-2,2 0 5,2 0-9,0-7-13,0-6-6,13-1 1,5 2-1,1 1-1,4 7-2,0 4 2,-1 0-7,-4 0 5,6 6 0,-1 6 0,0 1 2,0-2 0,4-3 1,2-5 0,3-3 1,7 0 1,-1-22 3,-2-6-1,-7-6-1,-12-10 2,-9-2 1,-8-5 8,0 3-8,0 4 1,-21 11 9,3 9-5,-1 6-5,0 13-5,4 3-2,-3 2 0,5 0-2,1 0-25,6 3-70,6-1-113,-2-2-276</inkml:trace>
  <inkml:trace contextRef="#ctx0" brushRef="#br0" timeOffset="53956.2068">8327 4316 511,'0'0'292,"0"0"-234,0 0-11,0 0 2,0 0-43,0 0 9,42 23 13,6-23 20,4 0-6,6 0-5,3 0-17,-10-11-13,-9 0 0,-13 5-7,-10 0 1,-14 6 1,-2 0-2,-3 0-1,0 0 1,0 0-5,-8 12 5,-11 13 1,-4 1 1,-9 9-2,1 1 1,-7 3-2,0-1-2,0-2 2,7-6 1,5-4 0,11-6 0,7-6 0,5-6-1,3-2-1,0-3 0,3 4-3,20-2 5,16-5 14,10 0 2,7 0-3,2 0-5,-5-3 0,-8-6-6,-14 6-2,-8-1-1,-10 0-57,-4-2-69,-7-6-125,-2-5-107</inkml:trace>
  <inkml:trace contextRef="#ctx0" brushRef="#br0" timeOffset="54705.887">8793 3708 614,'0'0'117,"0"0"-109,0 0-7,0 0 4,0 0-1,0 0 0,-9 22 4,-5-17 15,-1-1 12,1-4 3,2 0-15,-2 0-2,5 0-10,2-8 3,5-7 1,2 0-11,0-1-4,0 2-3,0-4 3,15 0 3,7 1 1,4 3-4,-2 2 0,1 1 0,-1 3 7,-4 4-4,-2 4-2,-5 0-1,1 2-6,-3 19 2,-5 5 4,-1 6 1,-5-1 5,0 4-4,0-2-2,-13 2 7,-3-2-3,-1 0 1,-4-8-2,2-2-2,7-7 1,-1-6-1,6-6 0,4-4 7,1 0-1,2 0 2,0 0 5,0-7-9,0 2-4,2 1 1,14 1-2,3 3 1,5 0 1,2 0 1,8 12 4,-3 5-3,0 0 2,2-2-4,-4-5 6,0-3 11,-4-6 21,-5-1-6,-4 0-1,-2 0 0,-8-8-4,1-8-12,-3-4-5,-1-3-8,3 8-4,-6 4 0,0 2-30,3 9-55,1 0-67,5 0-230,1 10-60</inkml:trace>
  <inkml:trace contextRef="#ctx0" brushRef="#br0" timeOffset="55045.6099">9707 3828 880,'0'0'80,"0"0"-57,0 0 34,0 0-19,-147 110 0,111-35-10,3 15-1,4 14-8,4 5-5,10 0 8,3-2-5,12-9-6,0-11-1,0-13 6,21-16-4,3-12-2,-1-14 4,-2-12-1,-5-6-6,-5-8-5,-3-4-2,-6-2 0,-2 0-26,0 0-55,0 0-110,0-2-256</inkml:trace>
  <inkml:trace contextRef="#ctx0" brushRef="#br0" timeOffset="55892.0992">10064 4146 254,'0'0'163,"0"0"-61,0 0 28,0 0-11,0 0-27,0 0-21,5-40-29,-5 40-6,0 0-14,0 16-14,-3 21-3,-8 11 5,2 8 5,4 2 2,3-2-6,2-3-8,0-9 3,11-7-3,11-10 0,5-10-3,2-8 1,2-9 3,5-2-2,-1-26 1,0-7 6,-6-3-6,-13-6 0,-3-5 6,-9 0-8,-4 1 0,0 8 2,0 8-2,-4 10-1,-4 9-8,3 6-50,4 7-65,1 0-167,0 0-94</inkml:trace>
  <inkml:trace contextRef="#ctx0" brushRef="#br0" timeOffset="56148.7693">10652 4041 637,'0'0'118,"0"0"-73,0 0 67,0 0-54,0 0-15,-96 144 2,77-82-4,3 0-6,5-3-5,7-6-8,-1-7-6,5-6-9,0-8-4,0-5-1,0-6-2,13-7-24,2-5-59,1-6-85,0-3-86,0-5-112</inkml:trace>
  <inkml:trace contextRef="#ctx0" brushRef="#br0" timeOffset="56596.7506">10699 4301 627,'0'0'237,"0"0"-227,0 0-7,0 0 21,0 0 3,136-22 2,-89 20-17,-7 0-8,-7 0-2,-8 2 3,-7 0-5,-5 0 1,-7 0 3,-2 0-3,-4 0 0,0 0 3,0 0-1,0 8-2,-4 10 12,-15 6-1,-4 2-6,-3 2-3,-1 0 1,-4 1-4,-1-4 1,3 1 3,5-4-2,6-4-1,8-5 0,4-5 3,6-2 3,0-1-7,0 2 6,14 1 4,17-2 2,7-2 4,2-2 2,3-2-8,-6 0-8,-3 0-2,-7 0-24,-5 0-55,-2 0-92,-6-17-94,-8-2-176</inkml:trace>
  <inkml:trace contextRef="#ctx0" brushRef="#br0" timeOffset="56906.9083">11046 4091 724,'0'0'84,"0"0"-83,0 0 20,0 0 24,143 51 12,-91-11-15,-9 4-14,-4 11-1,-18 3-3,-10 3-13,-11 5 6,0-4 5,-18-6-7,-9-10 10,0-8-2,4-12 13,7-10-6,9-9-8,-1-4-12,8-3-7,0 0-2,0 0-1,0 0-12,0 0-76,0 0-112,0 0-213</inkml:trace>
  <inkml:trace contextRef="#ctx0" brushRef="#br0" timeOffset="57574.7417">11694 4432 178,'0'0'376,"0"0"-305,0 0 5,0 0-46,0 0-28,0 0 49,77 9 22,-23-9-27,6 0 1,2-6 8,-8-4 6,-16 5-34,-14 2-25,-15 2 1,-7 1-3,-2 0-17,0 0-37,0 0-83,0 0-84,0-7-124</inkml:trace>
  <inkml:trace contextRef="#ctx0" brushRef="#br0" timeOffset="58104.6865">12240 4192 693,'0'0'110,"0"0"-87,0 0-6,0 0-15,0 0 17,0 0 23,0 141-22,-2-97 2,-4 0-7,4-6 3,2-1-9,0-9-3,0-6-6,2-8 2,12-7 3,7-7-3,2 0 0,9-7 6,1-19-3,1-6 1,-4-7-6,-7-1 0,-6-2-7,-5 3 2,-10 2 4,-2 7 1,0 2 1,0 7 1,-2 6 3,-5 4 7,1 8 2,2 3 0,-1 0-2,-2 0-9,3 8-3,-3 13 2,1 6 3,4 4-1,2 4 8,0 5 4,0 1-6,2-4-3,11 0-3,-2-4-1,2-2-2,0-7 1,-3-2-4,-1-6 1,-4-3-50,2-2-54,5-5-145,-1-6-95</inkml:trace>
  <inkml:trace contextRef="#ctx0" brushRef="#br0" timeOffset="58478.7071">12695 4586 670,'0'0'93,"0"0"-80,0 0 29,0 0-18,-12 126-3,12-98-7,12-4-8,0-4-3,5-9 8,4-8 2,8-3 9,0 0 15,-2-11-2,2-13-18,-4-7 6,-5 2-1,0-8-2,-14-1 10,-6 0-11,0 5 3,-4 8-3,-22 7 14,-4 8-15,-6 8-12,1 2-2,-4 0 3,7 0 2,4 0-5,8 2-1,8 3-2,4-3-1,6 3-1,2-4-16,0 3-43,0 0-42,2 7-21,18-4-109,-1-2-117</inkml:trace>
  <inkml:trace contextRef="#ctx0" brushRef="#br0" timeOffset="59232.3021">13218 4400 592,'0'0'105,"0"0"-62,0 0-21,0 0 19,0 0 35,123 5-6,-72-5-29,2 0 29,-5-2-14,-9-6-25,-14 4-10,-14 1-17,-8 3-3,-3 0-1,0 0-3,0 0-49,0 0-58,0 0-134,-10 0-99</inkml:trace>
  <inkml:trace contextRef="#ctx0" brushRef="#br0" timeOffset="59791.9088">13693 4238 208,'0'0'441,"0"0"-403,0 0 91,0 0-40,0 0-69,0 0-20,0 17 0,-7 12 10,-2 8 4,3-1 6,-1 2-5,5 1-3,2-2-4,0-4-4,0-5 0,0-8-4,11-6 1,6-6 1,7-8-1,4 0 4,1 0-1,2-14-1,-4-8-1,0-9-2,-8-5-3,-3-3 0,-5-4-1,-4 3 3,-7 2 1,0 8 2,0 6-2,0 5 4,0 7 2,-4 4 2,-1 5-8,3 3 7,-3 0-2,3 0-5,-2 20-4,2 12 4,2 6 4,0 4 3,0 0 8,0 1 0,0-1-2,6-7-8,1-1 0,2-3-4,-4-7-1,1-6-3,-2-4-38,1-4-47,1-4-150,2-2-6,-2-4-95</inkml:trace>
  <inkml:trace contextRef="#ctx0" brushRef="#br0" timeOffset="60094.3346">14099 4548 492,'0'0'149,"0"0"-43,0 0-7,0 0-65,0 0-12,0 0 63,0 108-22,0-59-25,0-2 0,0-3-9,0-6-7,0-5-6,0-11-12,0-8 1,0-4-5,0-9 0,0 1 0,0-2-36,0 0-30,0-12-25,4-18-194,7-6-111</inkml:trace>
  <inkml:trace contextRef="#ctx0" brushRef="#br0" timeOffset="60662.0274">14316 4413 651,'0'0'118,"0"0"-109,0 0 5,0 0 6,0 0 30,132-4-20,-87 4-17,-1-2-1,-3-2 10,-8 1-12,-8 1-3,-14 2-5,-5 0 0,-6 0-2,0 0 1,0 0 7,0 0-6,0 0-1,0 0 1,0 7-2,-8 13 5,-8 4-5,-2 2 4,-4 1 0,-3 0 2,0 1 4,2-3-5,0-3 5,1-4-8,2-4 6,6-2-6,-1-1-2,1 4 3,1-1-2,2 1-1,3-6 0,7-4 0,1-2-1,0 1-4,1-2 5,25 2 3,9-4 19,5 0-3,3 0-3,3 0-4,-1-4 7,-5-5-3,-4-2-11,-9 1 2,-11 5-7,-8 0-3,-8 1-16,0 4-44,0-2-35,-18-2-163,-1-1-50</inkml:trace>
  <inkml:trace contextRef="#ctx0" brushRef="#br0" timeOffset="60995.7947">14364 4074 586,'0'0'43,"0"0"32,0 0-10,0 0-41,0 0 8,0 0 16,121-19-9,-89 12-4,-2 1-16,-6 2-19,-4 3-2,-4-4-84,-6-2-113,0-2-101</inkml:trace>
  <inkml:trace contextRef="#ctx0" brushRef="#br0" timeOffset="61292.665">14765 3796 572,'0'0'64,"0"0"-36,0 0 34,0 0-50,0 0 19,0 0 13,15 92 3,-9-56-5,-6 0 5,0-3-15,0-1 8,0-2-10,0-7-8,0-6-9,0-7-9,0-2-1,0-4-2,0-3-1,0 2-21,0-3-55,0 0-77,0-11-78</inkml:trace>
  <inkml:trace contextRef="#ctx0" brushRef="#br0" timeOffset="62057.4679">15338 3921 636,'0'0'121,"0"0"-44,0 0 16,0 0-41,0 0-25,140-25 10,-87 59-12,-1 18-3,-5 14 9,-7 8 0,-13 7-6,-14 0 0,-13 2 0,-6-4-9,-32-9 4,-11-6 2,-3-12 6,4-8 5,5-14-8,9-7-3,12-10-5,9-6-14,6-4 0,5-3-3,2 0-2,0 0-43,0-2-45,0-24-167,0-14-485</inkml:trace>
  <inkml:trace contextRef="#ctx0" brushRef="#br0" timeOffset="63172.1113">4493 6503 406,'0'0'219,"0"0"-87,0 0 8,0 0-71,0 0-50,0 0-13,0 0-4,-11 63 2,2-10 29,1-1-1,2 2-7,6-4-6,0-5-11,0-11-4,14-8-3,11-14-1,5-9 0,4-3-1,2-13-15,-1-15 7,-3-11-1,-8-5 6,-5-2-11,-11 0 11,-6 6 4,-2 10 1,0 8 7,0 10 9,0 6 22,0 3-7,0 3 5,0 0-19,0 0-14,0 9-4,0 17-7,0 9 5,0 11 1,0-4 1,0 5-1,0 2 0,11 1-22,-1 1-85,-2 2-77,1-7-133</inkml:trace>
  <inkml:trace contextRef="#ctx0" brushRef="#br0" timeOffset="63644.4542">4957 6852 696,'0'0'76,"0"0"-70,0 0 66,0 0-42,127-16-30,-116 52 0,-11 6 1,0 2 1,-9-6 20,-17-2-15,3-6 8,-1-8-2,4-3-4,1-9 4,5-3-4,9-3 2,3-1 8,2-3 6,0 1-19,0-1-4,21 0-2,18 0 39,7 0 4,-5 0-13,-3 0-12,-16 8-8,-7 9-7,-8 1 1,-7 3-1,0 6 8,-11 1 13,-16 2 4,-8 0-10,1-6-8,-2-6-1,0-6-8,7-8 2,2-2-1,6-2-2,7 0-2,7 0-45,7-6-61,0-16-53,13-10-188,12-5-114</inkml:trace>
  <inkml:trace contextRef="#ctx0" brushRef="#br0" timeOffset="63869.6519">5559 6986 953,'0'0'97,"0"0"-96,0 0 3,131-58 6,-68 28-2,-1 6-8,-8 6-11,-10 9-126,-19 8-138,-21 1-161</inkml:trace>
  <inkml:trace contextRef="#ctx0" brushRef="#br0" timeOffset="64033.6944">5612 7177 933,'0'0'28,"0"0"-28,0 0 0,0 0 14,170-45-14,-95 21-34,-3 2-273,-14 2-210</inkml:trace>
  <inkml:trace contextRef="#ctx0" brushRef="#br0" timeOffset="64685.7405">6476 7141 632,'0'0'314,"0"0"-312,0 0 3,100-130 8,-65 84-8,-10 1 1,-1-3 0,-13 4-4,-9 4 10,-2 4-6,0 5 3,-4 4 13,-9 6-12,-1 5 14,3 4-6,0 8 1,4-1-1,2 5-13,-1 0 1,2 0-6,-3 11-3,-2 19-3,2 10 3,3 14 6,4 7 0,0 2 1,0 0-2,0-10 1,13-5-2,7-12 0,0-11-1,2-9 1,5-7 1,6-8-1,8-1 1,-1-15 3,0-20-1,-4-7-4,-10-8-4,-6-10-17,-12-4 6,-5-2-3,-3 6 8,0 11 9,0 17 2,0 12 1,-4 12 11,-3 4 2,1 4-2,2 0-6,-4 0-7,2 21-5,-2 14 4,3 13 1,3 10 5,-1 7 3,3 3 6,0-8-1,0-8-5,16-8-2,4-14-1,0-10-1,0-9 2,4-7-2,-1-4-1,4 0-3,2-12-34,-3-15-70,-4-3-156,-10-4-178</inkml:trace>
  <inkml:trace contextRef="#ctx0" brushRef="#br0" timeOffset="64868.7198">6901 6890 789,'0'0'150,"0"0"-148,0 0 8,127-78 14,-58 54-1,-8 6-13,-6 2-10,-22 9-34,-17 7-109,-16 0-54,-20 5-113</inkml:trace>
  <inkml:trace contextRef="#ctx0" brushRef="#br0" timeOffset="65428.5962">5668 7918 732,'0'0'96,"0"0"-94,0 0 6,0 0 34,0 0 23,0 0-35,163 0-8,-117-4-4,-1 3-8,-9-1-7,-7 2-2,-12 0-1,-5 0 0,-10 0-7,-2 0 7,0 0 4,0 0-4,-9 14 8,-17 11-2,-9 6-4,-2 5 0,1 0-1,1-2 1,4-6 2,5-4 5,6-6 4,10-5-2,5-4 0,3-1-4,2-4-7,0 0 1,0-2 2,20-2 3,16 0 9,12 0 12,11 0-8,-1-6-15,-3-2-4,-6 0-29,-2-2-85,-7-2-127,-7-2-65</inkml:trace>
  <inkml:trace contextRef="#ctx0" brushRef="#br0" timeOffset="65647.8103">6283 8071 915,'0'0'97,"0"0"-97,0 0 0,0 0 13,176-2 29,-104-9-24,-3 0-5,-13 1-8,-14 2-5,-13 4-4,-13-1-61,-10 5-95,-6-3-14,-2-3 43,-23-5-288</inkml:trace>
  <inkml:trace contextRef="#ctx0" brushRef="#br0" timeOffset="65925.6985">6550 7877 712,'0'0'194,"0"0"-194,0 0 1,0 0 5,0 0 28,116 9-6,-76 9-16,-1 5 3,-7 3-7,-6 6 0,-9 3-5,-5-2 1,-10 1 5,-2-2 9,0-2 3,-18-2 1,-5-4-5,-1-4-11,4-6-1,2-2-5,3-10-40,5-2-60,6 0-85,4 0-7,0-11-167</inkml:trace>
  <inkml:trace contextRef="#ctx0" brushRef="#br0" timeOffset="66433.6514">7373 7925 579,'0'0'245,"0"0"-232,0 0-6,0 0 19,0 0 20,-15 126-15,1-88-20,-11 0 3,-3-4 5,-5-4 0,-7-6-11,6-10 0,2-5-6,3-7 4,4-2 5,8 0-8,6 0 3,6 0-1,3 0 8,2 0 2,0-5-9,0-2-6,14 2 0,12-1 0,3 4-6,0 2 6,2 0 0,-2 0 0,-2 2-1,2 4 0,-7-3 1,1-1 6,-3-2 2,-3 0 6,2-7 11,-4-11 7,-2-3 0,-3-5-7,-4-1-14,-6 1 2,0 4-7,0 2-1,-3 4 2,-7 3 1,-1 4-5,0 3-3,-1 0-2,-4 2-32,3-3-106,-2-4-285</inkml:trace>
  <inkml:trace contextRef="#ctx0" brushRef="#br0" timeOffset="67214.4502">8166 6898 824,'0'0'108,"0"0"-104,0 0 3,0 0-5,0 0-2,0 0 6,126-12 9,-85 0-8,-1-1-6,-6 6 0,-9-1-1,-9 6-3,-7 0-8,-9 2 2,0 0 0,0 0 7,0 0 2,-5 18 1,-15 8 4,-7 6-1,-6 3-3,-1 2 1,1-2-2,0 0 2,6-5 0,6-3 1,8-8 5,7 2-2,6-5-1,0 0-1,2-1-1,23-2-1,6-6 6,9-2 11,4-5 6,-1 0-2,-1 0-18,-9-7-5,-5-4-36,-2-3-107,-11-1-116,-10-4-128</inkml:trace>
  <inkml:trace contextRef="#ctx0" brushRef="#br0" timeOffset="67670.7458">8564 6421 785,'0'0'65,"0"0"-63,0 0 30,115-47 2,-86 47-13,-6 8-15,-13 14-6,-10 9-4,0-1 4,-8 2 5,-17-2 0,1-8-4,4-8 6,4-4 0,7-5-5,4-5 1,5 3 3,0-3 3,0 2-9,0 0-8,12 3 8,12 2 2,8 0 4,-1 6-6,-4-1 4,-5 0 3,-9 4 3,-11 0-7,-2 6 9,0 4 10,-17-2 6,-10 2-14,3-6-7,-1-6-4,5-5-3,4-6-8,3-3-35,6 0-21,7 0-175,0-14-160</inkml:trace>
  <inkml:trace contextRef="#ctx0" brushRef="#br0" timeOffset="67966.9386">9410 6520 905,'0'0'98,"0"0"-84,0 0 56,-133 123-21,108-51-17,8 18-12,1 9-6,7 5-11,7-6 3,2-9-1,0-11 1,13-12 6,9-10-5,5-14 0,0-9 1,-2-10-7,-6-9 1,-5-4-2,-5-3-44,-7-7-113,-2 0-220</inkml:trace>
  <inkml:trace contextRef="#ctx0" brushRef="#br0" timeOffset="68624.696">9854 6800 365,'0'0'117,"0"0"-22,0 0 27,0 0-34,0 0 18,0 0-35,0-25-33,-5 43-20,-3 21-6,-1 15 8,2 4 9,5-2-10,2-8-12,0-8 5,4-8-12,15-10 6,4-7-4,7-11-1,4-4 4,-1-2 2,2-26 0,-1-8 1,-7-7-2,-7-5 3,-9-10 1,-9-2-2,-2-1-6,0 6-1,-9 14-1,-2 15-2,2 14-27,7 8-29,2 4-86,0 0-177,0 0-36</inkml:trace>
  <inkml:trace contextRef="#ctx0" brushRef="#br0" timeOffset="68858.9989">10338 6645 525,'0'0'323,"0"0"-278,0 0-21,0 0 34,-48 130 0,31-61 5,1 1-20,6-2-10,5-4-9,5-11-8,0-11-6,0-8-4,17-6-6,4-9 0,0-5-41,7-5-84,-3-9-93,1 0-111</inkml:trace>
  <inkml:trace contextRef="#ctx0" brushRef="#br0" timeOffset="69246.7111">10494 6965 742,'0'0'21,"0"0"-19,0 0 16,148-70-1,-91 57 17,-5 5-9,-15 4-18,-14 4-7,-12 0-2,-11 0-2,0 12 4,0 10 13,-23 6 27,-6 2-5,-4 0-4,-2-2-3,5 2-4,-1 2 1,4-1-6,3-3-4,6-3-2,4-6 1,7-4-4,7-4-1,0-3-5,0-3 2,15-2 1,18-1 4,9-2 13,9 0-13,-1 0-5,-1-2-6,-8-6-5,-4 1-70,-11 2-84,-6-5-111,-9-2-133</inkml:trace>
  <inkml:trace contextRef="#ctx0" brushRef="#br0" timeOffset="69526.4815">10869 6636 740,'0'0'96,"0"0"-81,0 0 22,0 0 12,155 26-6,-99 20 12,-7 13-9,-9 11-14,-15 5-18,-13-1 2,-12 0 1,-3-7-4,-26 1 11,-7-10-5,0-4 1,3-10 0,2-12-11,8-9-1,6-9-4,5-9-4,9-3-7,3-2-73,0 0-107,3-18-241</inkml:trace>
  <inkml:trace contextRef="#ctx0" brushRef="#br0" timeOffset="70254.5799">11482 6972 336,'0'0'125,"0"0"-75,0 0 38,0 0-21,0 0-18,0 0-2,-18 30-4,18-24 6,24-6 7,10 0-4,13 0 0,1-9-16,1-6-29,-6 3-3,-12 4-4,-11 2-72,-7 1-108,-5-2-95,-8-3-216</inkml:trace>
  <inkml:trace contextRef="#ctx0" brushRef="#br0" timeOffset="70694.3999">11932 6754 779,'0'0'113,"0"0"-102,0 0-6,0 0 12,0 0-1,-22 148 4,22-100-11,0 1-5,0-10 0,0-7 1,4-7-5,16-10 0,2-7 3,7-8 1,2 0-3,6-5 14,-4-20-9,-4-4 0,-3-8 0,-6-6-5,-6-4-1,-7-10 0,-3 2 0,-4 2 1,0 17 1,0 13 0,0 12 3,0 11 29,-4 0-5,-6 14-29,1 24 0,1 16 0,4 3 7,4-3-1,0-4 1,0-6-2,12-6-2,5-4-1,-2-8-2,1-1-3,-3-7-65,-2-6-81,2-9-114,-3-3-126</inkml:trace>
  <inkml:trace contextRef="#ctx0" brushRef="#br0" timeOffset="71019.2092">12380 7108 628,'0'0'99,"0"0"-45,0 0 34,-36 113-51,36-84-23,0-4-6,15-7-1,3-6-7,3-9 3,4-3-1,-2 0 4,6-5 10,0-17 0,-4-2 12,0-11-6,-9 2 1,-5-3-6,-11 1-1,0 13-2,0 4 16,-25 9-7,-4 4 1,-9 3-23,-5 2 0,6 0-1,3 0 3,12 0-3,11 0 0,9 0-8,2 0-61,6 0-124,21 0-92</inkml:trace>
  <inkml:trace contextRef="#ctx0" brushRef="#br0" timeOffset="71662.452">12840 6965 334,'0'0'240,"0"0"-157,0 0-33,0 0-17,0 0 16,0 0 21,100 7-14,-63-7-5,-1 0-9,-5 0-18,-6 0-12,-7 0-9,-9-2-3,-4-1-33,5 0-82,-1-5-134,4-4-109</inkml:trace>
  <inkml:trace contextRef="#ctx0" brushRef="#br0" timeOffset="72109.6894">13333 6800 702,'0'0'102,"0"0"-70,0 0 24,0 0-10,0 0-17,-32 118-6,30-71-10,2-1-3,0-7 2,0-5-7,0-8-3,8-9 1,7-5 0,5-10 3,8-2-4,1 0 11,2-13-6,-4-9 3,-6-4-7,-2-6 3,-9-5-4,-2-4-2,-4-5 4,-4-4-1,0 8-2,0 10 0,0 10 1,0 15 2,0 3 0,0 4 9,-2 0-3,-2 0-5,-4 21-4,2 6-1,4 7 2,2 5 4,0 3-1,0-2-1,2-2-2,6-1-1,4-8-1,-5 0 0,-3-4-29,-1-3-87,6-8-150,1-10-104</inkml:trace>
  <inkml:trace contextRef="#ctx0" brushRef="#br0" timeOffset="72338.4683">13693 7092 639,'0'0'134,"0"0"-122,0 0 17,0 0 53,0 0-27,18 123-19,-10-95-11,0-4 0,-4-2-4,-1-6-18,0-5 4,0-2-7,-1-6-12,2 0-54,0-3-72,4 0-45,0-8-13,0-19-121</inkml:trace>
  <inkml:trace contextRef="#ctx0" brushRef="#br0" timeOffset="72831.9522">13958 6874 653,'0'0'122,"0"0"-122,0 0 25,0 0 28,0 0 2,143 0-30,-103 0-13,0-9-4,-5 2 5,-5 3-5,-11 4-2,-9 0-6,-6 0 0,-4 0-1,0 2 1,0 14 2,-3 7 6,-10-2-4,0 4 1,-5 1-2,-1 3-1,-4 3-1,-4 0-1,-1 3 2,0-2 0,1-2 0,6-3 0,5-8-2,5-3 0,7-6 4,4-6-4,0 0 1,0-5 0,7 2 15,21-2 12,5 0-5,6 0 4,7 0-10,1 0-10,-2 0-3,-5-4-1,-7-3-1,-6 0-2,-12-1-9,-8-1-33,-7-3-28,0 2-120,-7-2-49,-14-3-127</inkml:trace>
  <inkml:trace contextRef="#ctx0" brushRef="#br0" timeOffset="73132.6427">14075 6545 604,'0'0'110,"0"0"-66,0 0 66,0 0-76,0 0-33,0 0 13,40-8 0,-10 5 1,-1 0-9,-4 1-5,-3-4-1,-4 3-93,-7-4-90,0-6-97</inkml:trace>
  <inkml:trace contextRef="#ctx0" brushRef="#br0" timeOffset="73370.6842">14415 6288 757,'0'0'45,"0"0"39,0 0-43,0 0-33,0 0 39,0 0-8,20 130-7,-18-91-2,-2-8-10,0 1-14,0-9-1,0-1-2,0-2-3,0-1-23,0-4-66,0-1-87,0-4-68,0-4-94</inkml:trace>
  <inkml:trace contextRef="#ctx0" brushRef="#br0" timeOffset="74115.7513">14653 7006 409,'0'0'147,"0"0"-95,0 0-17,0 0 3,0 0 39,0 0-6,81 0-11,-35 0-19,6-12 0,-3 2-4,-7-2-12,-13 5-14,-10 4-9,-13-1-2,-6 2-13,0-1-40,0 0-75,0-3-94,0-6-119</inkml:trace>
  <inkml:trace contextRef="#ctx0" brushRef="#br0" timeOffset="74565.0498">15182 6747 614,'0'0'74,"0"0"-52,0 0 2,0 0 40,0 0 8,0 116-42,0-72-11,0-1-8,0-3-5,0-6-2,11-6-2,4-8-1,3-8 1,5-10-2,4-2 3,2-2 1,-4-18 3,5-7-3,-8-8-1,-3-7-1,-10-2-2,-1-4 1,-6 2-2,-2 8 2,0 8 2,0 11 0,0 8 9,0 7 19,0 4 9,-2 0-15,-6 1-22,5 21 0,-1 17-2,2 4 5,2 6 1,0-2 1,0-6 0,6-3-4,7-1-2,3-4-2,-3-3 0,1-2-42,-3-7-55,0-7-149,0-9-87</inkml:trace>
  <inkml:trace contextRef="#ctx0" brushRef="#br0" timeOffset="75110.6793">15691 7088 342,'0'0'288,"0"0"-279,0 0 10,0 0 25,0 0-14,0 0-15,-37 34-10,34-34 0,2 0 13,-5 0 12,1-16-27,3-2-3,2 2 2,0-2-2,0 6 0,2 1-1,10 4-2,5 3 3,-4 4-1,0 0 1,3 0 0,-3 0 0,1 17 3,-1 0-1,-1 6 4,-4 0-3,-1-1-1,-3 5-1,-4-1 7,0 3-2,-4 5 1,-22 1 2,-2 0 0,-5-3-1,-1-5-2,3-8 1,7-10 2,6-5 6,6-4-9,8 0 0,4-13-6,0-6 0,0 3-7,4 2-2,13 5 6,-2 9 3,1 0-1,2 0 1,1 14 3,2 5 11,-1-1-4,2-2 4,-2-4 1,-2 1-7,0-8-6,-1 2-2,-3-6-5,0-1-111,-2 0-89,0 0-110</inkml:trace>
  <inkml:trace contextRef="#ctx0" brushRef="#br0" timeOffset="75584.5654">16055 6930 597,'0'0'152,"0"0"-151,0 0 9,0 0 27,137-2-12,-81-6 5,-8-3-21,-3 6-7,-9 1 9,-11 2-3,-13 2-8,-5 0 0,-7 0-8,0 6 8,0 11 16,-9 6 9,-11 5-10,-2 2-3,-2 0-2,-1 0 1,-2 0-6,0-2 2,0 1-2,-1-3 6,6-6-6,3-3 1,9-2-5,5-4 2,5-2-2,0-3 6,0-2-1,20-4 8,11 0 21,14 0 7,1 0-22,6 0-4,-3 0-8,-7 0 1,-6-7-9,-9 4-1,-9-4-6,-9 0-36,-7-4-51,-2 0-91,0-5-135</inkml:trace>
  <inkml:trace contextRef="#ctx0" brushRef="#br0" timeOffset="75855.7141">16171 6604 776,'0'0'46,"0"0"-38,0 0 7,0 0 10,164-38-3,-107 27-20,-6 1-2,-11 2-26,-13 0-124,-15-1-93,-10-4-232</inkml:trace>
  <inkml:trace contextRef="#ctx0" brushRef="#br0" timeOffset="76506.6688">16713 6292 428,'0'0'268,"0"0"-267,0 0 1,0 0 14,0 0-1,0 0-8,-10 38 2,-4-32-2,1 0 3,1-3-4,5-3 2,1 0-4,6 0 1,0-15-5,0-3-10,6 1-6,13-3 10,3 6 2,0-3 3,0 5 1,-1 2 6,-4 5-5,-3 4 8,-2 1-9,5 0 7,-4 6-2,1 10 1,1 4-4,-4 4 5,-4 4-1,-5 3-1,-2 2 2,0 0 0,-16 2 1,-11-1 1,-4 1-5,-2-3 1,1-4-5,8-10 1,7-6 1,5-4-1,4-6 0,3-2 10,3 0-8,2 0 3,0-10-6,0-4-3,15 2 0,3 6 3,0 3 1,2 3 6,2 0 4,7 0 13,0 0 6,3 0-2,-3 3-6,2-3 27,-5 0-7,4 0 12,-9 0-19,-3-3-3,-1-6-3,-9-2-12,-2 4-7,-3-1-7,-3 4-3,0-3-20,0 2-76,0-2-101,0-4-224</inkml:trace>
  <inkml:trace contextRef="#ctx0" brushRef="#br0" timeOffset="76797.7206">17318 6411 680,'0'0'200,"0"0"-190,116 30 63,-61 5-2,5 14-11,-7 15-19,-10 14-12,-18 11-11,-21 7 0,-4 5 4,-29-6 0,-17-2-3,-1-13-1,-6-12 10,7-15 6,11-14-1,10-14-3,12-10-14,6-9-7,5-1-7,0-4-2,-5-1-6,-4 0-49,-4 0-69,-8-4-170,-2-10-251</inkml:trace>
  <inkml:trace contextRef="#ctx0" brushRef="#br0" timeOffset="90547.7473">646 9523 331,'0'0'111,"0"0"-1,0 0 23,0 0-23,0 0-16,0 0-22,0 0-20,0 0-17,0-54-23,0 54-12,0 3-6,7 22 3,3 10 3,0 11 4,-4-2 0,-2 2 2,3-5-5,-1-7-1,8-8 0,1-9-6,8-10-29,4-7 4,2 0 12,1-18 13,2-12 6,-5-6 2,-6-5 5,-13-5-2,-4-3-1,-4 1 2,0 6 2,0 5 3,-6 14 14,0 11 9,0 5 6,4 7 4,2 0-12,-2 0-32,2 10-9,0 20 2,0 11 7,0 3 4,0-2-3,10 0 0,2-2-1,1 1 1,2-6-1,5-4-102,-5-12-63,3-7-97,-1-12-129</inkml:trace>
  <inkml:trace contextRef="#ctx0" brushRef="#br0" timeOffset="90832.7233">1205 9729 686,'0'0'44,"0"0"-40,0 0 9,0 0-12,0 104-1,25-91 0,4-8-3,2-5 3,4 0 10,-3-14-5,-8-12 29,-3-6 60,-13-4-1,-8 0-10,0-3-26,0 7-3,-16 6-7,-5 11-28,-6 5-19,0 10-2,-2 0 0,0 8-50,2 14-64,2-1-88,10-1-69,5-8-194</inkml:trace>
  <inkml:trace contextRef="#ctx0" brushRef="#br0" timeOffset="91131.7363">621 10267 777,'0'0'240,"0"0"-240,0 0-32,0 0 32,125-16 49,-28-16 0,26-11-25,9-9-6,10-6 5,1-2 5,-4 0-2,-10 6-9,-20 9-6,-18 9-2,-28 14-7,-29 8-2,-24 8 0,-10 6-46,-18 0-45,-32 8-100,-17 16-244</inkml:trace>
  <inkml:trace contextRef="#ctx0" brushRef="#br0" timeOffset="91418.5341">673 10610 365,'0'0'541,"0"0"-541,0 0-14,0 0 14,0 0 74,185-13 16,-72-27-42,19-10-9,3-8-13,3-5 0,-4 2-10,-8-1-6,-5 4-2,-17 3 2,-17 9-10,-25 8 1,-22 10 0,-22 12-2,-13 5-31,-5 2-75,-12-3-207,-28-6-336</inkml:trace>
  <inkml:trace contextRef="#ctx0" brushRef="#br0" timeOffset="93450.6446">713 8462 677,'0'0'42,"0"0"6,0 0 92,0 0-56,0 0-1,0 0-23,15-72-43,28 43-4,12-3-11,10 1 4,-3 0-4,-8 7-4,-16 10-64,-16 6-9,-14 6-30,-8 2-46,0 0 73,-6 0 50,-18 0 26,-1 2 2,2 6 30,6 3 44,8-2 1,4 9-19,5 8-23,0 14-20,0 13 0,5 7 3,4 5-7,-2-2-1,-3 1-5,-2-4-3,-1-7-67,2-10-141,0-12-132</inkml:trace>
  <inkml:trace contextRef="#ctx0" brushRef="#br0" timeOffset="93758.5351">1134 8652 749,'0'0'126,"0"0"-119,0 0 4,0 0-4,0 0-7,0 0 0,-4 101-1,19-81 1,5-4 0,3-6 0,3-10-2,0 0 2,-1-2 3,0-22 8,-7-6 11,-10-6-9,-5-5 35,-3 3 9,-4 2-3,-19 8-8,-4 7-22,0 10-24,-4 10 0,2 1-7,4 0-36,7 15-65,8 3-108,10-6-63,0-8-187</inkml:trace>
  <inkml:trace contextRef="#ctx0" brushRef="#br0" timeOffset="94658.4371">1697 8301 754,'0'0'127,"0"0"-108,0 0-11,0 0-6,0 0 31,8 152 16,-4-55-11,0 17-3,0 4-15,-1-3-8,3-9-6,5-13-2,7-17-4,7-18 6,8-16-6,8-16 1,1-14 2,8-12-3,-4-3 2,-8-28 2,-10-10 1,-17-10 4,-11-7 0,-15-7-3,-29-3-2,-12 7-4,-8 3-2,-1 9 2,9 13 3,11 3-3,18 12 0,12 3-1,13-3 0,2-2-12,17-10-40,23-4-9,7-4-4,5 1 15,-3 0 5,-7 8 43,-8 6 2,-14 8 2,-9 7 6,-11 6 24,0 1 16,0 4-10,0-3-12,0 1-18,0-1-7,-4 3 0,-1 0-1,5 0-8,0 0-3,0 0-2,0 5 7,0 12 3,0-1-1,0 7 3,7-4-5,6-3 5,5 2-1,2-11 2,-3 0 1,2-5 0,-6-2 1,-4 0 2,-2 0 3,-4-9 2,2-10 8,2-5-12,-3 1 2,4 6-5,-6 7 3,0 6 1,-2 4 0,0 0 1,0 0-6,0 0-3,0 0-4,0 0-11,0 2 4,0 10 14,0 4 0,0-4 1,0-3 0,0-9 1,0 0 1,0 0-1,0 0 4,0 0 10,0-3 2,6-15-1,5-7-17,3 0-7,1 3 7,6 4 0,-1 5-2,0 6 1,2 5-2,-6 2-4,1 0-3,-6 2-2,-1 16-1,-6 3-31,-4 10-88,0-3-30,0 0-82,0-12-95</inkml:trace>
  <inkml:trace contextRef="#ctx0" brushRef="#br0" timeOffset="95062.5865">2661 8235 660,'0'0'170,"0"0"-161,0 0 32,0 0-1,-132 48-10,101-17-21,9 2-8,9 2-1,5-5-1,8-6-8,0-10-14,19-6-33,12-8-6,6 0 53,4-26-10,-5-6 14,-7-7 5,-14 1 2,-9-3 9,-6-8 20,0-2 32,0-4 12,-13 6-24,3 14 7,0 12-7,3 14 0,5 5-12,0 4-12,2 0-27,0 10-6,0 24-4,0 16 10,2 6 0,11 1 0,5 1 0,-6-1 1,1 6-1,-9 1-42,-4-2-98,-2-6-119,-25-12-129</inkml:trace>
  <inkml:trace contextRef="#ctx0" brushRef="#br0" timeOffset="95230.6411">2099 8073 1039,'0'0'14,"0"0"-1,0 0 12,0 0-25,0 0-173,0 0-460</inkml:trace>
  <inkml:trace contextRef="#ctx0" brushRef="#br0" timeOffset="96712.16">5478 10090 201,'0'0'641,"0"0"-600,0 0 6,0 0 33,0 0-51,0 0-29,-8-21-6,20 26-5,7 22 3,-4 8 3,-6 10 5,-6 3 6,-3 2-2,0-3 2,0-4-2,-3-11-2,3-8-2,0-8-1,12-10-7,17-6 0,6 0-4,5-20 5,2-18 5,-6-6-7,-9-8 9,-7-1 5,-9 6-2,-6 4 0,-4 13 4,-1 11 7,0 7 10,0 7-5,0 3 16,0 2-10,0 0-25,0 22-18,0 21 18,0 10 1,0 5 12,5 0-11,-3-2 0,5-3-1,-1-5-1,2-8-93,0-7-74,4-14-79,0-15-101</inkml:trace>
  <inkml:trace contextRef="#ctx0" brushRef="#br0" timeOffset="96999.5776">5927 10525 532,'0'0'118,"0"0"-105,0 0 26,0 0 6,0 130-28,0-101-10,19-5-3,8-10-2,4-10 7,8-4-3,-4 0 12,-1-23 7,-11-6 9,-9-5 3,-12-2 24,-2-7 1,-7 4-7,-17 2-10,-5 11-12,-2 8-18,-2 9-6,2 9-9,4 0 0,8 0-2,4 12-7,11 5-60,4-2-55,0-1-97,23-7-45,7-7-130</inkml:trace>
  <inkml:trace contextRef="#ctx0" brushRef="#br0" timeOffset="97202.1803">6729 10379 1020,'0'0'10,"0"0"-6,0 0-4,156-48 6,-94 24-3,-4 4-3,-6 10-83,-19 3-193,-22 5-90</inkml:trace>
  <inkml:trace contextRef="#ctx0" brushRef="#br0" timeOffset="97372.6733">6698 10622 933,'0'0'0,"0"0"-100,151-35 100,-77 21 0,0-2-126,-4 2-281</inkml:trace>
  <inkml:trace contextRef="#ctx0" brushRef="#br0" timeOffset="98160.6826">8000 10455 525,'0'0'93,"0"0"-75,0 0 19,0 0 40,0 0-9,0 0-8,73-46-19,-32 11-18,-6-2-6,-8-7 10,-11-2-10,-10-5-7,-6-1 5,0-2-3,-11 12-4,-7 12-3,0 11 1,5 17 8,1 2-14,2 0 0,1 25-1,-1 13-7,4 10 8,6 10 0,0 2-2,0 1 0,16-8 2,8-4-1,5-11-4,6-14-7,3-14 0,5-10 9,2 0 0,-1-22-2,-4-12-10,-4-6-6,-12-11 8,-6-2-6,-11-12 7,-5 0-1,-2 3 13,0 9 1,0 19 3,0 17 21,-4 12 2,-3 5-7,-1 4-19,-2 26-1,0 16-1,5 15 1,3 2 3,2 6 8,0-5 7,4-10-3,19-8-9,6-8 3,6-14 2,5-4 0,-3-11-4,-1-9-7,-2 0-21,-10 0-72,-10-19-149,-12-3-172</inkml:trace>
  <inkml:trace contextRef="#ctx0" brushRef="#br0" timeOffset="98319.5622">8557 10253 881,'0'0'30,"0"0"-29,142-72 13,-73 47-2,-6 5-12,-16 12-37,-27 8-211,-20 0-131</inkml:trace>
  <inkml:trace contextRef="#ctx0" brushRef="#br0" timeOffset="98834.4242">7614 11131 892,'0'0'38,"0"0"-38,0 0 0,0 0 6,0 0 4,176-53-5,-115 36-2,-2 5 0,-18 2-3,-11 8 0,-14 2-5,-9 0-23,-7 2-27,0 16 55,0 3 5,-21 6 1,-4 1 2,-2-2 2,-3 0 8,0 3 4,-4-4-3,1 5 1,-1-2-7,4 3 3,7-8-3,2-5-1,13-6 2,6-5 5,2-2-11,0 2-6,14-2 9,24 0 1,12-3 17,6-2-8,4 0-11,-2 0-9,-7-7-1,-6-2-43,-6-1-74,-5-4-113,-10-4-135</inkml:trace>
  <inkml:trace contextRef="#ctx0" brushRef="#br0" timeOffset="99063.4045">8169 11269 918,'0'0'17,"0"0"-10,0 0-7,0 0 15,183-9 22,-110-4-12,-5 4-18,-11 4-3,-17 5-4,-18-2-18,-8 2-19,-12 0-87,-2-5-38,0-2 19,-20-3-233</inkml:trace>
  <inkml:trace contextRef="#ctx0" brushRef="#br0" timeOffset="99340.4266">8409 11129 536,'0'0'56,"0"0"-28,0 0-4,0 0 17,0 0 22,118-2-19,-72 10-2,-7 12-4,-5 5-9,-7 2-6,-9 4-1,-10 0-6,-8 5 5,0-2 2,-2 0-4,-21-2-3,2-3-3,-1-9-6,3-3-4,9-10-3,1-3-38,6-4-56,3 0-63,0-4-60,0-16-290</inkml:trace>
  <inkml:trace contextRef="#ctx0" brushRef="#br0" timeOffset="99840.6254">9277 11142 7,'0'0'784,"0"0"-762,0 0-21,0 0 25,0 0 7,-31 123-1,16-88-8,-6-3-14,-4 1 5,-1-6-2,-3-1-3,-5-7-6,3-6 6,0-5-4,4-4-1,4-4 0,10 0-3,9 0 17,4 0 9,0-8-4,11-9-18,18 2-2,4 0 0,2 6-2,2 3 2,-8 6-2,-4 0-1,3 0-1,-1 4 3,2 1-2,2-1-1,2-2 4,-1-2-2,-1 0 1,-1-9 3,-4-10 8,-4-2 5,-10-2 8,-9-2-1,-3-1-7,0-7-5,-17 5-8,-5 8 1,-2 6-3,3 5 1,1 9-5,2 0-2,7 0-30,9 0-78,2-7-152,2-9-335</inkml:trace>
  <inkml:trace contextRef="#ctx0" brushRef="#br0" timeOffset="100478.6351">10075 9964 312,'0'0'217,"0"0"-144,0 0 55,0 0 16,0 0-58,0 0-25,0-23-44,0 56-15,-7 15-2,3 6 7,2 2 3,2-3-7,0-7 1,0-7-2,15-8 2,5-7-3,3-10 1,4-8-2,-1-6 7,1-2 3,3-27 9,-3-10 1,0-7-12,-10-5 4,-9-3-5,-8-1-2,0 2-5,0 11-3,-2 7-16,-4 14-52,5 5-88,1 2-151,0 0-255</inkml:trace>
  <inkml:trace contextRef="#ctx0" brushRef="#br0" timeOffset="100695.362">10614 9760 519,'0'0'303,"0"0"-270,0 0 17,0 0 38,-75 105-12,50-40-25,2 2-7,11-2-16,2-5-3,10-6-12,0-8-5,0-5-8,14-5 1,4-4-1,6-3-35,1-3-66,2-7-132,-2-13-172</inkml:trace>
  <inkml:trace contextRef="#ctx0" brushRef="#br0" timeOffset="101092.636">10791 10132 836,'0'0'25,"0"0"-14,131-58-11,-59 34 20,1-2-1,-4 6-9,-13 13-6,-17 2-4,-12 5-1,-13 0-2,-10 0-7,-4 5 10,0 9 2,-8 6 17,-17 6-2,-2 1-4,-2 4-6,0 1 8,-2-1-4,0 1 2,-2 5-2,3-5-2,8-2 4,5-4-2,9-10 8,4 0-1,4-2-5,0-4 0,25 0 3,10-2 2,10-4-3,4-4-12,-1 0 2,-1 0-5,-4-4 0,-7-8-85,-14-4-69,-10-2-144</inkml:trace>
  <inkml:trace contextRef="#ctx0" brushRef="#br0" timeOffset="101370.4239">11325 9806 408,'0'0'350,"0"0"-328,0 0 10,147 19 78,-84 17-38,0 15 8,-13 9-37,-12 8-15,-15 2-9,-19 2-2,-4 2-2,-13 3 1,-22-1-1,-6-4-2,-1-10 1,2-9-1,3-13 1,12-12-6,9-12-3,7-7-3,9-9-2,0 0-27,4-21-73,25-28-251</inkml:trace>
  <inkml:trace contextRef="#ctx0" brushRef="#br0" timeOffset="101814.2998">12459 10314 681,'0'0'252,"0"0"-233,0 0-17,0 0 60,175-15-17,-106 1-19,2 4-17,-15 5-9,-16 5-26,-13 0-63,-18 0-117,-9 0-75,-2 0-164</inkml:trace>
  <inkml:trace contextRef="#ctx0" brushRef="#br0" timeOffset="101979.5606">12498 10507 581,'0'0'223,"0"0"-219,0 0-1,0 0 65,0 0-9,191 3-23,-102-18-33,-4 1-3,-16 4-222,-15-2-270</inkml:trace>
  <inkml:trace contextRef="#ctx0" brushRef="#br0" timeOffset="102750.3817">14112 10217 679,'0'0'134,"0"0"-119,0 0 36,0 0 26,0 0-48,122-128-4,-81 85 0,-6 3-13,-8-2-4,-12-4-2,-11-3 5,-4-5-7,0 11 2,0 11-3,-4 9 2,-4 15 4,-5 8-5,-2 0-4,-7 6-1,1 24 1,0 4-1,3 10 1,10 5 1,3 3-1,5 2 0,0-4 0,5-6 0,17-8 0,9-12 0,6-14 0,13-10 1,0 0 1,0-11-2,-10-19-4,-7-5-8,-10-7 8,-7-6-12,-7-1 9,-5-4 2,-4 4 5,0 11 1,0 11 0,0 10-1,0 9 2,0 8 7,0 0-9,0 0-5,0 21-6,0 14 11,0 11 8,0 9 9,0-3 3,0-2 7,0-1-16,16-12-3,1-4-6,4-10-4,-1-15-10,4-5-50,-5-3-64,1-3-217,-12-19-221</inkml:trace>
  <inkml:trace contextRef="#ctx0" brushRef="#br0" timeOffset="102909.5876">14582 9964 195,'0'0'679,"0"0"-662,0 0-12,0 0 36,181-57-20,-104 42-11,-8-1-10,-17 9-12,-27 7-189,-25 0-73</inkml:trace>
  <inkml:trace contextRef="#ctx0" brushRef="#br0" timeOffset="103371.6148">13679 10800 749,'0'0'44,"0"0"-41,0 0 55,0 0-19,0 0 32,0 0-11,158-7-29,-95-12-19,-5 3 2,-15 10-9,-22 3-5,-9 3-1,-12 0-10,0 12 11,-6 9 4,-19 2 3,-4-2-2,-4 4-1,1-2-3,-2 5 9,1 0 1,2 4-5,5-4 1,7-1-2,7-5-1,6-6 3,6-2 2,0-2-2,10-3-5,19 0 7,11-5 0,6-4-5,8 0 2,-1 0-6,-3-2-37,-5-10-65,-6-1-164,-10 1-110</inkml:trace>
  <inkml:trace contextRef="#ctx0" brushRef="#br0" timeOffset="103569.5603">14205 11030 566,'0'0'362,"0"0"-350,0 0-4,137-24 33,-60 8 2,1 2-13,-9 5-24,-15 2-6,-18 7-37,-16 0-59,-14 0-143,-6 0-33,0-5-152</inkml:trace>
  <inkml:trace contextRef="#ctx0" brushRef="#br0" timeOffset="103862.7319">14471 10814 656,'0'0'26,"0"0"-9,0 0-5,0 0 27,126 44 13,-76-28-8,-3 2-2,-3 4-11,-8-1-7,-12 2-9,-8 2-1,-11 0 9,-5 2 0,-2 2 16,-23 4-6,-4-5-10,4-2-10,3-6-10,9-4-3,4-6-1,4-6-68,5-4-85,0 0-55,0-10-52</inkml:trace>
  <inkml:trace contextRef="#ctx0" brushRef="#br0" timeOffset="104369.8071">15450 10818 773,'0'0'104,"0"0"-102,0 0-2,0 0 15,0 0 10,-45 128-7,22-95-7,-4-1-1,-6-4 1,-5-3-2,-1-4-4,0-7 3,4-8-6,8-6 2,5 0 0,8 0-3,10-8-1,4-4-5,0-2-2,8 0-3,13 4 10,6 4 1,0 6 1,4 0 6,0 0-3,0 16 6,-1 3-6,0 1 0,2-6-3,5-5 0,3-9 6,7 0 8,1-4 1,-4-14 2,-11-6 0,-10 0 10,-13-2 7,-10-3 2,0-5 0,-17 2-4,-14 3-13,0 4-3,2 9 4,4 9-15,5 2-3,2 5-4,4 0-54,6 0-146,1 0-390</inkml:trace>
  <inkml:trace contextRef="#ctx0" brushRef="#br0" timeOffset="111443.9694">16782 9462 678,'0'0'51,"0"0"-47,0 0 44,0 0 18,0 0-40,0 0-11,0 0-7,-17 7 1,3 0-3,-1 0 7,-1-5 6,-1-1 6,3-1-10,3 0 0,4 0-3,5-7-4,2-10-1,0-2-7,20-1 2,13 1-5,8 5 4,-4 5-2,1 5-1,-7 4 1,-2 0 1,-8 13 0,-6 15 0,-8 4 1,-7 8 2,0 2 10,-16 7-7,-17 1 10,-9 1-4,-10-2-8,-2-3 4,3-9-5,11-7-2,9-10 0,13-10 1,11-8-2,5-2 3,2-11 7,0-10-10,16-2-2,6 9 2,5 7 2,-2 7 0,3 0 3,-1 0-2,-2 18 1,-5-1-4,4 6 2,1-5-4,-3-1 2,3-3-24,-1-5-60,3-9-120,-1 0-142</inkml:trace>
  <inkml:trace contextRef="#ctx0" brushRef="#br0" timeOffset="111864.5435">17137 9619 731,'0'0'30,"0"0"-29,0 0 68,141-29-27,-79 22-3,0-1-14,-6 2-19,-12 6-4,-10 0-1,-18 0-1,-9 0 0,-7 0 1,0 4-1,0 12 3,-15 5 9,-10 5 6,-10 3-7,-1 0 6,-4 3 1,-1 5-12,-2 1 0,5 3-1,7-2-3,6-6 1,10-3 1,12-6-1,3-7-3,0 0 4,27-5 7,12-2 6,3 0 1,7-4-3,0-6-8,2 0-2,-5 0-2,-3-8-3,-12-10-4,-10 1-58,-12-2-27,-9-3-119,0-8-162</inkml:trace>
  <inkml:trace contextRef="#ctx0" brushRef="#br0" timeOffset="112516.4907">17795 9029 613,'0'0'33,"0"0"-26,0 0 74,0 0-39,0 0-33,0 0-5,-41 9 0,24-1-2,3-4 1,5-4 1,3 0 0,1 0 7,5-2 0,0-12-11,0 2 5,0-3-5,9 1-2,6 4 2,1 3 0,5-2 2,-2 3-2,1 4 2,3 2 2,-6 0 9,2 0-9,-7 12 2,-2 10-2,-8 7 0,-2-1 0,0 4 5,0 1 2,-18 0-4,-2-4 7,-2-3-4,-5-1-2,2-4-8,0-6 5,3-5-4,7-2 0,3-6-1,8-2 2,4 0 2,0 0-3,0 0-1,0 0-9,12 0 7,5 0-1,1 4 0,9 10 3,6-2 2,3-2-1,11-4 19,-1-6 19,0 0 12,-7 0-8,-5-11-8,-14-3-19,-10-3-1,-3-3-6,-4 4-6,-3 2-2,0 6-1,0 6-31,0 2-57,3 0-110,-1 10-99,-2 13 4</inkml:trace>
  <inkml:trace contextRef="#ctx0" brushRef="#br0" timeOffset="112787.039">18192 9489 739,'0'0'121,"0"0"-80,0 0-10,0 0 7,0 0 25,0 130-30,0-84-16,0-2-5,4-4-6,1-3-3,1-4-1,-2-6-2,-4-5-5,0-2-51,0-6-32,0-2-127,0-7-36,-10-5-202</inkml:trace>
  <inkml:trace contextRef="#ctx0" brushRef="#br0" timeOffset="112984.5273">17997 9757 100,'0'0'645,"0"0"-637,0 0 2,139-52 67,-79 36-57,0 0-19,-2 2-1,-7-2-101,-11 2-89,-10 0-104</inkml:trace>
  <inkml:trace contextRef="#ctx0" brushRef="#br0" timeOffset="113402.2817">18576 9503 440,'0'0'119,"0"0"-60,0 0 73,147-87-27,-106 75-33,-1 12-28,-4 0-17,-7 0-7,-7 21-5,-11-2-7,-11 8-4,0 1 2,-17-2-2,-17 0 5,-6-2-7,2-4 1,7-5 0,11-6-1,9-4-4,9-5 2,2 0-3,0 0-4,0 0 3,19 0 4,6 0 2,2 0-2,0 0 1,-3 9 3,1 1-3,-10 4-1,-3 0 5,-10 2 7,-2 4-7,-5-1 13,-21 4 11,-11 2-3,-2-6-11,-1 2-8,4-5-4,8-9-3,11-2 0,6-5-22,9 0-20,2-19-39,0-8-134,0-6-58,15-1-204</inkml:trace>
  <inkml:trace contextRef="#ctx0" brushRef="#br0" timeOffset="113806.7399">19081 9506 706,'0'0'62,"0"0"-50,0 0 86,134-41-41,-81 31-36,-5 3-8,-8 5-9,-8 0 0,-14 2-1,-11 0-3,-4 0 1,-3 0 1,0 2 4,0 14 6,-20 7 3,-1 3-1,-6 2-10,-5 6 0,-2 0 0,-7 4 1,-1-1-5,6-4 3,10-3-2,7-6 0,9-7 6,10-5 8,0-3 2,0-2-3,26-6 9,10-1 5,8 0-14,5 0-9,1 0-3,-7-5-2,-4-4-7,-10 1-82,-2 1-62,-3-5-155,3-6-204</inkml:trace>
  <inkml:trace contextRef="#ctx0" brushRef="#br0" timeOffset="114039.5371">19841 9472 681,'0'0'167,"0"0"-99,0 0-35,0 0 49,0 0 6,0 0-33,20 123-23,-11-89-2,-3-4-19,-1-2-4,-3-1-4,-2-3-2,0-1-1,0 0-6,0-6-42,0 1-42,0-4-45,-7-3-145,-11-6-43</inkml:trace>
  <inkml:trace contextRef="#ctx0" brushRef="#br0" timeOffset="114504.6158">19725 9717 611,'0'0'12,"0"0"-6,0 0 18,153-58-20,-88 42-4,0-5-12,-4-2-30,-11-1-55,-9 1-65,-17 3 65,-6 5 45,-7 1 43,-4 0 9,2 1 95,-3 2 24,1 3 43,-3-1-16,-1 5 1,-2 3-19,-1-2-33,0 3-51,0 0-29,0 15-13,0 16 20,0 6 1,-6 4-11,-5-4-3,0 5-1,0-3 1,4-6-5,2-6-3,5-8-1,0-8 1,0-6 1,14-5-1,22 0 7,11 0-4,11-12 3,4-4-7,-2 0 1,-2 0-2,-6-2 2,-12 6-4,-11 0-10,-9 5-38,-14-2-16,-6-3-53,0 1-170,-22-3-124</inkml:trace>
  <inkml:trace contextRef="#ctx0" brushRef="#br0" timeOffset="114694.1852">20514 9557 224,'0'0'405,"0"0"-315,0 0 65,0 0-21,0 0-61,-29 134-8,29-96-25,0 2-14,0-3-7,0-1-18,0-4 0,0-2-1,-2 2-33,-23 2-95,-6-2-167,0-8-183</inkml:trace>
  <inkml:trace contextRef="#ctx0" brushRef="#br0" timeOffset="115215.4511">17110 10282 570,'0'0'50,"0"0"-36,0 0 131,0 0 4,0 0-97,0 0-11,91 0 23,7 0-12,25 0-18,24 0-9,29 3 7,23-3-7,24 0-12,20 0-6,10 0-1,8 2-6,-10 0 3,-4-2 4,-17 0 0,-24 0-1,-16-14 6,-32-12 0,-26-1 12,-27-1 3,-22 0-7,-25 4-8,-23 6-9,-18 4-2,-14 2-1,-3 0-33,-20 2-49,-34 3-97,-28 7-121,-23 0-211</inkml:trace>
  <inkml:trace contextRef="#ctx0" brushRef="#br0" timeOffset="115704.1962">18088 10856 621,'0'0'103,"0"0"-80,0 0 73,0 0-21,0 0-42,123-20 3,-67 8-18,-2 2 3,-10 1 6,-13 9-11,-11 0-13,-8 0-3,-5 0-1,-7 0 1,0 13 2,0 5 1,-3 4 1,-15 2 5,-7 3 1,-6 0-7,-5 4 7,-1 1-1,4-1-2,6-2 2,6-5 3,13-4-5,6-4 5,2-4-4,0 2-1,22-4-2,12-4 7,3-4 1,5-2-5,-1 0-5,-3 0-3,-5-12-39,-2-4-50,0-2-114,-4-6-222</inkml:trace>
  <inkml:trace contextRef="#ctx0" brushRef="#br0" timeOffset="115877.7403">18637 11035 552,'0'0'327,"0"0"-306,0 0-13,0 0 40,132-31-26,-78 24-18,-8 0-4,-6 3-104,-13 3-129,-11-3-116</inkml:trace>
  <inkml:trace contextRef="#ctx0" brushRef="#br0" timeOffset="116282.3622">19089 10872 606,'0'0'40,"0"0"67,0 0 41,119-28-90,-90 28-11,-7 2-14,-9 15-15,-13 5-8,0-1-8,-11 3 3,-16 1 4,-2-5-5,5-2 4,4-8-8,11-5 1,7-2 0,2-3-2,0 0 0,0 2 1,11 2 2,9 2 1,9 1 0,-2 6-1,-1 1-2,-3 0 9,-10 2-2,-7-2 5,-6 2-2,-2 2 18,-27 4 9,-13 1-11,-2-3-13,-1-1-8,5-7-2,5-4-2,8-4 1,6-4-2,3 0-2,3-14-38,-1-12-64,1-6-149,-1-4-209</inkml:trace>
  <inkml:trace contextRef="#ctx0" brushRef="#br0" timeOffset="116603.8872">19239 10606 801,'0'0'26,"117"-5"1,-47 18 85,0 16-44,-4 12-17,-3 5-9,-7 2-15,-10 6-7,-16 2-2,-11 4 0,-19 3 6,0-3 6,-11 2 1,-20 2-4,-6-8-2,-4 1-4,1-13-13,7-10 5,6-4-9,11-12-3,5-4-1,7-6 0,2-8-14,-2 0-22,1-2-13,2-28-68,1-13-197,0-12-194</inkml:trace>
  <inkml:trace contextRef="#ctx0" brushRef="#br0" timeOffset="117067.5145">20133 10505 187,'0'0'630,"0"0"-623,113-44 14,-72 42 71,-10 2-60,-9 0-21,-13 20-10,-9 3 3,-4 2-2,-25 3 1,-7-3 5,5-1-3,2-6-1,5-2-3,7-4-1,9-7 1,8 0-1,0-5-2,2 0-4,23 0 6,4 0 5,2 0-3,1 0 11,0 4 13,-4 6-1,-2 0-1,-13 0 10,-9-1-12,-4 3 0,0 5 13,-24 0 0,-12 4-5,-7-1-17,-1 4-11,2-2 1,-2 0-3,-1 0-26,-1-3-102,-2-6-172,-1-3-294</inkml:trace>
  <inkml:trace contextRef="#ctx0" brushRef="#br0" timeOffset="117533.2462">17816 10652 760,'0'0'71,"0"0"-62,0 0 102,0 0-30,-160 63-11,106 2-2,8 15-6,3 15-1,17 2-6,17 4-12,9-11-13,11-8-1,29-9-11,12-9-7,10-6-10,3-12-1,6-18-28,-7-24-129,-17-13-753</inkml:trace>
  <inkml:trace contextRef="#ctx0" brushRef="#br0" timeOffset="145972.2665">12676 12717 508,'0'0'148,"0"0"-114,0 0-30,0 0 34,0 0 7,0 0-1,0 0 28,69 44-19,-9-44-24,-2-8-11,-8-7-13,-13 0-5,-6 4-2,-8-1-85,-12 5-101,-9 1-61,-2 4-153</inkml:trace>
  <inkml:trace contextRef="#ctx0" brushRef="#br0" timeOffset="146134.3125">12687 12923 725,'0'0'161,"0"0"-161,0 0 32,0 0-8,0 0 20,123-1 4,-56-12-39,-6 1-9,-3 3-96,-8-3-205,-5-2-195</inkml:trace>
  <inkml:trace contextRef="#ctx0" brushRef="#br0" timeOffset="146742.1429">13633 12890 878,'0'0'95,"0"0"-94,0 0 2,81-132 4,-49 89-2,-4-4 0,-4 0-3,-14 1 4,-3 1-6,-7 7 2,0 6 3,0 8-5,-9 9 11,-4 6 0,2 9 0,0 0-2,-4 6-9,-4 20-3,1 13 3,5 4 3,1 12-3,8 1 7,2 4-6,2-2 1,0-6 3,2-5-4,19-10-1,2-10-1,12-11 1,4-13 4,13-3-4,3-14 0,2-23-4,-1-14-32,-10-7 10,-11-5-24,-6-4 7,-12 1 10,-11 10 33,-6 7 1,0 12 22,0 10 17,-6 12-2,-1 6 9,0 9-8,1 0-29,-1 22-8,-6 18-2,1 11 11,3 3 3,5 0 9,2-2-7,2-1 9,0-5-18,2-11-3,15-5 4,8-10-7,4-8 3,0-8-3,2-4-2,-2 0-13,-3-13-67,-6-12-62,-8-5-207</inkml:trace>
  <inkml:trace contextRef="#ctx0" brushRef="#br0" timeOffset="146907.7369">14128 12665 929,'0'0'86,"0"0"-84,122-78 9,-46 50 1,-5 2-12,-8 4-7,-26 10-176,-24 2-101,-13 1-140</inkml:trace>
  <inkml:trace contextRef="#ctx0" brushRef="#br0" timeOffset="151504.3775">13276 13549 752,'0'0'119,"0"0"-88,0 0 50,0 0-3,0 0-41,0 0-31,0 0-3,-35 0 1,54 0-4,12 0 7,11 0 15,10-3-5,2-9 4,-3 1-11,-8 3-3,-13 6-7,-10 2-1,-11 0 0,-9 14-24,0 10 7,-6 7 13,-21 1 5,-6 4 0,-5 1 5,0 2-5,-2-7 5,2 0 1,5-6 9,8-5 2,12-4-6,4-5-2,9-2-7,0 0 0,11-1-2,19 0 3,17-9 3,9 0 2,5 0-4,-3-4-4,-5-8-56,-11 2-106,-8-4-151,-12-4-174</inkml:trace>
  <inkml:trace contextRef="#ctx0" brushRef="#br0" timeOffset="151693.5697">13737 13786 969,'0'0'126,"0"0"-126,0 0 0,0 0 22,132-7 10,-70 4-24,-10 3-8,-15 0 0,-10 0-67,-9 0-117,-11 0-67,-7-14 35,0-6-86</inkml:trace>
  <inkml:trace contextRef="#ctx0" brushRef="#br0" timeOffset="151902.4306">13991 13600 499,'0'0'172,"0"0"-57,0 0 38,0 0-96,0 0-45,0 0-5,47-7 26,-7 23 19,-3 8-24,0 5-12,-10 5-7,-12 2-5,-8 2-4,-7 0 4,0 0-4,-22-4 0,-5-5-5,3-6-33,1-7-41,10-11-82,4-5-103,9-9-184</inkml:trace>
  <inkml:trace contextRef="#ctx0" brushRef="#br0" timeOffset="152335.9093">14758 13600 985,'0'0'82,"0"0"-80,0 0 0,0 0 10,0 0 0,-60 132-6,32-94-4,-4-3-1,-3-10 2,-4-4-1,2-8 4,1-5-5,1-8 8,10 0-6,9 0-2,9-1-1,7-6-8,0 1 6,8-1-3,20 4 5,15-1 1,-1 4-1,3 0 0,1 0 2,-1 2 1,1 3-3,1-5 5,-4 0 5,-8 0 4,-8-5 6,-9-9 11,-9-4 11,-9-5 5,0-2-7,0-6-18,-13 4-13,-7 1-3,-1 3-6,4 7-3,3 0-17,12-4-67,2-2-148,0-6-623</inkml:trace>
  <inkml:trace contextRef="#ctx0" brushRef="#br0" timeOffset="159462.4411">15621 12749 498,'0'0'166,"0"0"-100,0 0 52,0 0-40,0 0-52,0 0-20,0 0-1,-31 6-4,32-6 14,16 0 25,14 0 24,9 0-11,9 0-14,0 0-17,0-4-9,-7 2-11,-6 2 1,-8 0-2,-5 0-1,-12 0 0,-6 0-4,-5 0-6,0 0-4,0 6-3,-9 11 17,-16 4 7,-8 7-7,-7 2 3,0 0-3,-3 1 3,1 1-3,2-5 1,9-6-1,11-9 1,11-7-1,7-5 0,2 0 0,0 3-3,0 2 1,19 2 2,13 1 8,8-2-3,7-4 6,4-2 0,3 0-6,-6 0-4,-5-6 2,-14 1-3,-11-2 0,-12 5-41,-6-2-11,0-3-13,0-2-97,-8-11-140,-8-2-269</inkml:trace>
  <inkml:trace contextRef="#ctx0" brushRef="#br0" timeOffset="160181.5721">16209 12186 433,'0'0'160,"0"0"-130,0 0 9,0 0-14,0 0-24,0 0 12,-11 0 4,-3 1-9,6-1 11,-1 0 5,-2 0 3,4 0 8,-2 0-3,1-1 2,3-9-10,1 0-14,4-1-1,0-1 2,0 2-2,0 3 3,1-2-11,17 6 4,9-3-3,2-1 0,0 6-1,-2 1-1,-4 0 1,-6 0-1,-3 0 1,-5 1-1,-2 12-5,-1 2 3,-1 3-1,-3 8 1,-2 2-2,0 6 3,-4-2 1,-15 3 2,-3-3-1,-9 0 2,-3-3 1,-3-2-3,1-3 1,6-3-2,11-8 1,8-6-1,4-7 2,3 0 4,4 0 10,0 0-12,0-7 7,0 2 8,0 2-6,0 3-5,9 0-8,6 0-4,8 11 3,6 3 1,6-5 2,5-2 10,7-7 3,-4 0 34,1 0-14,-8-10-11,-12-4-15,-6 1-5,-9 5 1,-7 2-5,1 6-18,-3 0-70,0 0-161,0 0-302</inkml:trace>
  <inkml:trace contextRef="#ctx0" brushRef="#br0" timeOffset="160542.3173">17054 12351 723,'0'0'166,"0"0"-114,0 0 34,0 0-40,0 0-33,0 0-10,-151 90 5,102-20 20,0 15 15,2 6-8,11 3 5,12-8-17,15-12-3,9-9 0,2-9-10,27-8 7,2-10-6,2-6-5,-4-9 0,-6-12 0,-9-3-4,-10-5-1,-4-2-1,0-1-33,2 0-35,0-28-71,5-23-348</inkml:trace>
  <inkml:trace contextRef="#ctx0" brushRef="#br0" timeOffset="162088.8199">17286 12550 609,'0'0'108,"0"0"-77,0 0-29,0 0 0,0 0 2,0 0 13,0 0-3,0 49 7,0-33 8,-2-4 25,-10 0 1,-3-2-21,-7-2-5,-1-2-19,2-1-5,0-5-2,4 0 2,3 0-2,8 0 9,-1-13-3,5-3-4,2-1-1,0 2-1,0-1-3,15 1 2,3 1 2,2 2-4,4 3 1,1-3-1,4 4 1,-4 2 2,-6 2-2,-3 4-1,-3 0 0,-1 0 0,-1 0-1,-4 7 0,2 8 1,-3 0 2,-3 6 4,-1 1-3,-2 2 2,0 3 1,0 4-3,-2 1 0,-16 2 2,0 0-5,-4 0 0,-3 1 3,-2-5-2,-2-5 0,2 0-1,-2-10 1,6-2 1,4-5-2,4-8 2,5 0 2,6 0 0,4 0 1,0-7-5,0-3-1,0 3-2,16 0 3,11 3-1,4 4 1,2 0 1,3 0-1,-3 13 1,1 2-1,-1 2 0,0-5 1,-4-4 1,-2-6 13,-2-2 13,-5 0 10,-2 0 3,-4-14-12,-6-4-7,-1-1-4,-5 0-13,-2-1-5,0-1-3,0 4-52,0-6-96,-2-2-359</inkml:trace>
  <inkml:trace contextRef="#ctx0" brushRef="#br0" timeOffset="162816.4833">17939 12584 176,'0'0'173,"0"0"-31,0 0 4,0 0-11,0 0-16,0 0-43,10-25-33,-10 25-20,0 0-13,0 22 5,2 7 34,-2 8 4,0 1-18,0 3-9,2 0-7,-2-3-5,0-1-7,0-7-4,2-5-1,2-4-1,1-7-1,-3-2-1,0-5-23,-2 1-24,0 1-40,0-6-35,0 2-85,-6-5-48,-1 0-150</inkml:trace>
  <inkml:trace contextRef="#ctx0" brushRef="#br0" timeOffset="163088.4794">17816 12796 263,'0'0'268,"0"0"-169,0 0-25,0 0 8,0 0 13,165-49-24,-116 41-14,-8 2-18,-14 4-28,-16 2-9,0-2-2,-2 2-27,0-3-85,4 3-103,1-9-66</inkml:trace>
  <inkml:trace contextRef="#ctx0" brushRef="#br0" timeOffset="163686.0237">18541 12490 580,'0'0'58,"0"0"23,0 0 10,0 0-64,0 0-26,0 0 4,94-51 11,-66 42 11,6 5 4,-5 4-8,-4 0-2,-3 0-14,-9 8 0,-5 13-4,-6 0-3,-2 4 0,0 0 6,-16-1-3,-7 1 4,-4-4 2,1-4-8,-1-1 0,5-4 0,-1-4 1,6 0-1,3-4 0,6-2 2,5 0-2,3-2 4,0 0-3,0 3-2,25-3 12,6 5 13,0-1-7,1 4-7,-8 2-4,-6 4-6,-5 3-1,-10 3-2,-3-1 2,0 0 2,-10 2 7,-17-1 7,-1-2-2,-6-3-2,1-1-2,4-7-1,3 0-4,1-3-4,7-3 0,7-1-2,1 0-10,6 0-35,4 0-54,0-15-164,10-6-192</inkml:trace>
  <inkml:trace contextRef="#ctx0" brushRef="#br0" timeOffset="164204.4639">18979 12545 660,'0'0'111,"0"0"-106,0 0 8,0 0 15,0 0-10,147-2-9,-105-3-7,-5 2 5,1-2 4,-11 1 4,-2 0 6,-9 3 1,-6-2-4,-5 3-9,-3 0-9,-2 0 0,0 0-4,0 17 4,-7 9 1,-17 2 7,-8 2 5,1-2-6,-4 0 5,1 0 6,3-5-2,2-2 7,5-5-4,3-2-5,11-4-3,3 0-3,7-3-4,0 0 2,0 0 1,0 0 6,17 1 14,10-2-2,12-3 3,7-3-3,12 0-4,2 0-14,-4 0-3,-10-7-4,-14 5-2,-14 1-17,-9-1-52,-9 2-38,0 0-23,-7 0-119,-24 2-32</inkml:trace>
  <inkml:trace contextRef="#ctx0" brushRef="#br0" timeOffset="164556.6979">18365 13104 800,'0'0'97,"0"0"-89,0 0-6,120 0 33,-31 0 4,17 0-13,8 0-1,6 0 23,-1-3 7,0-9-14,-6-2 0,-7 3-10,-17-1-6,-18 6-9,-19 3-12,-23-2 0,-18 5-4,-11 0-1,0 0-8,-7 0-48,-28 2-28,-15 8-83,-10 4-164,-5-3-65</inkml:trace>
  <inkml:trace contextRef="#ctx0" brushRef="#br0" timeOffset="165053.294">18733 13517 711,'0'0'73,"0"0"-69,0 0 16,0 0 26,0 0-7,0 0-20,134 38 10,-90-38 4,1 0 1,-5 0-3,-9 0-14,-6 0-8,-12 0-9,-8 0 0,-5 0 0,0 0-7,0 0-1,0 6 8,-14 11 11,-9 1-5,0 1-6,-6 6 7,-3-2-3,-3 5-1,1 2-1,2-4 1,3-1 0,10-4 1,5-4 0,8-2-1,6-3-2,0-3 2,0 1 8,24 0 8,10-4 4,6-2 7,9-4-1,3 0-7,-4 0-5,-3 0-6,-9-2-6,-14-1-5,-11 0 0,-9-1-20,-2 0-38,0-5-18,0-5-128,-15 2-66,-3-15-92</inkml:trace>
  <inkml:trace contextRef="#ctx0" brushRef="#br0" timeOffset="165747.4247">19371 13357 656,'0'0'78,"0"0"-70,0 0-1,0 0-7,0 0-16,0 0 16,-5 24 0,-8-18 15,-3-2-10,3-4-4,2 0 9,3 0-2,2 0-5,2-8-3,4-3-4,0 2-3,0 1 5,0 2 1,0-4 2,16 0 0,1 2 0,3-2-1,1 4 8,-2-1-3,2 6 3,-6 1 3,-1 0-6,-1 0-4,-4 0 1,-2 12-2,-1 2 2,-3 4 5,1 1 2,-4 4 7,0-2 7,0 0-5,0 1-9,0-4-5,-13 0 0,-3-2-3,0-4 5,0-1-3,3-4-1,2-5 6,2-2-6,3 0 9,2 0-7,4 0 2,0 0 19,0 0-9,0 0-5,6 0 1,8 0-6,9 0 1,4 0 4,7 0 5,1 0 1,4 0 8,-2 0 4,-3 0 3,-3 0-3,-6 0 3,-9-6-1,-3-2-5,-6 2-3,-4-2-1,0-2-6,-3-2-14,0 0-2,0-2-11,0-4-32,0-8-66,-6-6-191,6-10-340</inkml:trace>
  <inkml:trace contextRef="#ctx0" brushRef="#br0" timeOffset="166119.1284">20106 12501 447,'0'0'278,"0"0"-209,0 0 33,0 0-36,0 0-44,0 0-11,-4 44 41,6-10 2,5 2-20,-3-2-9,-2-3-5,2 3-14,-1-5-1,-3-2-4,0-1 0,0-4-1,0-3-37,0-1-39,-3-6-42,-1 0-94,2-8-35,0-4-121</inkml:trace>
  <inkml:trace contextRef="#ctx0" brushRef="#br0" timeOffset="166311.6588">19953 12755 812,'0'0'78,"0"0"-57,0 0 0,0 0-15,160-60-6,-100 45-28,-2-4-90,-6-1-53,-6-2-108</inkml:trace>
  <inkml:trace contextRef="#ctx0" brushRef="#br0" timeOffset="166618.4871">20555 12371 725,'0'0'184,"0"0"-104,0 0-10,0 0-42,0 0 5,0 0 7,10 116-15,-10-70-10,0-3 6,0-4-8,-4-5-2,-2-8 1,1-10-10,5-2 6,0-7-3,5-4-2,26-3 0,11 0 9,14 0-4,6-15-1,3 0-7,-5 1-2,-7-2-15,-15 3-39,-13 2-65,-14-1-70,-11-2-102,-3-2-154</inkml:trace>
  <inkml:trace contextRef="#ctx0" brushRef="#br0" timeOffset="166799.4598">20832 12515 741,'0'0'134,"0"0"-52,0 0 47,0 0-57,-3 122-28,3-91-21,3-2-13,-3 3-6,0 0-4,0 3-12,0-3-70,-13-5-83,-2-3-170,1-12-143</inkml:trace>
  <inkml:trace contextRef="#ctx0" brushRef="#br0" timeOffset="167070.0792">20289 13043 871,'0'0'115,"0"0"-97,0 0 13,0 0 33,179-11-29,-84 3-23,10-2-12,-7-4 5,-2-2 10,-9 0 12,-9-4 0,-10 2 4,-12-3-10,-11 5-10,-17 2-11,-9 4 0,-13 3-23,-6 4-56,-2 3-99,-33 0-299</inkml:trace>
  <inkml:trace contextRef="#ctx0" brushRef="#br0" timeOffset="167534.9985">20349 13543 968,'0'0'26,"0"0"-26,0 0 68,125 0-37,-60-9-21,1 0-9,-6-1 2,-10-2 2,-10 2-1,-16 5 7,-9 0 1,-9 5-8,-6 0-2,0 0 0,0 0-2,0 10-4,-14 12 4,-9 4 2,-3 2 1,-8 3 1,1-4-2,2 1 0,2-1-1,5-5 0,6-5 1,7-5-1,4-3 4,7-1 0,0-2 2,5 0 7,18-1 6,14-2 8,7-3-5,5 0-4,4-4-12,1-10 0,-7 0-6,-9 2-2,-14 0-4,-8 3-62,-9 2-81,-7-2-161,0-5-135</inkml:trace>
  <inkml:trace contextRef="#ctx0" brushRef="#br0" timeOffset="168238.1092">21099 13234 653,'0'0'277,"0"0"-265,0 0-11,0 0 6,0 0-7,0 0-5,0 22 1,0-17 1,-10-5-17,1 0 20,1-3 0,2-13-1,6-1 0,0 0-4,0 3 3,6 0-5,5 6 4,5-5 0,-2 8 3,5-1 4,-2-2-3,4 1 8,1 2 13,-1-2 2,2 2 4,-2 2-7,-6 3-1,-3 0-8,-4 0-7,1 0-3,-5 9-2,-2 7 0,-2 5 4,0-1 3,0 4-2,0-1 3,-8-2-3,-5 3 0,-1 0 3,-6 0-3,0 0-5,0-2 3,-2-3-1,-1-2 1,1-5-1,-1-2-2,4-6 1,1-1 0,3-3-1,7 0 0,6 0 3,2 0-3,0 0 0,0 0-2,0 0 2,12 0 1,8 0 1,6 0-2,1 0 4,1 0-2,6 0-1,0 0 10,1 3 2,2-3 13,-2 0 0,-2 0 17,3-3 2,-5-9-11,-2-5 0,-6 0-9,-10 2-4,-2-1-8,-6 2-8,-5 1-5,0-1-9,0 2-38,-15-4-93,-7-7-244</inkml:trace>
  <inkml:trace contextRef="#ctx0" brushRef="#br0" timeOffset="168567.3668">21579 12262 910,'0'0'215,"0"0"-207,0 0 3,166 66 49,-118-8-39,-7 14-6,-10 8-7,-11 15 3,-13 7 9,-7 10 1,0 5 7,-20-6-5,-3-10 5,2-16 2,-1-21 0,3-10 0,-3-12-14,0-8-8,-3-8-6,0-8-2,-3-9-3,-2-9-72,-8 0-71,-7-12-340</inkml:trace>
  <inkml:trace contextRef="#ctx0" brushRef="#br0" timeOffset="169438.416">15425 14345 555,'0'0'168,"0"0"-133,0 0-12,0 0 101,0 0-48,0 0-28,44 6-22,12 2 12,27 0 14,26 2-14,27-8-4,35 2-5,29 1-10,40-3 3,38-2-5,27 1-3,28-1-7,22 4 0,6-4-3,9 0 1,8 0-5,-10 0 0,-7 0 2,-24 0 4,-36 0 2,-36 0-5,-38 0 7,-32 0 6,-37 0 5,-36-7-13,-33-2 7,-33 4-9,-27 0 0,-18 1 1,-9 1-2,-2-4-5,0 2-3,0-3-42,-6-2-40,-21-3-123,-13-7-343</inkml:trace>
  <inkml:trace contextRef="#ctx0" brushRef="#br0" timeOffset="179030.0297">15920 15276 634,'0'0'159,"0"0"-132,0 0 6,0 0 49,0 0-43,0 0 2,0 0 2,-23 3 21,23-3-1,-2 0-9,-1 0-15,3 0-8,0 0-12,0 0-9,0 0-5,0 5-4,3-3 1,22 3 3,10-2 1,10-3-5,4 0 7,7 0-4,-2 0-3,-6-3-1,-7 0 2,-15 3 0,-8 0-4,-10 0-2,-2 0-2,-4 0-4,-2 0-1,0 0 1,0 6 3,0 12 7,-20 4-2,-5 4 5,-8 0-3,-3 3 0,-4-3-3,2-1 2,-2 3-4,4-6 2,5-4 2,9 0 1,6-9 0,9-4 1,3-1-1,4-4 2,0 5-5,0-5 1,0 4 2,0 4 1,0 1-1,4 2 0,15 1-3,9-6 3,6 2 1,10-8 1,5 0 1,5 0-2,-3 0 5,-10 0-3,-6 0-3,-13 0 0,-9 0-2,-3 0 2,-9 0-6,2 0-18,-3 0-22,0-10-26,0-2-47,0-6-179,0-10-40</inkml:trace>
  <inkml:trace contextRef="#ctx0" brushRef="#br0" timeOffset="179750.256">16388 14830 390,'0'0'202,"0"0"-145,0 0 30,0 0 1,0 0-22,0 0-27,0-11-2,0 11 2,0-3-3,4-1-16,8 3-5,8-8-5,4 0 1,5 4-3,-1-3 5,0 4-6,-6 4-4,-5 0-2,-4 0-1,-1 3-1,-4 11 0,-2 4-4,-2 1 2,-4 2 3,0-2 4,0 2-1,-10-3-3,-10 3 0,-3 2 6,-2-3-6,-2-2 7,6-6-7,0-2 4,8-3 0,1-2-1,8-3 1,4-2 11,0 0 12,0 0-15,0 0-7,0 0 1,9 0 3,11 0-1,7 0 4,0 0-4,0 0-3,-6 0-4,0 2-1,-7 9 0,1 0 0,-7 4-2,-3-3 2,-5-1-4,0 5 4,0 4 2,-8 0 2,-13 5 5,-7-4-3,-7 0-1,-4-1 1,-6-5-4,2 0 4,6-7-2,3-2-3,8 2-1,3-8-7,12 4-57,9-4-146,2 0-307</inkml:trace>
  <inkml:trace contextRef="#ctx0" brushRef="#br0" timeOffset="180267.8775">17315 14955 818,'0'0'163,"0"0"-151,0 0 85,0 0-19,0 0-54,0 0-21,-95-19 5,50 28 3,-6 21 10,-9 12-8,-6 16 6,6 17 3,5 11 8,10 6-2,16 2-4,12-8-6,10-6-5,7-7-5,7-11 2,14-8-4,4-12 1,-7-6-3,-8-12 0,-2-4-4,-8-4 1,0-4-2,0-3-32,0-9-60,0 0-170,9-30-506</inkml:trace>
  <inkml:trace contextRef="#ctx0" brushRef="#br0" timeOffset="183501.2529">17444 15258 532,'0'0'121,"0"0"-95,0 0 81,0 0-21,0 0-59,0 0-17,0-13-3,0 13 6,0 13-2,0 15 17,0 6 19,0 6 2,0 0-18,0 1-11,0-2-6,0-3-7,-4-4 0,2-5-6,-2-6 3,1-6-3,1-7 2,0-7-2,2 2 0,0-1-1,0-2-20,0 0-43,0 0-44,0 0-150,0 0-113</inkml:trace>
  <inkml:trace contextRef="#ctx0" brushRef="#br0" timeOffset="183779.0924">17725 15529 677,'0'0'161,"0"0"-159,0 0 2,0 0 53,0 0-16,126 1-17,-97-1-13,-6 0-5,-4 0 1,-11 0-7,1 0-5,5 0-61,1 0-114,7 0-71</inkml:trace>
  <inkml:trace contextRef="#ctx0" brushRef="#br0" timeOffset="184257.5098">18310 15311 851,'0'0'73,"0"0"-68,0 0 30,0 0-7,0 0-15,127-53-6,-85 53 0,-5 0 3,-8 12-4,-8 6-3,-13 2 0,-8 2-2,0 5 3,0-6-2,-23-4 2,-6 6 0,-3-5 1,3-6-2,5-2-2,8-4 1,9-4-2,5-2 0,2 0 0,0 0-5,0 0 0,6 0 5,17 0 0,8 0 5,0 7 3,-2 0 0,-4 1 1,-8 6 2,-8 0-5,-6-4 1,-3 4-2,0 3 8,-27 1 7,-4-5-6,-4 4-7,-2-7-6,6 0-1,5-7-8,3 2-36,7-1-34,6-4-67,7 0-108,1 0-184</inkml:trace>
  <inkml:trace contextRef="#ctx0" brushRef="#br0" timeOffset="184581.3223">18067 15779 495,'0'0'246,"0"0"-214,0 0-32,0 0 78,127 23 7,-54-18-46,10-5 0,4 0 11,4 0 3,-2 0-6,-4 0-9,-16-10-6,-16 3-13,-21 1-13,-15 5-1,-12 1-4,-5 0-1,0 0-14,0 0-33,-7 0-77,-13 0-87,-4 7-63,-5 2-59</inkml:trace>
  <inkml:trace contextRef="#ctx0" brushRef="#br0" timeOffset="185030.3706">18437 16000 617,'0'0'192,"0"0"-176,0 0 27,0 0 6,0 0-6,0 0-9,160 0-13,-113 0-2,-5 0 6,-11 0-13,-8 0-11,-8 0 2,-8 3-3,-2 2-1,-5-1 1,0 1 2,0 7 3,0 3-1,-19 3-1,-6 4 9,-3 0-9,-8 0 8,-1 0-11,-2 2 2,7-2 3,7-6-5,5-5 5,11-4 2,7-5-4,2 1 5,0 2-8,0-1 2,15 2 8,17-2 20,12-4 1,10 0-10,3 0-1,3-2-11,-4-6-3,-11 1-6,-12 2 0,-9 3-52,-6-2-62,-4-4-114,-9-6-99</inkml:trace>
  <inkml:trace contextRef="#ctx0" brushRef="#br0" timeOffset="185368.1219">18998 15409 956,'0'0'79,"0"0"-77,120-5 32,-63 19 28,0 22-33,-7 14-10,-8 12-6,-11 9 0,-15 9 5,-16 0 1,0 2 0,-18-2-3,-19-1 1,-4-7 3,7-10-7,1-4 1,4-7-4,9-16-4,4-8-4,7-14 2,3-4-4,1-9 0,2 0-5,-2 0-28,4-35-37,1-19-118,0-22-193,6-8-256</inkml:trace>
  <inkml:trace contextRef="#ctx0" brushRef="#br0" timeOffset="185841.0426">19620 14967 929,'0'0'42,"0"0"-41,0 0 46,140-22-2,-102 22-37,-6 22-7,-15 6-1,-12 4-2,-5 2 2,-11-2 9,-20 0-5,-7-2 3,-3-3 0,6-5-5,6-5 2,11-8 3,9-3-3,6-2-4,3-4 0,0 4-1,6-1 1,20 8 9,10-3 20,2 5-9,4-2 1,-7 4 6,-6 5 3,-13-11-11,-7 7 3,-9-3-7,0 7 1,-19 3 3,-19 3-2,-5 0-9,-2-4-8,1 0 2,2-2-5,1-4-18,3-2-57,1-5-88,-6-8-260</inkml:trace>
  <inkml:trace contextRef="#ctx0" brushRef="#br0" timeOffset="187026.4325">17166 15003 213,'0'0'220,"0"0"-105,0 0-38,0 0-7,0 0-13,0 0-17,0 0-15,-8 0 9,0 8 31,-1 1-30,-2 2 0,0 1-2,-4-4-4,-2 2-4,0 2-7,1 2 6,-1-4-9,1 2-3,-1 3 3,0-2-2,2 0 0,-1 0-7,3 1 1,-4 3 2,3-2-5,-2 2 4,3 1-3,-1 0 2,1-4-2,-1 4-3,4 0 1,-1 2 2,-4-1-2,7 4 2,0-2 1,-2 2 0,1 0-4,1-2 4,0-1-3,2 2 2,1 0 0,1 0-2,0 0 2,0 1-3,1-1 0,3 0-2,0 0 3,0-1 1,0-1 2,0 3 0,0-2-4,0 2 5,0-6-3,0 6 1,0-1 0,5 0-3,3 2 1,3 2 5,2 5-3,1-8 2,2 2-2,-1-2 1,0 0-4,1-5 1,0 0-1,0-2 1,0 0-1,0 3 4,4 1 0,6-1-1,-1 3-1,4-2 2,-2 0 0,-2-2 0,0-1 3,-4-8-2,-4-1 0,-3 2-1,-8-10 3,0 5 1,-3-5-3,-3 0-1,0 0 2,0 0-3,0 0-3,0 0-2,0 0-24,3 0-98,-3-27-388</inkml:trace>
  <inkml:trace contextRef="#ctx0" brushRef="#br0" timeOffset="195310.3484">16462 12034 50,'0'0'88,"0"0"-42,0 0-4,0 0 21,0 0-18,0 0 4,0 0 7,43-41 4,-40 41-3,-3-2-4,0 0 2,0 2 6,0 0-6,2 0 1,-2 0-3,0 0-15,0 0 1,0 0-3,0 0 2,0 0-2,0 0-6,0 0-13,0 0-2,0 0-4,0 0-6,-2 0 9,-7 2-6,-1 4 3,-7 5 7,2-2 1,-3 3-4,-2 5-4,-2 1-1,-5 5-3,0 2-2,3-4-2,1 1 1,-2-1 3,4 1-1,-5 1-4,-2 0 2,3-1-1,-1 5-1,-6 2 0,-1 7-1,-5 4-1,-4 3 3,2 1-3,2 0 0,5-2 3,2 0-1,-1-4 0,5-6-1,0-1 4,6-6-1,2-1-3,-1 2 0,-2 1 2,-5 0-3,-1 4 1,1-1 0,2-2 0,1-2 9,-1-2 3,6-2-3,2-9-3,7-4 5,5-3-3,0-6 4,3 2-8,2 0 5,-2-2-4,2 2-5,0-2 3,0 2 0,-3-2-4,3 0-20,0 0-51,0 0-107,17-14-373</inkml:trace>
  <inkml:trace contextRef="#ctx0" brushRef="#br0" timeOffset="196474.1625">16578 14825 426,'0'0'147,"0"0"-106,0 0 39,0 0 15,0 0-14,0 0-25,0 0-19,0-9 3,0 9-1,-2 0-12,-10 0-8,-5 13-5,-2-1 2,-5 8 3,-3 6-3,-2-2-2,-5 6 3,1 0 2,-2 2-2,-1-2-2,-5 3-3,-4 2-2,4-3-1,-6 3-8,0 1 4,3 4-5,2-5 1,1-2 3,5 3 2,2-1-1,4-9 0,0 1 9,2-5 1,5-4-1,4-7 7,3-4 1,5-2-2,4-5-4,2 0-7,5 0-3,0 0-6,0 0-15,0 0-34,0 0-59,14-11-140,-3 3-349</inkml:trace>
  <inkml:trace contextRef="#ctx0" brushRef="#br0" timeOffset="197306.3493">14928 15807 480,'0'0'154,"0"0"-92,0 0 77,0 0-45,0 0-57,0 0-20,-3-3 7,12 3 20,16-5 2,8-1-11,10-10-7,8-3 0,5-1-1,-3 5-7,-3 4-12,-11-1-6,-9 12-2,-8 0 1,-11 0-1,-5 0 2,-4 0-4,1 0 4,-3 0 0,0 0-2,0 5 1,-5 13 3,-14 8-1,-5 0-2,1-2 0,-6 6 0,0-4-1,-3-2 2,3 3-1,5-6 0,0 6 0,-1-8-1,5 2 0,5-3 0,3-4 0,6-4 1,-1-2 0,5 0-1,2-4-1,0 2 1,4-2 0,21 5 4,10-9 4,10 0 3,10 0 2,8-5 3,6-17 1,-2 3 0,-7-2-3,-11 7 0,-16 0-8,-15 10-6,-11 4 2,-7 0-2,0 0-6,-12 0-22,-12 0-74,-7 0-222,-2 0-330</inkml:trace>
  <inkml:trace contextRef="#ctx0" brushRef="#br0" timeOffset="208142.1699">19386 12641 328,'0'0'111,"0"0"-26,0 0 27,0 0-31,0 0-26,0 0 11,0 0 6,2-58-8,-2 56 2,0 0-12,0-1-25,0 0-4,0-1-6,0-1 0,0 2-10,0-3-1,0-2-6,0-4 0,0-1-1,0-1 0,0 5 0,0 2 0,0 4-1,0 1 1,0 2-1,-2 0-7,-9 16-5,-9 16 12,-11 8 1,-9 6 0,-10 1 4,-3 0 9,-10 1 7,-1-2-6,4-1-3,6-8-10,14-6 2,14-7-4,19-6 0,4-4-17,3-2-62,0 2-90,14-1-145,4 2-138</inkml:trace>
  <inkml:trace contextRef="#ctx0" brushRef="#br0" timeOffset="208673.7987">19523 13643 462,'0'0'39,"0"0"39,0 0 58,0 0-31,0 0-16,0 0-30,2-39-7,-2 39 0,0 0-18,0-3-9,0 3-5,-12 0-9,-10 0-7,-7 0 3,-9 16 2,-13 14-4,-9 9 3,-8 5 0,2 2 3,5-2 2,13-6-2,9-8-3,10-6 1,14-7-6,7-7-3,3-3 0,2-5 0,3-2-10,0 0-40,0 0-31,0 0-43,0 0-130,0 0-164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10:32.4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5335 1291 51,'0'0'986,"0"0"-948,0 0 53,0 0 1,0 0-44,0 0-44,0 0-4,0 5 0,52-12 1,15-7 4,4-2-4,-1 2-1,-10 4-52,-10 6-92,-12 4-188,-20 0-142</inkml:trace>
  <inkml:trace contextRef="#ctx0" brushRef="#br0" timeOffset="158.7086">5246 1627 37,'0'0'1108,"0"0"-1086,0 0-19,0 0-3,148-46 23,-43 17-11,1 7-12,-14 6-147,-16 4-225</inkml:trace>
  <inkml:trace contextRef="#ctx0" brushRef="#br0" timeOffset="838.8152">6575 1555 1113,'0'0'51,"0"0"-38,0 0-13,110-152 0,-50 100 0,-5-3 0,-10 2-13,-20 1-34,-18 4 25,-7 4 22,0 1 4,-7 12 18,-12 11 1,2 5 28,3 9-21,3 6-21,0 0-5,0 0 0,-4 6-4,0 12-1,-1 8 0,2 6 0,1 7 1,5 4 0,4 6-1,4 6 1,0-4 1,0-3 0,6-4-1,15-8 0,1-9-5,7-8 1,-2-7 3,3-9 1,3-3-1,-4 0-8,2-18-4,-4-12-4,-7-7-6,-5-7 10,-6-9-4,-3-2 1,-1-3 7,-5 7-1,0 10 6,0 10 4,0 13 15,0 6 11,0 9 7,-5 1 10,3 2-14,2 0-25,-4 7-4,1 30-10,-3 11 8,4 15 4,2-5-2,0 0 7,2-10-4,15-8-1,6-8 3,2-11-4,2-2-1,-5-12-1,0-4 0,-2-3-43,-2 0-83,0-24-204,-14-9-193</inkml:trace>
  <inkml:trace contextRef="#ctx0" brushRef="#br0" timeOffset="990.67">7009 1310 1097,'0'0'33,"0"0"-31,0 0 3,190-89-5,-116 69-1,-14 8-173,-29 10-272</inkml:trace>
  <inkml:trace contextRef="#ctx0" brushRef="#br0" timeOffset="1520.7877">5987 2326 750,'0'0'144,"0"0"-86,0 0 17,0 0-70,0 0 5,0 0-10,80-14 26,-13-5 28,11-1-12,0 3-18,-5 0-5,-15 9-18,-18 7-1,-15 1-1,-13 0-17,-10 0-13,-2 9 19,-6 13 12,-19 9 8,-10 3-1,-7 8-6,-4-1 2,-3 2-2,-1 1 0,6-3 1,6-4 4,12-9-1,9-9 1,13-6-1,4-2-3,0-1-2,17-1 0,18 0 7,11-5 4,6-4 8,3 0-7,4-2-12,-11-10-1,-3 2-64,-7 2-105,-11-1-183,-7-3-32</inkml:trace>
  <inkml:trace contextRef="#ctx0" brushRef="#br0" timeOffset="1732.7259">6584 2514 931,'0'0'12,"0"0"14,0 0-26,0 0 66,152 14-8,-85-14-33,-3 0-8,-3-3 1,-15-6-10,-11 3-8,-14-2-89,-10 0-110,-11-2-105,0-4-170</inkml:trace>
  <inkml:trace contextRef="#ctx0" brushRef="#br0" timeOffset="2031.1579">6851 2338 848,'0'0'116,"0"0"-107,0 0-9,0 0 17,147-4 7,-95 16-17,-5 5-2,-7 6-5,-11 3 4,-7-3 5,-16 9-3,-6-1 23,0 8 20,-16 5-6,-12-1-18,-4-3-1,0-3-7,1-7-11,6-6-3,2-8-3,8-6-11,7-7-57,1-3-59,7 0-119,0-21-223</inkml:trace>
  <inkml:trace contextRef="#ctx0" brushRef="#br0" timeOffset="2518.9996">7688 2330 985,'0'0'35,"0"0"-34,0 0 15,0 0 11,0 125-8,-12-90-5,-10 1 1,-4 1-8,-6-3 1,-5-9 1,2-2-6,0-11 1,2-9 2,6-3-2,7 0 3,9 0-3,6 0-2,5 0-2,0-7-8,0-1 7,21-1 0,12 2-2,5 0 3,4 6 2,-2 1 0,0 0-2,0 0 0,1 0 3,1 0-3,-2 0 2,1 0 7,-2-15 9,-6-4 12,-6-8 3,-8-1-4,-13 0 1,-6 0-4,0 2 0,-4 2 1,-19 7-9,-4 4-4,3 6-7,-1 4-7,4 1-6,1 2-32,6-2-61,4-4-172</inkml:trace>
  <inkml:trace contextRef="#ctx0" brushRef="#br0" timeOffset="5636.0703">9613 802 506,'0'0'189,"0"0"-135,0 0 1,0 0-4,0 0-23,0 0-8,0 0-2,0 0 10,-15 58 14,-3-41-8,-5-4-4,-7-3-1,8-1-9,-3-8-5,5-1 0,7 0 2,1 0-3,8-1-4,0-12 1,4-6-10,0 2 2,8-3-3,17-1-3,4 7 3,4 1-1,2 6-1,-6 7-2,0 0-7,-6 3 4,0 17-2,-6 6 6,-3 6 0,-6 8 3,-8 4 0,0 2 0,-6 2 0,-21-2 2,-4 0 2,-5-2-4,-2-11 2,0-3-1,5-12 3,4-8-2,4-8-1,8-2 1,4 0 4,10 0-6,3-10-1,0 2 1,6 2-7,19 6 1,6 0-1,10 0 1,0 14 0,5 8 0,-2 3 6,0-8 1,-3-5-1,-1-7 4,-5-5 10,-6 0 15,-2 0 6,-6-17-11,-4 0-8,0-2-12,-1-1-4,0 1-37,5 5-111,-4-1-251</inkml:trace>
  <inkml:trace contextRef="#ctx0" brushRef="#br0" timeOffset="5885.4535">10527 979 1098,'0'0'48,"0"0"-45,0 0 6,0 0-4,0 0 4,0 102 26,0-62-9,0 2-5,0 0-10,0-6-9,0-2 1,0-4-3,0-4-7,0-3-58,0-4-69,-4-4-96,-11-14-78</inkml:trace>
  <inkml:trace contextRef="#ctx0" brushRef="#br0" timeOffset="6079.2502">10282 1279 599,'0'0'455,"0"0"-429,0 0-5,116-56 13,-47 27 17,1 3-8,-6 4-25,-17 9-10,-16 2-4,-13 6-4,-14 3-42,-3-3-85,-1-3-217</inkml:trace>
  <inkml:trace contextRef="#ctx0" brushRef="#br0" timeOffset="10692.8483">11312 894 173,'0'0'129,"0"0"-33,0 0 76,0 0-18,0 0 4,0 0-42,0 0-18,-17-34-34,23 22-26,21-5-17,9 5-12,5 3-4,0 7-4,-5 2-1,-15 0-5,-9 14-7,-12 15 2,0 4 10,-14 7 2,-22-2 4,-4-4-4,3-5 5,6-10-4,6-4-2,11-8 0,8-4 0,6-1-1,0-2-3,0 0-14,13 0 2,17 0 13,12 0 2,2 0 5,0 0-3,-4 0 2,-8 5 2,-9 14-3,-13-1-3,-10 4 1,0 3 4,0 0 4,-21 1 8,-10-2-3,-8-2 1,-3-4-6,-1-4-5,1-5-2,5-2-2,3-5-15,9 1-69,9-3-71,10 0-180,2 0-249</inkml:trace>
  <inkml:trace contextRef="#ctx0" brushRef="#br0" timeOffset="10973.2336">10893 1562 844,'0'0'107,"0"0"-107,0 0 0,0 0 18,150 18 81,-49-18-34,11 0-40,9 0 14,-1-16 7,-8 4-15,-19-1-12,-22 8-14,-28 3 0,-18 2-5,-16 0-1,-7 0-23,-2 0-37,0 0-38,0 0-40,-21 0-162,-8 0-223</inkml:trace>
  <inkml:trace contextRef="#ctx0" brushRef="#br0" timeOffset="11375.0629">11283 1893 899,'0'0'61,"0"0"-61,0 0-13,0 0 13,0 0 40,127 3 2,-59-4-4,-6-10-7,-12 8-20,-11 3-11,-15 0 3,-11 0-6,-6 3-6,-7 11-8,0 2 17,0 7 1,-25 1 3,-6 6 1,-6 4-1,-5 4-1,-3-2-1,3 0-2,1-5 2,12-8-2,12-4 1,8-5 9,6-1-7,3-2 7,0-1-10,0 0 5,25-5-4,15-3 19,13-2 3,9 0-2,6-3-12,-6-10-9,1 5-57,-10-2-174,-8-3-269</inkml:trace>
  <inkml:trace contextRef="#ctx0" brushRef="#br0" timeOffset="11693.2381">12429 1042 450,'0'0'723,"0"0"-699,0 0 38,0 0-11,0 0-38,0 0-13,-2 18-8,2 23 8,0 4 3,0 3 2,0-4-2,0-1-1,0-3-1,0-2-1,0-2-31,2-4-39,-2-1-94,0-9-122,0-8-145</inkml:trace>
  <inkml:trace contextRef="#ctx0" brushRef="#br0" timeOffset="11842.3455">12226 1376 930,'0'0'114,"0"0"-114,0 0-4,143-85-18,-48 57-44,0 3-214,-7-4-220</inkml:trace>
  <inkml:trace contextRef="#ctx0" brushRef="#br0" timeOffset="12116.0895">13214 972 1091,'0'0'57,"0"0"-57,0 0-3,0 0 3,0 0 4,0 129 9,0-77-12,-2-4 6,-8-8-5,6-10 0,2-5-1,2-11 1,0 3-1,18-7 1,13-5 0,13-5 2,12 0-1,9-5-3,-2-15-16,0 2-34,-13 4-72,-19 2-202,-25-2-123</inkml:trace>
  <inkml:trace contextRef="#ctx0" brushRef="#br0" timeOffset="12306.7238">13410 1183 256,'0'0'900,"0"0"-878,0 0-22,0 0 0,0 0 7,6 110 1,1-70-4,-4 0-1,-3 1-3,0-2-28,0-3-103,0-4-122,0-10-114</inkml:trace>
  <inkml:trace contextRef="#ctx0" brushRef="#br0" timeOffset="12544.9984">12879 1692 962,'0'0'89,"0"0"-89,0 0 0,167 0 18,-31-7 44,21-12-36,3-3-16,-13-2 6,-20 0-3,-29 2 1,-28 8-11,-31 4-3,-23 3-21,-16 6-76,0 1-39,-29 0-200</inkml:trace>
  <inkml:trace contextRef="#ctx0" brushRef="#br0" timeOffset="12956.7462">12967 2157 1056,'0'0'27,"0"0"-14,0 0-13,166 10 43,-60-10-10,0 0-20,-12-8-9,-22 1 1,-26 3-5,-21 4-14,-15 0 3,-10 0-13,0 2 18,-9 12 6,-19 7 5,-8 7 1,-7 3-3,-5 5-1,-4 3 0,-2 0-2,8-3 1,11-6 5,8-6 5,15-5-1,10-4 1,2-3-9,10-4-1,31 3 13,20-8 12,9-3-11,7 0-4,-8 0-4,-14-3-7,-15 0-32,-13-3-126,-13-4-206,-7-3-250</inkml:trace>
  <inkml:trace contextRef="#ctx0" brushRef="#br0" timeOffset="13585.99">14001 1784 417,'0'0'507,"0"0"-503,0 0-4,0 0 0,0 0 1,0 0-1,-77 53-4,62-53 3,-1 0 1,3-4 3,2-13 5,4-1-8,7 2-2,0-2-5,0 2 7,9 2-1,9 2-2,5 2 3,3 3 0,-4 2 3,-2 5-3,-1 0-8,-6 0 2,-1 0 1,-2 14 0,-1 1-3,-3 2 7,-1 1 1,-5 7 4,0 0 2,0 6 1,-11 3 2,-12-4-1,-8 0 1,-3-6-5,-1-4-1,0-4 2,-1-4-4,7-4 2,3 0-1,11-1 2,7-2-4,6 2-5,2-2-6,0-1 3,20 1 8,20-2 5,11-1 18,10-2-3,1 0 20,-2 0 6,-8 0-8,-6-8 1,-8-6-1,-11 0 8,-9-2-2,-3 0-1,-9-5-8,-5 0-3,-1-4-16,0 0-13,0-1-3,-5-1-4,-10 6-40,-3-5-69,0-2-196</inkml:trace>
  <inkml:trace contextRef="#ctx0" brushRef="#br0" timeOffset="13894.1041">14529 902 1062,'0'0'11,"0"0"0,165 94 30,-101-26-2,-5 16-5,-11 15-5,-15 12-13,-16 11-9,-17-1 9,0 2 9,-32-2 4,-3-11 25,-8-10-18,3-14-6,-3-17-11,1-13-13,-2-12-6,-1-8-1,-1-2-47,-8-5-61,-15-3-124,-22-9-245</inkml:trace>
  <inkml:trace contextRef="#ctx0" brushRef="#br0" timeOffset="14472.0287">9542 539 628,'0'0'90,"0"0"27,0 0-17,0 0-14,0 0-6,0 0-51,-76 102-16,17-5-1,-13 31 37,-7 21-11,4 16-3,8-1 0,16-14 2,20-22-13,20-17-2,11-13-15,0-6-1,24-2-5,6-2-1,7-8 0,5-9-32,8-9-53,8-18-87,4-28-218</inkml:trace>
  <inkml:trace contextRef="#ctx0" brushRef="#br0" timeOffset="15134.1288">9181 3260 456,'0'0'88,"0"0"-16,0 0 64,0 0 2,0 0-79,0 0-35,62-10 17,30 16 36,40-2-16,49-4-25,46 0-8,42-6-6,45-11 2,37 0-2,29 5 0,16 4-5,-5 0-9,-8 1 3,-21-2 10,-25 1 6,-30-1-8,-39 2 2,-47-3-1,-53 2 2,-49 1-6,-50 2-10,-37 3-2,-22 0-3,-10 0-1,0 2-3,-20 0-58,-20 0-74,-11 0-141,0 0-340</inkml:trace>
  <inkml:trace contextRef="#ctx0" brushRef="#br0" timeOffset="19063.0525">9908 3972 381,'0'0'177,"0"0"-118,0 0 107,0 0-4,0 0-81,0 0-27,0 0-31,-19-5 7,69-2 7,8-7 4,11-2-13,2 0-12,-3 6-6,-10 6-5,-14 4-5,-13 0-2,-13 0 2,-11 9-16,-7 8 4,0 3 11,-25 4 1,-8 5 0,-13 4 3,-3 6-3,-6 0 1,-1 1 2,5-1-2,9-7 0,8-6-1,10-6 0,11-3-2,8-5 4,5 3-2,3-1 0,23-2 4,14-4 2,9-8 6,9 0-1,2 0-6,-2-3 4,-9-2-9,-12 5-1,-3 0-43,-7 0-147,-4 0-208</inkml:trace>
  <inkml:trace contextRef="#ctx0" brushRef="#br0" timeOffset="19431.105">11184 3713 534,'0'0'180,"0"0"-102,0 0 93,0 0-68,0 0-50,0 0-11,-151 76-8,101 9-1,3 23 6,-1 19-9,9 7-2,7 2 0,12-9-15,14-15-2,6-18-7,8-18-3,23-15 2,3-15-3,-1-11-12,-4-15-50,-2-9-76,-2-11-167,-9-8-189</inkml:trace>
  <inkml:trace contextRef="#ctx0" brushRef="#br0" timeOffset="19754.2772">11379 3953 811,'0'0'101,"0"0"-42,0 0 38,0 0-71,0 0-26,0 0 34,0 143 3,2-86-9,0-3-7,0-6-14,1-4 1,-3-4-7,2-11-1,3-2-40,1-10-70,10-12-120,-1-5-114</inkml:trace>
  <inkml:trace contextRef="#ctx0" brushRef="#br0" timeOffset="19955.9882">11680 4168 933,'0'0'100,"0"0"-78,0 0-2,0 0 24,165-11-15,-100 4-22,-5 2-7,-4 2-81,-12-2-179,-13-8-228</inkml:trace>
  <inkml:trace contextRef="#ctx0" brushRef="#br0" timeOffset="20369.2022">12375 3875 672,'0'0'166,"0"0"-162,0 0 53,123-58-5,-72 58-13,-6 0-26,-9 14-13,-19 13 0,-12-1-1,-5 2 1,-13-2 3,-19 0 5,-3 0-6,-4-3-2,5-4 3,13-5-2,5-3-1,12-8 0,4-3-1,0 2-3,0 2-6,11 3 10,16-2 3,6 5 0,3 2 5,-7 2-5,-7 3 4,-11-2 6,-11 6 0,0-1 7,-27 6 19,-11-1-9,-6-4-8,4-3-14,4-4-5,7-2-1,3-4-2,3-2-28,5-2-76,5 0-146,4-4-144</inkml:trace>
  <inkml:trace contextRef="#ctx0" brushRef="#br0" timeOffset="20640.9974">12132 4511 69,'0'0'832,"0"0"-826,114 0 23,-22 0 52,24-12-19,11-2-1,-3 0-27,-10 1 0,-25-4-6,-22 3-11,-23 4-13,-19 2-4,-13 2 0,-8 3 0,-4 3-40,0-2-71,-4-3-197,-19 3-249</inkml:trace>
  <inkml:trace contextRef="#ctx0" brushRef="#br0" timeOffset="21102.2729">12578 4740 818,'0'0'95,"0"0"-90,0 0 37,0 0 18,165-18-8,-103 2-41,-1 4 2,-12 0-2,-16 4 5,-10 5-12,-15 3-3,-6 0-1,-2 0-1,0 0-5,0 3 6,-10 15 5,-13 2 2,-1 4-2,-5 3-5,-6-2 6,-1 1-3,-2 1-1,5-5-2,1-3 3,8-2 1,5-2 5,7-2 4,4-5-3,6-1-1,2 4-3,0-2 0,33 0 10,14-5 7,16-4 0,11 0-3,3-13-6,0-2-12,-12-5 1,-10 6-3,-17 1-5,-11 2-34,-10 1-64,-5-6-41,-11-5-194,-1-11-171</inkml:trace>
  <inkml:trace contextRef="#ctx0" brushRef="#br0" timeOffset="21427.217">13202 4048 803,'0'0'187,"0"0"-176,0 0 40,172-60-8,-107 82-13,-1 28-9,-10 17-19,-14 11 1,-11 4-1,-15 5 8,-14-2 2,0-1 7,-12-3 12,-12-7-4,-6-8-7,6-11-3,0-11 7,3-7-11,4-7-11,2-11 4,7-3-6,2-8 0,2-5-18,4-3-30,0 0-62,0-37-73,10-25-346</inkml:trace>
  <inkml:trace contextRef="#ctx0" brushRef="#br0" timeOffset="21906.7694">13822 3657 896,'0'0'39,"0"0"-24,0 0 37,0 0-10,161-50-11,-116 50-15,-12 26-12,-16 4-4,-15 5-4,-2-2 4,-6-2 5,-21-4-1,-5-4 1,4-10-3,5-1 5,10-7-7,9-4 4,4 2 0,0-3 3,0 0-4,0 0-2,11 0-1,20 0 2,8 2 14,0 4-10,-3 3 3,-7 3-2,-11 2-2,-12 6 3,-6 1 0,-1 5 6,-33 5 22,-13 0-12,-5 1-10,-3-6-13,3-2 1,6-3-2,4-5-33,8-11-168,10-5-455</inkml:trace>
  <inkml:trace contextRef="#ctx0" brushRef="#br0" timeOffset="53525.9393">5610 5821 125,'0'0'354,"0"0"-233,0 0-21,0 0-4,0 0-23,0 0-33,0 0-8,0 0-13,-9 12-11,9-10-3,11 0 8,11 0 18,6 1 19,9-3 13,-2 0-6,4 0-13,-6 0-16,-1-3-13,-3-3-6,-3 1-8,-4 0-1,-2 3 0,-5 2-30,2 0-59,-7 0-58,0 0-168,-8 4-71</inkml:trace>
  <inkml:trace contextRef="#ctx0" brushRef="#br0" timeOffset="53813.4483">5628 6118 507,'0'0'185,"0"0"-166,0 0 16,0 0 8,0 0-3,0 0 27,129 2 6,-75-2-33,-1-2 8,-4-12-4,-4 4-11,-10 0-17,-14 1-11,-8 6-5,-7 1-4,-5 2-78,5 0-93,1-4-210</inkml:trace>
  <inkml:trace contextRef="#ctx0" brushRef="#br0" timeOffset="55210.1244">7106 5900 687,'0'0'126,"0"0"-65,0 0 38,0 0 0,0 0-39,0 0-26,0 0-22,152-81-5,-101 37-5,-4-5 0,-12-4-1,-4-7 4,-13-5-5,-2-1-10,-13 2 5,-3 2-10,0 8 15,0 11-15,-14 12 11,2 14 3,1 9-4,3 8 5,0 0 3,-5 14-3,-5 25-7,-1 10 3,-4 12 2,9-1-1,8 2 3,2-2 3,4 2 1,0-6-3,0-3-1,20-9 0,4-8-3,3-7 3,7-8 1,-3-7-1,0-10 4,0-4-2,0 0 4,-4-10 1,2-19-1,-7-17-1,0-12-5,0-7 0,-4-6-17,-2 5-3,-7 11 5,-2 12-6,0 9 17,-7 10 3,0 6-1,0 6 1,0 4 0,0 2 1,0 1-1,0 4 1,0 1 0,0-2 1,0 2-1,0-2 4,0-3 0,0 0 2,0 1 8,0-1-3,0 3-5,0 0-4,0 2 0,0-1 0,0-1-1,0 0-1,0 0 0,0 2 0,0 0 1,0 0 0,0 0 1,0 0-2,0 0-1,0 0-1,0 0 2,0 0 0,0 0-2,0 0-2,0 0-2,0 2-4,0 14 2,0 1 7,0 2 1,0-1 1,0-4 2,0-2 2,0-4 0,0-1-2,0-4 0,0 1-1,0 0 0,0 2-2,0 8 0,0 2 0,0 6 3,0 2-3,0 1 2,0 0 0,0 1 3,0 2 3,0 4-1,0 1-1,0-3-1,0 0 2,0-2-3,6-3 1,1 1-3,-1 3-2,2-7 1,-4 0 1,-1-5-2,0-10 1,4 0-1,5-7 1,3 3 2,8-3 1,12 0 4,-2 0-8,1-12-30,-8-4-49,-5-2-82,-13-4-156,-5-6-180</inkml:trace>
  <inkml:trace contextRef="#ctx0" brushRef="#br0" timeOffset="55450.9921">7723 5591 210,'0'0'270,"0"0"-206,0 0 30,0 0-6,0 0-4,150-57-15,-115 45-23,-8 4-28,-11 5-18,-5 0 0,-9 3-66,-2 0-114,0 0-111</inkml:trace>
  <inkml:trace contextRef="#ctx0" brushRef="#br0" timeOffset="58330.8869">7736 5409 383,'0'0'223,"0"0"-139,0 0 31,0 0-8,0 0-30,0 0-14,-11-49-13,-7 40-12,-6 4-8,0 1 4,-5 4-16,-2 0 1,-5 0-5,-3 21-4,0 11 0,-6 21-7,4 13-3,8 11 2,13 5 1,13-6-1,7-2 2,10-11 3,19-8-6,7-13 4,3-14-4,6-10 0,0-13 1,-1-5 5,7-5 5,3-25 3,4-11-3,-4-17-2,-4-9-3,-4-9-2,-15-3 0,-12 1-4,-14 3 8,-5 3-7,0 2 2,-24 9-1,-7 5-3,-3 14 0,-4 12 1,-4 13-1,-4 17 0,-2 0-1,-6 32-1,-2 23-3,4 13 3,2 16-5,7 8 7,12 0-2,12-3 2,7-8-1,12-12 2,0-13-2,16-10 1,15-16-2,9-8 2,7-9-2,3-13 0,5 0 2,3-16 5,-2-23-5,-1-15-2,-6-12 2,-8-10 2,-14-6-1,-19-5 1,-8 7-1,0 10 0,-29 9 0,-11 11-2,-3 14 3,-5 11-5,0 13 4,-2 12-1,5 0 0,-4 22-4,0 24 1,1 14-4,11 10 5,8 14-4,16 2 6,13 3-4,0-5 4,19-12 0,22-12 0,6-14-2,6-15 2,7-13 0,7-14 4,2-4-4,5-18 4,-5-25 1,-4-11-2,-14-16-1,-17-11 4,-16-11-3,-18-3 0,0 0 1,-31 2-2,-19 12 0,-12 14-2,-10 19-1,1 20 1,-2 22 0,1 6-1,12 2 1,7 22-5,14 5 1,15 5-40,11 12-67,13 3-261,0 4-185</inkml:trace>
  <inkml:trace contextRef="#ctx0" brushRef="#br0" timeOffset="59235.8851">3699 5596 400,'0'0'223,"0"0"-121,0 0 28,0 0-32,0 0-56,0 0-27,0 0-12,83-5-2,-69 43 4,-5 10 18,-9 10 3,0 0 0,0-2-8,0-5-3,0-10-9,0-11-2,4-9-4,11-9 1,5-9-2,7-3-13,4-1 5,3-24 6,1-9-4,-6-10 1,-6-5 6,-10-4 3,-6-3 5,-5 8-2,-2 10-6,0 15 11,0 14 7,0 9 8,0 0-3,0 0-23,0 14-8,0 11-4,1 12 12,5 3 8,-2-1 5,-2 0-2,3-1-3,-2 0-8,5 0 4,-3 2-4,5-6-79,7-5-180,0-12-193</inkml:trace>
  <inkml:trace contextRef="#ctx0" brushRef="#br0" timeOffset="59686.8999">4465 5828 1003,'0'0'104,"0"0"-92,0 0 33,0 0-37,0 0-8,0 0 0,-70 135-2,48-74 2,6-6 0,10-9 0,6-9 1,0-8-3,15-10 1,16-9 1,10-10 3,7 0 4,4-22 6,-3-14-8,-8-6 3,-9-6-3,-17-3 18,-9 0 7,-6 6 0,-6 6-3,-17 10-18,-6 11-9,-7 7-6,-3 11-11,-2 0-59,2 0-138,7 0-233</inkml:trace>
  <inkml:trace contextRef="#ctx0" brushRef="#br0" timeOffset="60069.8122">3369 5117 545,'0'0'356,"0"0"-272,0 0 11,0 0-84,-17 108-1,15 21-10,0 47 52,-3 25 25,-5 12-23,2-9-12,-3-19-14,-1-30-7,8-26-13,4-25 0,0-23-4,0-18-3,4-21-1,8-17-7,3-16-45,6-9-35,3-49-48,2-36-58,-3-27-218</inkml:trace>
  <inkml:trace contextRef="#ctx0" brushRef="#br0" timeOffset="61336.083">3410 4836 872,'0'0'3,"0"0"75,0 0-25,0 0-38,0 0 2,0 0-13,69-36 6,-15 36 3,14 7 10,19-4 6,16-3 7,17 0-6,19 0-9,18-10-1,20-6-2,6 0-5,2 4 1,-7 2-6,1 6-3,6 2 3,3-2-4,13-2 1,16 0-2,7-4-2,2 6 2,-5 4 3,-23 0-5,-22 0-1,-18 16 2,-13 0 0,-13-2-2,-9-6 0,-8-2 0,-1-4 0,5-2 0,9 0-2,4 0 2,-5 0 1,-4 0-1,-15 0 2,-9 0-2,-19 3 3,-16-3-3,-10 0 0,-9 3 1,-3-3-1,3 2 1,-3 0 1,-2-2-2,-5 0 0,-2 2 0,-10 1 1,-2 1 0,-6-3 0,-8 3-1,0 0-2,-5 1-3,-2 6 2,0 7 3,0 11 1,0 12 6,0 14 4,0 13 3,0 9-4,0 10-4,-7 4-1,-4 5 1,0 5-2,0 3-1,3 0-1,0-4 2,0-1-2,-3-6 1,1-5 4,-3-7-3,1-7 0,-1-8-2,-3-12-1,3-5 3,-3-12-4,1-4 1,-5-4-1,3-4 1,-8-6 1,-2-2-1,-2-5 1,-6-2 0,-11 2 0,-14-2-2,-15-1 2,-17 2-2,-13-1 0,-11 1 0,-5-4 0,-4 3 0,1-1 0,1 0 0,-1 2 6,-7-2-4,-12-1-1,-7 2 0,-4-4-1,3 0-2,-1 2 0,3 1 2,9-2 0,8 2 0,13-2 0,5-2 1,6-4 1,-1 2 3,0-3-5,-7 1 1,-9-1 2,-2 4-3,5 3-1,-2-3-1,5 8 0,-3-3 2,1 4 1,3-1 1,-1-2-2,1-5 0,0-5 0,5 0 1,-1 0 2,6 0-2,2 0-1,1 0 4,7 0-4,9 0-1,13 0-1,9 0 2,10 0 2,5 0 6,2 0-1,6 0-1,0 0-2,8 0-2,2 0 1,8 0-1,8 2 0,7 1 2,4-1 0,3 0-2,4 2-2,0-4 0,0 1 0,0-1-20,0 0-33,0 0-54,26-25-93,23-22-394</inkml:trace>
  <inkml:trace contextRef="#ctx0" brushRef="#br0" timeOffset="86148.7872">2677 8400 494,'0'0'319,"0"0"-253,0 0 36,0 0-12,0 0-52,0 0-10,0 0-10,0-36-7,0 36 3,0 0-1,0 0-2,0 0-9,0 1-2,0 22 2,0 11 5,-10 12 0,1 10 2,-1 2-8,2-4 2,6 3-1,2-7 0,0-11-2,0-5 0,5-13-1,13-11-5,4-4-10,5-6 9,11-4 3,1-29 2,4-8-8,-2-10 1,-4-5-2,-13-2-4,-5-4-3,-11 4 7,-3 9 11,-5 10 2,0 13-2,0 10 9,0 5 17,0 9 0,-2 2-9,-1 0-17,3 0-4,-2 21-4,0 13 5,-1 12 3,3 5 1,0-2 4,0-1-3,0-2-1,14-6-1,0-3-1,3-3-25,1-6-103,-1-4-122,-2-6-85</inkml:trace>
  <inkml:trace contextRef="#ctx0" brushRef="#br0" timeOffset="86413.064">3281 8753 958,'0'0'142,"0"0"-139,0 0-1,0 0 12,0 0 11,0 0-2,4 133-13,-4-96 1,0-5-7,0 3 0,0-6-1,0-2-3,0-5-14,-2-7-45,-3-4-81,0-9-82,3-2-49,2-11-197</inkml:trace>
  <inkml:trace contextRef="#ctx0" brushRef="#br0" timeOffset="86690.73">3798 8631 920,'0'0'94,"0"0"-88,0 0-5,125-41 25,-63 25 2,7 2-17,-7 2-8,-11 4-3,-11 6-4,-12 2-47,-18 0-40,-8 0-99,-2 0-63,-10 7 67</inkml:trace>
  <inkml:trace contextRef="#ctx0" brushRef="#br0" timeOffset="86886.6402">3896 8886 548,'0'0'464,"0"0"-443,0 0-6,0 0 28,114-35-2,-58 12-17,3 4-14,-3 3-10,-10 5 0,-9 10-69,-15 1-131,-13 0-294</inkml:trace>
  <inkml:trace contextRef="#ctx0" brushRef="#br0" timeOffset="87789.748">5835 8793 614,'0'0'61,"0"0"-59,0 0 32,0 0 33,0 0 17,0 0-11,18-8-13,12-12-2,16-10-6,4-12-23,4-6-17,-4-5-5,-13-5-2,-13-2 2,-8 0-3,-14 0 2,-2 7-5,0 12 3,-8 9 5,-5 9 6,-1 7 2,5 10-4,3 2-10,1 4 1,1 0-4,-8 15-7,2 24-2,-4 26 3,-4 15 6,9 7 2,3-2-2,6-7 3,0-10-3,4-8 0,18-17 0,7-11 0,4-16 1,3-10-1,9-6 0,-1 0-4,3-25-7,-6-10-3,-6-11 1,-8-12-16,-9-13-9,-8-4 8,-5 0 17,-3 7-3,-2 14 14,0 18 2,0 14 3,0 13 0,0 9 7,0 0 0,0 3-10,0 29-8,0 14 8,0 16 5,0 1 8,0-2 13,2-3-3,17-12-8,1-6 2,7-9-4,-4-9-9,4-7-1,-4-3-3,-3-9-6,-2-3-51,-3 0-37,-8-6-199,-7-21-145</inkml:trace>
  <inkml:trace contextRef="#ctx0" brushRef="#br0" timeOffset="87942.5462">6440 8601 881,'0'0'144,"0"0"-141,0 0 28,122-56-16,-44 25 5,-6 11-17,-15 8-3,-26 12-96,-31 0-289</inkml:trace>
  <inkml:trace contextRef="#ctx0" brushRef="#br0" timeOffset="88480.4723">5126 9590 792,'0'0'53,"0"0"-39,0 0-4,0 0 20,0 0-8,134-7 14,-63-5-13,-4 5-12,-7 4-10,-13 3-1,-18 0-7,-14 0-27,-5 3-4,-10 4-13,0 7 49,-12 4 2,-19 3 13,-9 6-4,-3-1-1,1 0 2,5 0 0,6-6 1,6-2 0,7-1-7,5-5 3,7-1-3,6 0-4,0-1-1,0-1 1,28 0 17,6-6 5,10 2 1,5-3-5,-4-2-13,6 0-5,-6 0-42,-3 0-143,0 0-77,-9-12-144</inkml:trace>
  <inkml:trace contextRef="#ctx0" brushRef="#br0" timeOffset="88708.2855">5768 9777 901,'0'0'84,"0"0"-80,0 0-3,167-14 29,-78 3 8,3 1-12,-11 1-22,-15 7-2,-15 0-2,-13-1-33,-15 3-58,-8-7-99,-13-5 14,-2-6-40</inkml:trace>
  <inkml:trace contextRef="#ctx0" brushRef="#br0" timeOffset="88970.9296">6214 9547 604,'0'0'80,"0"0"-70,0 0 0,0 0 31,121 12 59,-72 7-35,-12 4-30,-5 5-8,-12 0-7,-9 4-3,-11 2 6,0 0 7,-13 5-8,-18-2-2,-6-2-5,4-5-3,6-10-10,7-11 0,9-4-2,6-5-42,5 0-32,0-22-152,16-7-160</inkml:trace>
  <inkml:trace contextRef="#ctx0" brushRef="#br0" timeOffset="89464.7393">7115 9571 645,'0'0'275,"0"0"-270,0 0-1,0 0 15,0 0 11,-69 120-2,41-92-16,-2 0-4,-9-1-2,-3-1 2,-2-7-2,-2-5-2,5-3-1,8-6 0,10-3-1,15-2 0,4 0 4,4 0-6,0 0-5,12 0 5,17-5 1,7-1-1,1 1-1,4 5 1,-5 0 0,-1 0-1,-2 5 2,3 4-1,-1-2 3,5-3-1,-1-4 4,-4 0 7,-1 0 21,-5-18 8,-7-1-3,-11-1 2,-4-2-7,-7-3-9,0-5-8,-11 1-8,-15 3-2,2 4-1,3 4-5,0 6-1,-1 3-5,0 6-43,-5 3-94,1-6-315</inkml:trace>
  <inkml:trace contextRef="#ctx0" brushRef="#br0" timeOffset="90430.8463">8267 8293 456,'0'0'207,"0"0"-79,0 0 30,0 0-70,0 0-35,0 0-24,-15 0-20,28 0-2,20 0 4,16 0 16,13 0 20,2 0-29,-3 0 2,-7 0-16,-11 0-4,-12 0 0,-9 0 0,-9 5 0,-8 0-3,-3-1 0,-2 0 0,0 0 3,0 4 0,-13 13 3,-20 9 1,-13 10-1,-2 6-3,-8 2 1,5 1-1,3-8 0,6-3 1,8-6 0,10-4-1,7-7 0,10-5 0,7-2-1,0-5 1,11 0 0,26-4 8,16-2 1,11-3 3,3 0-3,-3 0 3,-11 0-4,-13 0-8,-12 0-1,-10 0-5,-4 0-43,-1 2-61,0-2-139,2 0-106</inkml:trace>
  <inkml:trace contextRef="#ctx0" brushRef="#br0" timeOffset="90806.7476">9457 8008 420,'0'0'434,"0"0"-425,0 0 41,0 0 45,0 0-60,0 0-16,-62-9-10,31 42 1,-2 18 9,-5 13 16,-1 12-2,6 12-1,10 3 0,8-3-8,15-9-10,0-16-5,2-10-3,23-12-5,0-9 0,-4-8-1,2-5 0,-7-6-26,-4-6-62,-3-5-68,1-2-114,-3-8-81</inkml:trace>
  <inkml:trace contextRef="#ctx0" brushRef="#br0" timeOffset="91175.1257">9651 8270 805,'0'0'77,"0"0"-3,0 0 12,0 0-59,0 0-26,0 0 0,0 77 8,0-24-3,0-5 10,0 3-14,0-7 3,0-7 1,7-7-6,13-8 0,2-9-1,6-13 1,11 0 12,-1-9-7,-2-21 1,-2-7-3,-10-8 3,-6-7-2,-10-6 1,-8 2-5,0 8 8,0 12-5,0 11-3,0 11-1,-6 8-20,1 5-78,3 1-167,2 0-160</inkml:trace>
  <inkml:trace contextRef="#ctx0" brushRef="#br0" timeOffset="91431.0344">10253 8136 1026,'0'0'27,"0"0"17,0 0 20,0 0-32,-91 109 6,71-47-17,2 7-4,9-1-5,4-6-6,5-10 0,0-9-6,3-9 0,14-6-2,3-10-14,6-9-55,-2-6-50,4-3-110,-1-3-99</inkml:trace>
  <inkml:trace contextRef="#ctx0" brushRef="#br0" timeOffset="91826.9589">10405 8374 926,'0'0'32,"0"0"-1,0 0 1,0 0-22,118-52 1,-64 40-7,-1 8-2,-6-1 2,-10 5-3,-12 0 0,-9 0-1,-7 0-3,-9 9-9,0 10 12,0 8 4,-25 3 4,-2 6-4,-4 0 6,0 3 6,-3-4-9,3 2 6,4-5-8,6-6 11,7-4 0,5-10 0,7-2-6,2 0 1,0-2-1,17-2 8,12-3 3,10-3-8,5 0-3,6 0-4,-4-2-6,-5-8-2,-10 0-75,-10-3-59,-8-3-144,-13-4-141</inkml:trace>
  <inkml:trace contextRef="#ctx0" brushRef="#br0" timeOffset="92090.3035">10802 8161 907,'0'0'74,"0"0"-66,118-14 31,-56 20 2,5 26 7,-9 11-12,-9 11-8,-16 13-6,-16 6-11,-17 2 0,0-2-1,-17-7 7,-12-7 1,-4-7-3,0-12-2,2-4 0,-1-8-10,4-5 0,7-4-3,8-5-19,13-12-96,0-2-314</inkml:trace>
  <inkml:trace contextRef="#ctx0" brushRef="#br0" timeOffset="92751.2591">11540 8502 544,'0'0'174,"0"0"-105,0 0 13,0 0 8,0 0-6,120-8-28,-78 0-22,6 0-6,-4 0-9,-2 0-11,-9 2-8,-8 3-1,-5-2-66,-7-3-112,-1-6-161,-6-6-57</inkml:trace>
  <inkml:trace contextRef="#ctx0" brushRef="#br0" timeOffset="93184.3793">12139 8249 122,'0'0'761,"0"0"-737,0 0 1,0 0 17,0 0-25,0 0 12,-53 125-7,53-79-9,0-2-7,0-9-3,0-6 2,13-7-5,3-8-1,3-6 1,5-4 10,4-4-10,-1 0-7,0-18-9,0-12 2,-1-6-5,-6-10 2,-2-5-8,-7 5 7,-7 3 13,-4 11 5,0 5 4,0 8 1,0 8 8,0 8 18,0 3-1,0 0-14,0 0-16,0 14-15,0 18 15,0 6 11,0 4 3,2 6 4,8-3-5,-4 4-7,-3-7-4,1-4-2,-2-8-11,5-7-53,2-7-82,4-11-106,3-5-103</inkml:trace>
  <inkml:trace contextRef="#ctx0" brushRef="#br0" timeOffset="93498.9247">12598 8576 620,'0'0'167,"0"0"-145,0 0 30,0 0 14,0 0-35,0 124-20,0-93-3,14-6-8,6-11 1,6-7-1,5-7 11,6 0 2,-3-7-7,-2-14 3,-3-7 1,-10-3 4,-4-2 12,-10-6-4,-5 3 14,0 4-10,-5 6-2,-20 10 0,-2 7-6,-4 9-16,-2 0 5,4 0-7,2 12 0,2 3-6,6-1-8,-1-2-55,11-2-46,2-6-73,7-4-132</inkml:trace>
  <inkml:trace contextRef="#ctx0" brushRef="#br0" timeOffset="93808.4975">13035 7983 964,'0'0'48,"0"0"-44,177-9 38,-102 43 16,1 13-18,-16 15 3,-18 15-20,-21 12-1,-21 11 0,-8 3-4,-31-3 7,-10-13-4,0-13 2,4-14 0,9-14 0,8-13-4,12-10-7,2-11-11,10-8-1,2-4-14,2 0-40,0 0-99,-5-18-369</inkml:trace>
  <inkml:trace contextRef="#ctx0" brushRef="#br0" timeOffset="94660.548">14290 8337 750,'0'0'198,"0"0"-151,0 0 6,0 0 8,0 0-27,141 0 9,-66 0-25,1 0-18,-9 0-30,-13 0-120,-19 0-167,-22-1-168</inkml:trace>
  <inkml:trace contextRef="#ctx0" brushRef="#br0" timeOffset="94818.2908">14255 8628 971,'0'0'64,"0"0"-58,0 0 27,0 0 4,142 10-15,-37-10-22,-4-7-89,-17-2-284</inkml:trace>
  <inkml:trace contextRef="#ctx0" brushRef="#br0" timeOffset="95416.7653">15290 8589 856,'0'0'136,"0"0"-131,0 0 8,97-136 19,-61 87-23,-9-1-5,-6-8-4,-7 0-11,-11-3 5,-3 6 6,0 11 3,0 13 0,-14 13 22,1 9 11,1 6-7,-1 3-11,0 8-14,-3 25-3,3 16 0,3 12 12,6 4 3,4 9-11,0 2-3,2-6 0,21-9-2,3-17 0,10-16 0,6-18 0,5-10 0,5-2-2,-6-30-8,-3-12-21,-12-9-4,-9-5 4,-8-3 10,-10 4 13,-4 8 8,0 4 0,0 9 3,0 4 15,-8 6-3,-1 6 13,6 8-10,1 8 15,0 4-8,2 6-25,-3 26 0,3 14 4,0 10 10,0 9 4,0 7-6,10 0-2,5-6-5,0-14-2,8-14-3,1-16 1,8-16 0,3-6 1,2 0-2,0-16-43,-6-11-67,-11-8-95,-18 0-240</inkml:trace>
  <inkml:trace contextRef="#ctx0" brushRef="#br0" timeOffset="95575.8732">15668 8406 932,'0'0'96,"0"0"-95,0 0 36,158-81-18,-75 59-13,-12 7-6,-11 9-37,-24 3-221,-29 3-124</inkml:trace>
  <inkml:trace contextRef="#ctx0" brushRef="#br0" timeOffset="96158.7168">14622 9360 717,'0'0'131,"0"0"-110,0 0 30,0 0-30,0 0 10,0 0-5,166 5-16,-105-5-3,2-11-3,-12 1-2,-10 2 2,-16 6-4,-17 2-3,-8 0-7,0 10 8,-16 16 2,-16 4 6,-3 2 2,0 1-6,-1-1 0,2-2 3,2 2 13,3-4 3,2-2 3,6-3-7,11-6 0,5-2-10,5-6 2,0 1-4,15-3-2,19-7 5,11 0-2,6 0-2,2 0-4,-1 0-23,-6-9-93,-5 1-142,-8-6-38</inkml:trace>
  <inkml:trace contextRef="#ctx0" brushRef="#br0" timeOffset="96362.8701">15184 9617 817,'0'0'152,"0"0"-134,0 0 15,159 0 53,-75 0-39,-2 0-32,-8-7-13,-16-2-2,-18 5-6,-17 2-78,-17-6-39,-6-1-66,0-5-67</inkml:trace>
  <inkml:trace contextRef="#ctx0" brushRef="#br0" timeOffset="96655.0913">15463 9409 586,'0'0'175,"0"0"-168,0 0 3,0 0 33,0 0-18,0 0 44,138 51-39,-95-28 3,-8 5 14,-8 2-13,-10 2-9,-8 5 7,-9 0-3,0 1-13,-1-2-5,-20 0-3,-3-4-1,1-6-5,-1-1-2,2-7-2,3-7-42,7-4-54,3-7-32,3 0-95,6-7-188</inkml:trace>
  <inkml:trace contextRef="#ctx0" brushRef="#br0" timeOffset="97193.8897">16370 9508 519,'0'0'298,"0"0"-296,0 0 6,0 0 36,0 0-24,0 125-8,0-90 4,-18-4-5,-1 1 17,-8-7-6,-5-4 11,-4-2-8,-2-5-11,1-5-9,-2-3 2,11-6-3,3 0 0,9 0 3,8 0 1,3 0-1,5-6-4,0-3-1,9-3 1,13 5-1,3 3-2,7 4 0,3 0 1,0 0 0,3 0-1,3 0 3,-3 0-1,-1 0-1,1 0 3,-5 0 3,2-13 0,-6-12 13,-10 2-1,-3-4 9,-9-1-1,-7 2-6,0 0 0,0 6-14,-17 4 2,-2 8 1,1 4-9,-2 4-1,2 0 0,0 0-25,3 0-77,4 2-116,4-2-374</inkml:trace>
  <inkml:trace contextRef="#ctx0" brushRef="#br0" timeOffset="98274.8269">17513 8113 607,'0'0'108,"0"0"4,0 0 10,0 0-86,0 0-26,0 0 10,45 0 11,-4 0 2,9-3-8,9-8 1,1-1-8,-6 0-1,-12 6-12,-16 3-3,-13 3-2,-8 0 0,-5 0-4,0 0 3,-5 12 1,-19 11 6,-2 5 1,-8 2-3,-2 2-3,-4 5 6,-4 2 3,3 4-6,-1 1 1,9-6-4,8-6 3,9-8-1,12-7 2,4 3 1,0-3 1,21-5 2,19-2 9,9-6-8,3-4-1,2 0-4,-5 0-5,-9 0 0,-4-2-38,-7-4-57,0-3-128,-2-8-160</inkml:trace>
  <inkml:trace contextRef="#ctx0" brushRef="#br0" timeOffset="98425.7578">18180 8406 805,'0'0'107,"0"0"-93,0 0 11,0 0-25,0 0-67,0 0-150,20-25-101</inkml:trace>
  <inkml:trace contextRef="#ctx0" brushRef="#br0" timeOffset="98797.7929">18472 8129 843,'0'0'106,"0"0"-80,0 0 78,0 0-61,0 0-40,0 0 0,-2 20-3,0 14 15,-3 9-4,3 3-2,2 0-2,0-3-2,0-2-5,0-10 0,11-8 0,12-14 1,8-6 1,6-3 1,13-6 3,-2-20 1,-2-8-6,-9-4 4,-10-4-1,-15-1-1,-7-5 6,-5 4 1,0 4-7,-10 12 0,-4 10-3,1 7-5,4 10-45,5 1-73,2-2-244,2 0-78</inkml:trace>
  <inkml:trace contextRef="#ctx0" brushRef="#br0" timeOffset="99033.8278">19072 8037 139,'0'0'864,"0"0"-833,0 0 40,0 0 17,0 0-52,0 0 4,-67 140-12,51-79-11,8 1-5,2-1-1,5-4-9,1-10 0,0-10-2,0-7 0,11-12-35,4-8-43,5-10-83,5 0-72,-5-24-222</inkml:trace>
  <inkml:trace contextRef="#ctx0" brushRef="#br0" timeOffset="99428.7378">19192 8263 779,'0'0'73,"0"0"-72,0 0 72,159-35-49,-104 28-20,-8 5 0,-14 2-4,-6 0-6,-13 0-5,-10 0-3,-4 0-7,0 0 11,0 0 10,0 10 22,-12 6 2,-5 6-6,-3 7 0,-6 3-3,1 5-5,-4 4-1,0-3-8,2-4 7,5-6 14,9-3 6,3-8 2,10-3-6,0-2-5,2-2 1,25-4-11,9-6 9,7 0-5,4 0-7,3-6-2,-2-4-4,-9-2-12,-5 2-79,-7-4-66,-10-2-154,-14-7-276</inkml:trace>
  <inkml:trace contextRef="#ctx0" brushRef="#br0" timeOffset="99685.835">19657 8027 824,'0'0'81,"0"0"-64,119-21 50,-57 28-24,3 29-11,-7 12-1,-13 11-10,-14 8 5,-15 8-17,-16 5 9,0 0 0,-9-4-5,-14-9 0,-3-14-1,1-14-10,4-13 3,4-12-3,4-7-4,1-7-40,6 0-100,2-30-227</inkml:trace>
  <inkml:trace contextRef="#ctx0" brushRef="#br0" timeOffset="100346.1346">20393 8358 592,'0'0'179,"0"0"-152,0 0 40,0 0 17,0 0-23,154-7-3,-91 0-24,-5 0-4,-7-2 2,-13 1 3,-16 3-23,-11 1-6,-7-1-6,2-1-10,0-3-52,5-3-102,1-4-188,-1-5-239</inkml:trace>
  <inkml:trace contextRef="#ctx0" brushRef="#br0" timeOffset="100824.6808">21009 8099 487,'0'0'432,"0"0"-425,0 0 2,0 0 23,0 0-25,0 0 6,138 0-8,-91 0-1,-3 0 3,-4-2-5,-5 0 0,-10 0-2,-2-1 1,-7 3-1,-9-1 1,-1 1-1,-6 0 0,0 0-2,0 0-2,0 4 4,0 16 32,-16 6-5,-6 6-13,-6 4-7,0 4-1,-1 4-4,0 1 0,3-3 2,1-6-3,5-9 0,4-8-1,10-9 8,6-2 2,0-4 10,0 2 0,8 3 5,17-4-2,9-1-1,3-4-5,4 0-11,-7 0-6,1 0-6,-4-12-61,-8-2-63,-1-4-129,-7-3-115</inkml:trace>
  <inkml:trace contextRef="#ctx0" brushRef="#br0" timeOffset="101042.6736">21687 8372 891,'0'0'92,"0"0"-50,0 0 34,0 0-35,0 0-22,0 0-10,15-4 6,-8-6 6,-2-1-1,-1 1-5,-2 2-8,0 1-7,-2 0-2,0 2-42,0-2-84,0 2-281</inkml:trace>
  <inkml:trace contextRef="#ctx0" brushRef="#br0" timeOffset="101528.633">22088 8025 1053,'0'0'19,"0"0"39,0 0-3,0 0-55,0 0 0,0 0 3,0 85 3,0-48-1,-5 3 1,3 1-1,2-8-1,0-5-3,0-10 3,15-7-2,12-9-2,7-2 6,6 0 0,-2-17-6,-7-7-3,-2-2-13,-8-4 7,-6-8-7,-1-6 5,-6-2 4,-3-4 6,-3 11 1,-2 7 0,0 12 0,0 15 5,0 5 4,0 0-8,0 5-1,-5 24 0,-3 5 5,3 2 2,0 4-2,5-2 4,0 2 6,0 4-13,2 2 4,7-4-6,1-5-7,-2-9-40,6-10-99,1-9-96,8-9-69</inkml:trace>
  <inkml:trace contextRef="#ctx0" brushRef="#br0" timeOffset="101828.731">22578 8320 551,'0'0'159,"0"0"-86,0 0 59,-40 119-83,40-88-32,0 1-3,0-6-8,18-9-4,4-7 3,11-10 0,5 0 22,5-5-13,1-19 2,-3-3 17,-3-8-6,-13-7 5,-3-4 6,-14-2 0,-8 8-21,0 8 5,-8 7-1,-19 8-15,-6 6-1,-4 5-5,-7 6-4,-3 0 3,2 10-19,4 11-47,9-2-78,12-1-68,13-6-199</inkml:trace>
  <inkml:trace contextRef="#ctx0" brushRef="#br0" timeOffset="103291.0921">23245 7726 750,'0'0'97,"0"0"-37,0 0 61,0 0-87,0 0-12,0 0-12,0-37-4,-9 25 1,-5-1 13,-1-1-1,-8 0 3,2-2 0,-4 0-3,0-1 1,2 4-9,1-1 4,1 0-7,-4 1-6,2 4 0,-1 0-2,-5 0 2,0 0-1,-5 0-1,-1 0 1,-3 0 0,-5 0-1,1 1 3,0 0 2,-3 4 0,1 0-1,3 2-2,4 0 1,3 2-2,0 0 1,2 0-2,-4 0 1,-5 6-1,2 7 2,-6 0 0,2 3 2,-2 0-3,1 0 5,7 3-4,1-1-1,7-1 1,2 3 1,2 3-3,-1-1 1,-1 2 3,1 2-3,-1 0-1,0 4-1,2 4 1,-1 2 3,-1 2-3,0 1-4,2 1 4,4 0 0,1-2 3,2 2-3,2-5-2,0-3 2,5-3 5,4 0-5,3-3 1,4 3 1,0 8-2,0-1 1,0 8 1,0 2-1,13 1 0,3 0-1,1-1 2,6-3-1,0-4-1,1 0 0,5-5 0,-2 0 4,3-5-3,3 0-1,-6-3 6,8-4-6,0 0 1,3-2 1,0-2-1,5 2-1,-1 0 0,3 0 1,-1-2 1,-2 2-2,1-4 0,-1 0 1,-2-5 0,5-6 0,1-5 1,5 0 0,5 0 1,5-3 1,-6-11-1,-2-3-1,-3 3 0,-7 0-2,-6 2 4,-3-2-4,-1 0 0,-2-2 0,0-2 1,3-4-1,-1-2 3,2-6-1,4 0-2,-1-2 1,-5-2-1,0 0 1,-8 1-1,-4 1 3,-4 1-3,-1-1 2,-1-3-2,0 1 1,-1-1-1,0 0 0,-1 0 0,1-2 1,-6-2 1,3 6 0,-4 2 0,-2-1 1,-1 6-2,1-2 0,-3 0 1,0 0-2,-2 0 4,0 0-1,0 3 0,0-9-2,0 5 2,0-3 0,0 2 0,0 2 1,-7 0-3,-4 1 2,0 8-3,0-2 0,1 7 0,4 5 0,2 0 0,-1 4 0,3-2-3,0 1-16,0-1-34,-2 2-25,-4-2-132,-8-2-310</inkml:trace>
  <inkml:trace contextRef="#ctx0" brushRef="#br0" timeOffset="103928.8567">22883 7399 362,'0'0'138,"0"0"-113,0 0 60,0 0 21,0 0-58,0 0-18,-8 14 4,8-12 40,0-2-19,13 0 1,11 0 7,4-4-19,14-14-16,0-6-5,2-5-9,4 2-7,-1-4 0,-5 5 0,-2-1-3,-5 2 1,-4 6 5,-1 0-2,-6 2-2,-1 0 6,-11 3-3,-2 2 3,-3 5 0,-5 0-9,-2 5-3,0 0-1,0 0-20,0-2-50,0 2-54,-7 2-113,-13-2-71,-5-2-70</inkml:trace>
  <inkml:trace contextRef="#ctx0" brushRef="#br0" timeOffset="104394.8489">23113 7016 216,'0'0'243,"0"0"-186,0 0 61,0 0-4,0 0-58,0 0-7,21-2-24,2-1 17,1 3-14,6-3-10,4 3-6,-1 0 0,2 0-4,6-2 3,-1-2 1,0-2 1,-2-4 4,-2 0-8,-3-1 11,-4 2-5,-4 1-7,-8 4 9,-1 0-8,-7 2 1,-5 0-1,1 2 1,-5 0-1,0 0 6,0 0-6,0 0-4,0 0-5,0 10-2,0 18 2,0 9 11,0 4-1,0 3 4,0 1-11,0-4-1,0-4 1,0-7-3,0-9 0,-5-6-1,-1-5-27,-1-3-37,-1-6-54,-2-1-111,8-8-135</inkml:trace>
  <inkml:trace contextRef="#ctx0" brushRef="#br0" timeOffset="104828.6311">23944 6641 701,'0'0'62,"0"0"37,0 0-44,0 0-54,0 0 35,-6 130 23,4-81-21,2-6 1,0-4-15,0-7-6,6-6-10,10-8-2,2-4 0,2-7-6,5-6 10,2-1-5,2 0 8,2-12 7,0-16-3,2-4 7,-1-6-5,-6-5-8,-4 1 3,-9 1-3,-6 5-3,-7 3 7,0 9 0,-2 2-15,-18 9 5,-7 2-3,-2 7-2,-4 4 6,-5 0-6,0 0 5,5 0-5,0 8 1,6-1-3,4 4 1,8-3-40,5 2-63,10-5-104,0-5-322</inkml:trace>
  <inkml:trace contextRef="#ctx0" brushRef="#br0" timeOffset="105967.3947">12384 11698 908,'0'0'240,"0"0"-204,0 0-17,0 0 25,0 0-22,0 0-17,118-25 4,-33 6-3,-2 3-6,-14 4-17,-16 10-59,-19 2-113,-24 0-216</inkml:trace>
  <inkml:trace contextRef="#ctx0" brushRef="#br0" timeOffset="106124.1304">12364 12031 875,'0'0'155,"0"0"-153,0 0 25,0 0 19,127 6 0,-33-28-46,6 0-5,-9 0-143,-14-2-261</inkml:trace>
  <inkml:trace contextRef="#ctx0" brushRef="#br0" timeOffset="106946.4508">13499 11534 161,'0'0'512,"0"0"-470,0 0 68,0 0 2,0 0-15,0 0-27,134-34-26,-96 6-21,-3 0-6,-8-2-7,-6-3 4,-13-2-7,-6-6-1,-2 1-3,0 6-1,-14 6 1,-3 7-3,-2 12 4,3 4 4,2 5-1,3 0-1,2 0-3,0 26-3,0 11 1,5 16-1,2 0 3,2 3-2,0 1 1,2-5-1,11-4-1,5-6 1,-1-10 0,6-9-1,4-11-2,4-12 0,9 0 2,3-21-8,1-13 0,-1-4-5,-10-10 4,-4 1-10,-10-10 11,-6-2 4,-3-4-11,-6 6 5,-4 13 3,0 16 7,0 16 2,0 8 3,0 4 17,-6 0-4,-3 1-16,-3 26-1,2 9 2,1 13 3,7 5 2,2 1 2,0 2 6,0-7-3,2-6-4,15-9-3,1-8 2,7-8 0,2-5-2,-2-5-5,8-7 0,-6-2-1,3 0-24,-1-16-46,-4-8-61,-8-4-183,-7-4-77</inkml:trace>
  <inkml:trace contextRef="#ctx0" brushRef="#br0" timeOffset="107114.4138">14030 11414 576,'0'0'277,"0"0"-223,0 0-45,0 0 64,144-45 5,-70 27-40,-3 2-25,-11 4-13,-20 4-2,-22 8-82,-18 0-111,-24 3-159</inkml:trace>
  <inkml:trace contextRef="#ctx0" brushRef="#br0" timeOffset="107652.174">13249 12371 660,'0'0'79,"0"0"-27,0 0 10,0 0-33,0 0 7,0 0-2,116-15-8,-74 3-13,-4 2-1,-7 6 3,-8 2-15,-11 2 4,-4 0-4,-6 0 2,-2 0 1,0 2-3,0 14 5,-8 6-3,-13 5 4,-6 0 2,-5 4 0,0 5 3,-6 1-2,3 1 6,3 3-3,6-9 3,10-6-3,7-9 16,9-4-3,0-6-12,17 2-4,17-3 15,6-4 0,6-2-9,4 0-9,-6-3-1,-3-11-5,-10 1-11,-6 1-58,-6-2-80,-3 0-156,-9 0-151</inkml:trace>
  <inkml:trace contextRef="#ctx0" brushRef="#br0" timeOffset="107855.8028">13630 12555 939,'0'0'68,"0"0"-61,0 0 50,147 2-2,-75-2-29,-1 0-17,-8-5-5,-14 0 0,-16-4-4,-15 4-31,-11 1-34,-7 0-57,0-5-121,-5-1-126</inkml:trace>
  <inkml:trace contextRef="#ctx0" brushRef="#br0" timeOffset="108148.8677">13912 12354 666,'0'0'247,"0"0"-238,0 0 5,0 0 23,123-8 7,-75 28-21,-1 6-12,-10 0-1,-8 6 5,-10-2 8,-13 3-9,-6 2 15,0 1 5,-22 5-5,-10-3-10,-1-6-6,2-1-9,2-8 1,4-5-5,8-8-4,5-3-25,6-7-15,1 0-32,5 0-72,0-11-133,19-9-88</inkml:trace>
  <inkml:trace contextRef="#ctx0" brushRef="#br0" timeOffset="108685.8471">14858 12348 788,'0'0'137,"0"0"-125,0 0-4,0 0 25,0 0 2,0 0-11,-9 81-19,-6-52 26,-8 5 7,-2-1-15,-10-1-2,-2-2-8,-1 0 2,-2-5-8,4-2-5,2-8-1,7-6 1,10-5-1,5-4 2,6 0 2,6 0 1,0-16-4,0-6-2,13-2-1,9 6 1,6 8 1,5 3 4,-2 7 10,3 0 1,-5 5-6,-3 13-5,1 0-4,4 0 1,2-5-1,2-4 0,7-6 1,0-3-1,3 0 3,-1-12 8,-5-11 2,-8-1-3,-11-4-1,-7-1-5,-13 2 1,0-4-3,0 4 1,-18 1-2,-7 5-1,-5 7-2,2 6-2,3 4-36,8-2-30,13-6-105,4-10-258</inkml:trace>
  <inkml:trace contextRef="#ctx0" brushRef="#br0" timeOffset="109489.0717">15828 11185 204,'0'0'102,"0"0"-1,0 0 74,0 0-12,0 0-7,0 0-64,-36 15-25,36-15-22,0 0-28,16 0-3,17 0 14,15 0 4,8-3-13,2-7-8,-3 3-3,-4-2-8,-11 6 1,-9 0 1,-13 1-2,-9 2-3,-7 0 0,-2 0-3,0 0 6,0 0 0,0 0 1,-11 17 2,-14 10-2,-12 5 0,-1 6-1,-5 3 2,-3 1-2,3-4 1,3-2 0,9-5 0,6-4 1,13-8 0,5-7 0,7-1 0,0-2 6,2 0-5,23-1 2,10-4 8,12-4 0,11 0 1,6-12 0,-1-4-9,-8 6-5,-17 2-6,-13 4-42,-11 4-63,-8 0-142,-6 0-162</inkml:trace>
  <inkml:trace contextRef="#ctx0" brushRef="#br0" timeOffset="109866.6352">16537 11383 786,'0'0'28,"0"0"-18,0 0 19,0 0-11,0 0-6,0 0-9,20 39 1,-22-38 0,-2-1 17,0 0 4,4 0 18,0 0-13,0 0-22,0-1-4,0-3 8,2 2-7,6 2 0,-3 0 4,1 0-1,-4 0-6,-2 0 1,0 0 3,0 2 10,-13-1 0,-1 2 3,4-3 3,2 0 6,5 0-7,1 0 1,2 0-10,0 0-12,11-8-2,11-2-19,5-2-86,-3 1-271</inkml:trace>
  <inkml:trace contextRef="#ctx0" brushRef="#br0" timeOffset="111364.6669">17264 11064 732,'0'0'29,"0"0"-26,0 0 25,0 0-11,0 0-9,0 0-5,-44 43-1,28-40 7,0-3-2,0 0 24,6 0 15,1-3-11,2-11-10,7-4-11,0-2-13,0 0 5,9 2-6,13 2 1,7 1-1,4 4 5,4 0-3,0 5 4,1 5 2,-7 1 2,-5 0-3,-5 1-7,-8 17 0,-2 5 4,-6 3-2,-4 4 4,-1 4-1,0-1 2,-1 4 2,-19-3-3,-3-1-4,-6-4 8,-4 0-2,-2-3-4,-1-3-2,7-5 0,4-5-1,9-8 0,10-1-1,4-4 5,2 0 4,0 0-9,0-5 3,18-5-2,4-1 6,1 6 3,5 5 0,-1 0 9,-5 0 2,3 5 0,-6 8-3,1 0-9,-1 0-4,-4-1 0,-2-3-5,-1 3-1,-1-1-46,3 1-33,-1 0-43,3-6-124,-1-4-104</inkml:trace>
  <inkml:trace contextRef="#ctx0" brushRef="#br0" timeOffset="111866.76">17732 11087 780,'0'0'41,"0"0"-25,0 0 3,134-23 32,-72 23-20,5 0-18,-7 0-8,-14 0-1,-9 0-2,-17 0-4,-9 0-2,-5 0-1,-3 0-7,-3 0 9,0 0 3,0 0-6,0 0 1,0 3 5,0 8 2,-5 7-1,-12-1 0,-6 5 1,-1 4 3,-7 0-3,-3 2 0,-3 0 4,-4 2 1,1 2 6,0-2-9,7 3 7,4-8-3,8-2 6,11-5 1,4-6 2,6-2 4,0-1-5,13-2-2,19-5 13,8 0 6,12-2-7,4 0-11,2 0-7,-2 0-1,-9 0-6,-8-8-2,-10 0-17,-9-1-46,-9 2-66,-10-5-122,-1-2-155</inkml:trace>
  <inkml:trace contextRef="#ctx0" brushRef="#br0" timeOffset="112578.8031">18356 10430 567,'0'0'125,"0"0"-123,0 0 20,0 0-5,0 0 0,0 0 16,-17 19-10,-4-11-5,1-1 5,1-6-2,0-1-9,9 0 10,0 0 5,6 0-7,4-6-8,0-9-9,0 3 3,0 3-4,11-1 7,5 2-4,3 2-4,3 2 5,3 2-3,-2 2 5,1 0-5,1 0-2,-5 4 3,-2 10 0,-5 5-2,-2 2 2,-4 4 5,-1 1 2,-6 1-2,0 1-4,0 0 3,-2 1-3,-20-3-1,-5-2-1,-4-2 0,-3-5-3,8-2-3,2-5-11,6-3 10,7-7 0,9 0 4,2 0 0,0 0-3,0 0-3,2 0-8,13 0 14,5 0 9,5 5-6,8 2 2,7-2 3,9 1 7,0-3 9,0-3 17,-4 0-1,-7 0-1,-9-5 1,-7-7-14,-6-4 4,-8-2-9,1 2-11,-4-1-8,-2 8-2,-3 3-5,0 6-44,0 0-60,0 0-148,0 20-298</inkml:trace>
  <inkml:trace contextRef="#ctx0" brushRef="#br0" timeOffset="112879.8215">18824 11030 865,'0'0'65,"0"0"-10,0 0 11,0 0-44,0 0 20,0 0-15,3 127-7,-3-90-6,0 4-6,0-1 11,0-1-18,0-6 3,0-2-4,0-8-16,0-5-36,0-5-45,2-3-60,2-8-67,-1-2-72</inkml:trace>
  <inkml:trace contextRef="#ctx0" brushRef="#br0" timeOffset="113091.4169">18642 11354 907,'0'0'76,"0"0"-74,0 0 30,0 0 12,144-43-33,-82 28-11,-1-2-6,-10-1-53,-11 3-87,-13 2-111,-15 1-160</inkml:trace>
  <inkml:trace contextRef="#ctx0" brushRef="#br0" timeOffset="113537.759">19161 11073 546,'0'0'151,"0"0"-134,0 0 48,119-60 31,-83 60-53,-4 0-16,-5 0-16,-14 19 2,-6 4-9,-7 3 7,0 3 13,-22-4 1,-7-3-7,0-2-13,0-6 0,6-2-4,3-6 3,9 0-4,5-6 0,6 0 1,0 0-1,0 0-2,0 0-6,15 0 8,14 0 7,4 0 0,1 2-3,-2 2-4,-5 6 6,-1 5 1,-10 2 7,-8 5 5,-8 0 6,0 4 3,-13 2 7,-18-1-14,-10-5-10,1-2 4,3-6-12,-2-2 0,9-4-2,7-8-1,5 0-7,9 0-21,7 0-45,2-16-77,0-10-199,22-6-275</inkml:trace>
  <inkml:trace contextRef="#ctx0" brushRef="#br0" timeOffset="113988.3449">19629 11037 843,'0'0'41,"0"0"-24,160-24 69,-92 17-54,-6 2-13,-11-2-16,-15 3 1,-18 4-3,-12 0 0,-4 0 2,-2 0 7,0 0 12,0 3-6,0 12 12,-11 4-8,-7 5-9,-1 6 0,-4 2-3,-4 3-3,-2 4 2,0-3 0,2-4 0,10-2-2,1-5-1,7-3-2,7-8 0,0-2 2,2-2 3,0 0-7,0-2 9,0-1 3,9-2-3,13-5 5,12 0 4,3 0-2,6-5-13,-3-9-3,-4 3-3,-5-2-50,-9 0-125,-4 1-366</inkml:trace>
  <inkml:trace contextRef="#ctx0" brushRef="#br0" timeOffset="114465.7626">20460 10921 795,'0'0'84,"0"0"3,0 0-7,0 0-55,0 0 25,0 0 9,39 94-25,-35-52-10,-4-2-8,0-2-6,0-5-8,0 0 0,0-5-2,0-8-8,0-2-45,0-4-39,0-2-49,0-1-100,0-10-3,0-1-97</inkml:trace>
  <inkml:trace contextRef="#ctx0" brushRef="#br0" timeOffset="114666.7258">20347 11171 583,'0'0'343,"0"0"-329,0 0-4,0 0 14,129-49-17,-60 37-7,1-1-9,-10 1-82,-9-2-41,-18 0-79,-11 1-136</inkml:trace>
  <inkml:trace contextRef="#ctx0" brushRef="#br0" timeOffset="114985.759">20875 10880 402,'0'0'165,"0"0"-73,0 0-15,0 0-37,0 0 57,0 0-32,4 87-16,-4-51-3,0 0-4,0 1 3,-2-3-18,-4-1-12,1-8-4,3-8-3,2-5 0,0-4-3,0-2-3,13-3 2,12-3 1,15 0 1,7 0-3,5-14 3,-1-1-6,0 3-1,-11 0-5,-10 2-30,-10 1-43,-10-2-48,-10 2-130,0-3-159</inkml:trace>
  <inkml:trace contextRef="#ctx0" brushRef="#br0" timeOffset="115190.9287">21070 11047 899,'0'0'73,"0"0"-27,0 0 50,-4 116-28,21-72-29,-1-2-10,-2-4-15,0-2-4,-5-4-9,-4-6 1,-5-3-2,0-1-39,0-4-72,-17 2-130,-8-6-261</inkml:trace>
  <inkml:trace contextRef="#ctx0" brushRef="#br0" timeOffset="115818.7282">17548 11913 707,'0'0'137,"0"0"-97,0 0 103,0 0-63,0 0-49,0 0 11,129-8 4,-34 8-18,26 0 0,19 0-17,21-4 11,17-8-5,18-5-9,19 0-1,16 5 0,6 2-1,8 10 4,4 0 0,1 0 4,-10 0-3,-26-8-6,-24-5 3,-35-5 0,-29-3 2,-28-1 8,-27 0-9,-24 1-5,-20 7-3,-14 4-1,-13 5-32,-4 2-34,-38 0-64,-24 3-182,-18 0-304</inkml:trace>
  <inkml:trace contextRef="#ctx0" brushRef="#br0" timeOffset="116284.0753">18258 12260 481,'0'0'259,"0"0"-191,0 0 31,0 0 33,0 0-52,0 0-33,-4-20-9,-16 27-8,-10 18-5,-5 15 2,-1 11-3,1 4-1,6 7-6,9-4-6,9 0-7,11-12-4,0-5 0,6-7 0,12-8-4,1-4-29,7-10-32,-2-5-62,1-7-143,-6 0-190</inkml:trace>
  <inkml:trace contextRef="#ctx0" brushRef="#br0" timeOffset="116739.7709">18316 12511 738,'0'0'110,"0"0"-108,0 0 27,121-40 40,-59 29-23,5 1-36,-7 3 4,-12 0-5,-13 5 5,-14 0-11,-9 0 1,-6 2-1,-3 0-2,-1 0 5,-2 0 10,0 0 0,0 0-5,-2 14-1,-13 6-5,-8 3 5,-4 1-4,-6 3 2,-3 4 6,1-1-3,-5 0 1,8-4 2,3-1 0,7-8-2,8 0 1,6-5-1,6-5 0,2-1 0,0-2-5,10 0 9,21-2-5,15-2 9,6 0-12,4 0-1,-4 0-7,-8-6-7,-8 2-43,-10 0-66,1-2-56,-4-4-167,-3-2-113</inkml:trace>
  <inkml:trace contextRef="#ctx0" brushRef="#br0" timeOffset="116900.3219">18929 12654 179,'0'0'840,"0"0"-816,0 0-24,0 0 30,160-33-18,-97 25-12,-7 0-88,-11-1-202,-12-4-119</inkml:trace>
  <inkml:trace contextRef="#ctx0" brushRef="#br0" timeOffset="117085.784">19416 12434 795,'0'0'96,"0"0"-79,0 0 52,0 0-37,0 0-32,0 0-5,-3-12-7,1 12 1,-3 0-9,1 0-61,2 0-82,-3 4-39,2-4-159</inkml:trace>
  <inkml:trace contextRef="#ctx0" brushRef="#br0" timeOffset="117545.3366">19416 12434 846,'-41'-32'48,"52"22"-18,22-2 30,10 4-22,4 2-18,1 6-10,-3 0 0,-10 0 28,-12 20-11,-16 6-20,-7 6-2,-7-1 7,-24 0 1,-7-2-4,-1-5 1,2-4-7,4-3 0,6-10-1,7-1-1,9-5-1,2-1 4,7 0-1,2 0 1,0 0 3,0 0-4,20 0 1,14 0 9,3 0-2,3 5-5,-3 7 3,-9 3-1,-8 6-6,-14-1 7,-6 2 7,-4-1 0,-23 2 2,-8-2-7,-1-7-5,5 1-4,-2-7-2,6-6 0,4-2-13,4 0-23,5 0-34,4-20-118,5-8-218</inkml:trace>
  <inkml:trace contextRef="#ctx0" brushRef="#br0" timeOffset="117846.4537">19852 12254 1006,'0'0'53,"0"0"-39,176 25 63,-116 22-24,-11 13-25,-9 12-19,-15 5-3,-16-2 0,-9 2 20,-3-6-5,-26-8-6,-2-6 13,0-10-5,2-13-1,8-8-6,2-7-10,5-9-6,8-2 0,-1-6-6,3-2-20,0 0-17,2-15-39,2-10-74,0-8-149,2-9-96</inkml:trace>
  <inkml:trace contextRef="#ctx0" brushRef="#br0" timeOffset="118294.7971">20563 12112 625,'0'0'288,"0"0"-276,127-43 10,-73 43 63,-10 0-49,-9 11-25,-16 17-7,-17 2-3,-2 5 9,-23 0-2,-10-5 11,0-4-1,4-10 6,4-3-10,10-4-3,6-6-3,3-3-1,5 0 5,1 0 1,0 3 2,0-1-5,0 0-4,20 0 0,9 6 4,7 4 1,-3 5-3,-2 0-2,-10 3 8,-11-4 5,-10 2 1,0 1-2,-18 2 12,-24 4-17,-8-1-9,-9 0-4,1-4-2,7-4-23,7-4-64,10-11-195</inkml:trace>
  <inkml:trace contextRef="#ctx0" brushRef="#br0" timeOffset="119760.2515">11638 14297 474,'0'0'534,"0"0"-491,0 0-43,0 0 25,0 0 13,0 0-12,158-10-15,-89 2-9,-7-1-2,-8 6-39,-18 3-77,-10 0-163,-19 0-174</inkml:trace>
  <inkml:trace contextRef="#ctx0" brushRef="#br0" timeOffset="119963.8907">11522 14587 855,'0'0'103,"0"0"-91,0 0 12,0 0 28,0 0-9,120 39-3,-20-55-26,-4-2-8,-11 1-6,-17 12-26,-16-3-96,-16 4-170,-14-2-131</inkml:trace>
  <inkml:trace contextRef="#ctx0" brushRef="#br0" timeOffset="127976.7004">12948 14418 729,'0'0'126,"0"0"-125,0 0 61,0 0-5,0 0-26,0 0 0,137-63-8,-78 24-14,-3-7-7,-11 2 0,-12-2 4,-12 3-6,-13-5 4,-8 2 4,0 2-6,0 7 5,-8 7-2,-6 7 5,3 12 17,-1 3 6,4 8-3,-1 0-15,-4 0-11,1 22-4,-1 16-5,2 11 5,4 4 3,3 8 1,4-1 0,0 0 4,0-2-6,6-7 3,10-14-5,8-8 0,5-17 0,7-12 0,9 0 0,6-25 3,4-13-3,1-10 0,-7-3-6,-9-2-17,-15-1 6,-9 4-3,-9 1 2,-5 5 10,-2 7 5,0 5 2,0 5 1,-5 7 1,-4 8 0,2 8-1,3 4 4,-2 0 1,-1 7-5,-4 26 2,4 9 1,-2 6 19,5 3 1,2-1 0,2 2 0,0-4-5,0-6-7,11-7-5,11-10-2,7-9-2,2-4 0,3-10-2,-5-2-3,-6 0-32,-9 0-58,-7 0-68,-7-7-287</inkml:trace>
  <inkml:trace contextRef="#ctx0" brushRef="#br0" timeOffset="128150.4766">13550 14233 587,'0'0'408,"0"0"-363,0 0-31,0 0 25,148-86-13,-77 70-12,-13 7-14,-23 9-73,-24 0-141,-11 12-103,-31 13-212</inkml:trace>
  <inkml:trace contextRef="#ctx0" brushRef="#br0" timeOffset="128614.5658">12413 15125 432,'0'0'176,"0"0"-112,0 0-3,0 0 52,0 0-10,0 0-35,159-20-26,-86-2-4,-2 5-12,-17 8-14,-24 9-12,-11 0 0,-17 9-4,-2 12-14,-8 5 10,-27 6 6,-3 0 2,-5 0 0,-5 3 3,4-3-3,1 0 3,8-3 0,7-3 5,12-3 3,8-7 6,8-3 0,0-6-8,31-3 14,12-4 5,8 0-7,3 0-6,-3 0-13,-9 0-2,-5-2-26,-2-4-54,-6-3-72,0 0-175,-6-8-90</inkml:trace>
  <inkml:trace contextRef="#ctx0" brushRef="#br0" timeOffset="128809.6726">12906 15325 811,'0'0'183,"0"0"-158,0 0 35,0 0 21,0 0-24,183-17-29,-108 0-14,-4 5-2,-19 5-10,-19 5-2,-12 2-29,-8 0-46,-6 0-59,-5-3-120,-2-6-38</inkml:trace>
  <inkml:trace contextRef="#ctx0" brushRef="#br0" timeOffset="129066.1713">13192 15087 617,'0'0'98,"0"0"-92,0 0 51,0 0 48,136 32-46,-84-14-16,-9 10 6,-11 2-8,-17 8-12,-13 5-10,-2 1 2,-11-4-8,-18 0 0,-4-14-3,-1-2-5,5-6-4,3-6-1,7-8-18,8-1-39,9-3-63,2 0-106,0-11-167</inkml:trace>
  <inkml:trace contextRef="#ctx0" brushRef="#br0" timeOffset="129544.2517">13915 15172 861,'0'0'100,"0"0"-95,0 0 49,0 0 1,-8 116-35,-6-84-8,-6-2 6,-11 3-10,-5-1 2,-8-6-6,-1-1-2,1-9 0,4-8 0,4-8-2,10 0-1,7 0-4,11-6 1,8-5 0,0-4-1,0-2 4,24 5 1,7-2 2,4 8 1,4 6 9,-1 0-6,-3 13-4,-2 6 0,2 6-1,-2-4 1,3-9-2,1-7 1,1-5 2,-3 0 8,-6-20 19,-4-6 4,-9-3-9,-9 0-3,-7 3-6,0-4-4,0 6-3,-15 6-8,-2 4 0,-3 5-1,1 6-5,-2-1-20,7-1-31,8 0-66,6-10-209,9-11-433</inkml:trace>
  <inkml:trace contextRef="#ctx0" brushRef="#br0" timeOffset="130368.737">15093 14239 606,'0'0'130,"0"0"-94,0 0 10,0 0 56,0 0-73,0 0-19,-29 19 9,40-14 6,4-1 4,7-1 8,8-3-5,5 0-2,8 0-5,3 0-7,2-7-6,-7 2-6,-7-6-3,-9 9-2,-9 0-1,-10 2 1,-4 0-1,-2 0 5,0 0-5,0 0 2,0 0-2,0 4 1,-2 16 0,-18 10 1,-7 6-1,-7 0 0,-5 8 2,-5-2-2,-2-2 1,7-1 1,2-9 3,9-2-2,8-13 0,8 0 2,8-4-2,4-2 1,0 1-1,11-6-1,23-1 2,10-3 4,11 0 5,5-1-4,0-7-5,-7 0-4,-11 6-1,-16 2-6,-7 0-41,-13 0-79,-6 0-134,0 0-122</inkml:trace>
  <inkml:trace contextRef="#ctx0" brushRef="#br0" timeOffset="130669.7339">15824 14436 625,'0'0'105,"0"0"-93,0 0 52,0 0 31,0 0-79,0 0-8,36 5 7,-55 4-5,4-5-7,-1-4 8,5 0 9,1 0 6,0 0 5,6 0 22,1 0-29,3 0-19,0 0-5,0 0-49,0 0-109,0 0-266</inkml:trace>
  <inkml:trace contextRef="#ctx0" brushRef="#br0" timeOffset="135588.2584">16462 14226 658,'0'0'171,"0"0"-139,0 0 13,0 0-34,0 0-6,0 0 6,0 0 14,63 19 19,-26-19-6,3 2-7,5-2-1,-1 0-9,-6 0-9,-12 0-6,-10 0-3,-7 0-3,-7 0 2,-2 0-2,0 4 1,0 3 3,0 5-2,-17 7 1,-12 8-2,-7-1 3,-9 9-4,-5 8 2,0 1-2,3 0 3,4-6-3,17-9 1,8-12-1,14-5 0,4-2-3,2 0 2,27 2 1,6-3 5,10 0 3,7-4 5,1-5-3,-1 0 4,-1 0-9,-11-1 0,-11-7-5,-11 0-25,-9 2-47,-7-6-89,-2-2-116,0-4-218</inkml:trace>
  <inkml:trace contextRef="#ctx0" brushRef="#br0" timeOffset="136272.8935">17006 13701 170,'0'0'504,"0"0"-474,0 0-24,0 0 18,0 0 7,0 0-11,6-3 1,-14 6 15,-9 1 0,2-4-5,1 0-9,3 0-4,5 0 8,-1 0 3,5-9-16,-1-3-9,3-2-3,0-1-1,0 6-3,0-1 3,9 1 5,9 1-1,1 6-1,0 0 6,3 2-4,-1 0-4,-4 0-2,-1 11-1,-3 3 2,-1 5 0,-6 6 0,-3-1 1,-3 6 1,0 4-1,0-1 8,-21-1-7,-4-1-2,-7-3 0,2-2 2,0-4 3,2-8-5,6-5 0,4-5-6,10-4-2,3 0 8,5 0 1,0 0-1,0 0-11,2-9 5,21 2 6,3 2 15,7 5 2,10 0 3,1 0-1,4 0 3,-6 0 2,-9-6 0,-8 3 2,-12-2-1,-8 3-6,-5 0 0,0-4 6,0-6-11,0 2-14,-5-4-8,0 7-27,5 2-55,0 5-85,0 0-225,16 2-77</inkml:trace>
  <inkml:trace contextRef="#ctx0" brushRef="#br0" timeOffset="136601.7867">17745 13864 826,'0'0'124,"0"0"-99,0 0 42,0 0-6,0 0-38,0 0-15,-122 157 9,80-73-2,-3 14 16,-2 15-2,2-6-11,9 6-6,12-11-7,13-8-3,11-10 2,0-13-4,13-8 1,16-18-1,7-7 4,2-5-1,-2-12-1,-7-7 0,-10-3-2,-9-8 0,-6 1-42,-4-4-102,0 0-254</inkml:trace>
  <inkml:trace contextRef="#ctx0" brushRef="#br0" timeOffset="137448.8791">18065 14045 632,'0'0'152,"0"0"-136,0 0 13,0 0 5,0 0-13,0 0-4,-50 35-1,32-28 6,1-7 7,3 0-11,3 0 5,5 0 2,3-12-17,3-8-6,0-1 0,3 2-1,14 1 2,12 1-3,0 5 3,4 6-2,-2-1 6,-6 7-7,-2 0 0,-8 0 3,1 9-3,-5 11 0,-2 4 2,-2 2 3,-5 4-1,-2 2 4,0 1-2,-4 3 2,-23-1-1,-5 4 1,-7 1-7,-6-3-1,0-8 4,5-5-4,6-10-1,7-6-1,10-8 1,8 0-1,2 0-2,7-1 0,0-10-6,16 6 6,15-2 4,7 5 2,0 2 2,-1 0-3,-2 0-1,-6 14 3,-8-2-7,0 2-4,-6-4-34,1-2-10,4-4-69,0-4-70,2 0-88</inkml:trace>
  <inkml:trace contextRef="#ctx0" brushRef="#br0" timeOffset="137706.6794">18586 14064 138,'0'0'851,"0"0"-796,0 0-46,0 0 0,0 0 23,0 0 2,27 125-20,-25-83-8,2-6 0,-4 1-3,0-4-2,0-6-1,0-3-5,0-7-54,0 0-40,0-3-71,0-6-44,0-4-105</inkml:trace>
  <inkml:trace contextRef="#ctx0" brushRef="#br0" timeOffset="137938.3536">18435 14345 716,'0'0'45,"0"0"-44,0 0 66,0 0-13,147-22-19,-87 4-22,-3-3-7,-5 2-6,-13 1-63,-6 2-183,-14-3-145</inkml:trace>
  <inkml:trace contextRef="#ctx0" brushRef="#br0" timeOffset="138378.72">19047 14008 172,'0'0'786,"0"0"-782,0 0 0,148-58 21,-100 58-18,-7 0-7,-14 8-6,-14 10-8,-13 5 10,0-1 4,0 0 7,-21-3 5,-2-1 1,2-2-6,-1-7-4,6-4 0,7 4-2,2-9 0,7 0 0,0 0 2,0 0-1,0 0-2,0 0 4,9 0-3,11 0 21,7 0-3,2 3-1,0 6-2,-2 1 5,-7 3 5,-6-4 2,-12 5-14,-2-2 4,0 4 1,-26 5-2,-11 2-10,-8-2-6,3-2 0,5-4-1,7-8-11,10-2-32,7 0-41,9-3-64,2 4-180,-1-2-51</inkml:trace>
  <inkml:trace contextRef="#ctx0" brushRef="#br0" timeOffset="138665.6497">18945 14534 840,'0'0'158,"0"0"-139,0 0-7,0 0 18,115 0 27,-34-10-33,8-2-7,2-6 22,3 0 12,-7-3-17,-6 5-12,-12 0-3,-18 8-14,-18 2-3,-15 5-2,-12 1-1,-6 0-18,0 0-15,0-3-11,0 3-37,-8 0-57,-8 0-116,-4 0 32,-5 0-101</inkml:trace>
  <inkml:trace contextRef="#ctx0" brushRef="#br0" timeOffset="139106.5937">19261 14783 745,'0'0'171,"0"0"-157,0 0-1,0 0 26,0 0 4,131-3-25,-79-7-9,-5 1 12,0 0 23,-14 9-17,-11-3-13,-11 3-7,-11 0-7,0 0 1,0 0 1,0 13-1,-13 13 8,-11 7 3,-5 1-8,-3-1 5,1 6-1,0-7-2,0 2 3,4-2 4,0 0 2,5-2-1,6-10 2,10-3-3,4-9-5,2 1 1,0-5 2,15 1 4,13-5 8,12 0-2,8 0-2,1-5-8,-2-7-6,-2 3-1,-10 0-4,-3 1-26,-3 2-38,-5-8-77,-4-7-275</inkml:trace>
  <inkml:trace contextRef="#ctx0" brushRef="#br0" timeOffset="139417.5481">20235 14071 761,'0'0'148,"0"0"-91,0 0-1,0 0 0,0 0-28,0 0 33,25 74-24,-21-40-15,-1 4-14,-1-6-6,-2 3 3,0-3-5,0-3-43,0 3-69,0-8-84,-2-2-101,-9-6-64</inkml:trace>
  <inkml:trace contextRef="#ctx0" brushRef="#br0" timeOffset="139571.933">20055 14374 900,'0'0'105,"0"0"-89,0 0 16,143-85-25,-58 59-7,-1 2-98,-8-3-179,-16 2-151</inkml:trace>
  <inkml:trace contextRef="#ctx0" brushRef="#br0" timeOffset="139840.7042">20726 13962 912,'0'0'150,"0"0"-97,0 0-6,0 0-36,0 0-10,0 0 7,0 99 1,0-59 6,0 0-2,0-4-3,0-13-7,0-2 2,0-7-3,0-6 0,25-4-1,12-4 3,12 0 3,3-4-7,3-10-7,-7 2-17,-3-2-24,-6 4-73,-12 0-161,-17-2-100</inkml:trace>
  <inkml:trace contextRef="#ctx0" brushRef="#br0" timeOffset="140015.7207">20958 14107 758,'0'0'270,"0"0"-227,0 0-10,0 0 19,0 0-37,-9 124-8,18-97-7,-3 4 0,-6-1-50,0 6-64,-2-5-129,-16 3-106</inkml:trace>
  <inkml:trace contextRef="#ctx0" brushRef="#br0" timeOffset="140268.2436">20607 14587 714,'0'0'172,"0"0"-131,0 0 16,0 0-4,0 0 4,148 0-16,-61-5-24,2-16 3,2-6 7,-4-3 2,-9 2-7,-6 2-2,-18 6-6,-13 5-8,-16 9-6,-16 6-10,-9 0-63,-14 4-80,-27 19-199</inkml:trace>
  <inkml:trace contextRef="#ctx0" brushRef="#br0" timeOffset="140696.9083">20688 14988 864,'0'0'125,"0"0"-70,0 0-24,0 0 40,0 0-37,176-17-28,-109 1-1,-7-3-3,-8 6 0,-17 1-1,-14 10-1,-13-3 4,-8 5-2,0 0-1,0 0 2,-6 19-1,-19 11 5,-10 5-5,-6 2 0,-1-1-1,2-2-1,4 0-1,4-4 1,11-3 0,7-8 6,7-3-3,7 3 12,0-12-1,13 4 1,22-7 0,9-4-1,9 0-1,6-8-6,-1-10-3,-10 3-2,-10-1-2,-14 6-9,-10 5-47,-7-3-74,-7-1-169,0-5-230</inkml:trace>
  <inkml:trace contextRef="#ctx0" brushRef="#br0" timeOffset="141275.0633">21410 14594 696,'0'0'130,"0"0"-123,0 0 13,0 0 13,0 0-26,0 0-7,-62 44-13,44-42 5,5-2 7,3 0 1,8-4 3,2-10-3,0-1 1,0 0-1,0-2 0,14 8 5,0 1-4,5 4-1,2 2 2,0 2 5,4 0 1,-5 0 2,2 0 4,-6 0 4,-1 12-5,-5 6 2,-6 10-6,-4 0 0,0 6 0,0-2 1,-11 3-5,-11-2 3,-5 2-7,-2-8 4,0-4-5,2-8 3,8-4-2,-2-7 2,7-3-2,8-1 5,1 0-4,5 0 2,0 0-3,0 0 4,17 0 6,6 0 7,11 0 9,4 0-5,0 0-2,2 0 10,-7-1-9,-6-3 0,-8-4-7,-3 2-13,-4-2-1,-5-2-18,-7-2-78,0-2-148,0-9-257</inkml:trace>
  <inkml:trace contextRef="#ctx0" brushRef="#br0" timeOffset="141558.5489">21585 13980 980,'0'0'103,"0"0"-86,113 12 12,-56 25 37,-1 13-45,-8 13-3,-13 14-13,-8 11 7,-16 6 11,-11 5-10,0-1 23,-18-2 1,-16-2-13,-8-7 11,-3-12-15,-1-10-9,-6-11-7,4-11-4,-2-10-12,11-15-51,2-8-86,2-10-323</inkml:trace>
  <inkml:trace contextRef="#ctx0" brushRef="#br0" timeOffset="142204.7618">16618 15627 447,'0'0'72,"0"0"-69,0 0 142,0 0 53,0 0-132,0 0-54,-40 6 14,80-6 57,20 0-6,28 0-20,36 0-2,27 0-6,36-6-8,32 2-15,37 4-6,31 0 0,33 0-13,23 0-6,14 0-1,13 0 0,-5 0 5,-20 0-2,-30 0-3,-52 0 0,-47 0 0,-49-8 13,-40-6 16,-32 6-11,-35-1-10,-26 5-5,-24 3-3,-10-3-4,-25-1-15,-28 1-42,-18 3-51,-21 1-118,-17 0-214</inkml:trace>
  <inkml:trace contextRef="#ctx0" brushRef="#br0" timeOffset="142894.7088">16826 16481 674,'0'0'104,"0"0"-78,0 0 68,0 0-41,0 0-12,0 0 0,168-19 1,-110 6-8,-9 9-20,-9 4-12,-9 0 0,-10 0-2,-10 0 0,-5 2 0,-4 1-6,-2 9 6,0 3 4,-6 3-1,-16 7 1,-7 4-2,-7 1 0,-2-2-1,-2 2 0,3-2 1,-2-2 3,6 1 1,7-9 9,10 4 5,4-1 4,8 2-5,4-3 2,0 0-3,4-6 10,23-1-11,13-8 0,16-5-8,7 0 11,-1-8-12,-11-6-8,-16 10 0,-6-2-39,-12 1-39,1-2-46,-8-7-55,1-4-108,-3-8-77</inkml:trace>
  <inkml:trace contextRef="#ctx0" brushRef="#br0" timeOffset="143366.7339">17367 16048 714,'0'0'129,"0"0"-110,0 0 86,146-40-16,-105 40-51,-12 4-34,-14 18-1,-14 6 1,-1-3 2,-10 8-2,-21-8 3,-4-2-7,1-9 7,10-5 1,7-9 4,11 0-1,4 0-3,2 0 2,0 0-10,13 0 0,16 0 6,12 0 7,1 3 3,-2 3 2,-6 6-1,-10 2-10,-13 4-6,-11 4 1,0 2 1,-15 2 2,-15-3 2,-5-1 1,-1-5 0,-3 2-3,2-5-4,2-2-2,3-4-4,10 2-73,15-10-273</inkml:trace>
  <inkml:trace contextRef="#ctx0" brushRef="#br0" timeOffset="143914.65">18316 16235 824,'0'0'155,"0"0"-90,0 0-12,0 0 22,0 0-40,-135 121-11,100-36 0,4 1 2,0 6-2,6-7 6,6-5-4,9-8-7,10-10-8,0-16-7,19-6-4,7-10-2,6-6 1,-3-2 1,-5-6-19,-3-1-39,-1-7-84,0-8-230</inkml:trace>
  <inkml:trace contextRef="#ctx0" brushRef="#br0" timeOffset="144822.9587">18640 16288 4,'0'0'0</inkml:trace>
  <inkml:trace contextRef="#ctx0" brushRef="#br0" timeOffset="145136.8109">18640 16288 610,'53'-80'134,"-58"76"-109,3 4 83,2 0-14,-3 0-53,3 4-26,-1 20 9,-1 10 32,2 7-7,0-2-12,0-2-10,0-1-11,0-5 1,0 0-11,0-4-6,0-4 0,0 0 0,0-11-23,0 1-64,0-5-94,0-8-153,3 0-161</inkml:trace>
  <inkml:trace contextRef="#ctx0" brushRef="#br0" timeOffset="145430.5742">19002 16447 665,'0'0'194,"0"0"-143,0 0 10,0 0-17,0 0-14,0 0-4,95 0-6,-55 0-8,2 0 3,-6 0-15,-3 0-12,-7-6-89,-3-8-103,-5 2-41,-5-6-160</inkml:trace>
  <inkml:trace contextRef="#ctx0" brushRef="#br0" timeOffset="145870.4241">19596 16120 771,'0'0'137,"0"0"-129,0 0 65,151-36-8,-109 36-55,-11 0-10,-10 22-7,-13 0 7,-8 6 10,0 2-6,-17-5-1,-12 1 4,0-5-4,2-7-2,0 2-1,7-6 1,7-6-1,4 1 2,7-5-2,2 0 0,0 0-2,0 0-1,11 0 3,9 0 3,9 0 9,3 0-4,-2 0 3,0 9-2,-9 5-2,-12 2 0,-6 7 16,-3 0-4,-14 4 8,-16 1-9,-4-6-11,-4-6-3,5-2-2,2-5-2,4-4-1,4-1-22,6-4-20,0 8-84,9-6-140,2 6-137</inkml:trace>
  <inkml:trace contextRef="#ctx0" brushRef="#br0" timeOffset="146165.7229">19392 16721 846,'0'0'45,"0"0"-33,119 0 75,-39 0-27,16 0-35,8 0 13,2 0 15,-8-7-9,-14-8-4,-17 3-18,-14 7-5,-19 0-11,-13 1-4,-13 1-1,-8-4-1,0 3-3,0-4-23,0 2-48,-2 2-79,-16 4-55,-4 0-121</inkml:trace>
  <inkml:trace contextRef="#ctx0" brushRef="#br0" timeOffset="146620.3451">19729 17048 777,'0'0'152,"0"0"-149,0 0 32,120-32-1,-57 20-23,-5 2-10,-9 3 1,-10 7 2,-9 0-1,-12 0 2,-9 0 0,-5 0 0,-4 0 5,0 3 0,0 11 6,0 2-5,-4-2 4,-13 4-3,-8 4-2,-4-3-3,-7 3-2,-4 5-2,0-4 1,2 3 2,6-5-2,10-2 4,10-9 1,5-2 7,7-4-7,0 1-7,17-5 4,17 0 21,8 0 0,9 0-13,3 0-1,0 0-2,-6 0-5,-3 0-5,-5 0-2,-7-5-11,-6 5-46,0-9-79,-8-4-86,0-6-118</inkml:trace>
  <inkml:trace contextRef="#ctx0" brushRef="#br0" timeOffset="146960.6543">20531 16249 1006,'0'0'85,"0"0"-82,0 0 3,148 67 37,-101-8-19,-7 11-21,-12 5 3,-9 6-2,-15-5-4,-4 5 4,-4-5-1,-21 0 22,-4-10 2,0-4 0,5-11 2,4-12-14,4-11-8,7-7-2,5-12-5,2-9 0,2 0-13,0 0-34,0-13-49,6-27-103,10-14-226</inkml:trace>
  <inkml:trace contextRef="#ctx0" brushRef="#br0" timeOffset="147438.9248">21122 15957 957,'0'0'21,"0"0"-16,123-25 68,-80 25-46,-10 0-24,-10 22-3,-13 4 0,-10 2 4,0-2 0,-8-2 0,-17-4 9,3-4-5,-1-4-1,1-6 1,4-2-2,5 0 0,2 0 6,6-4 6,3 0-4,2 0-5,0 0-3,0 9-4,16-4 1,8 7 14,7 3-10,6-1-2,-4 7 4,-2-7 6,-14 7-3,-7-2-2,-10 3 3,-5 0 8,-31 5 8,-10-6-14,-8 2-10,3-5-5,4-4 0,2-11 0,3-3-43,9 0-107,4-29-556</inkml:trace>
  <inkml:trace contextRef="#ctx0" brushRef="#br0" timeOffset="151586.7069">15135 14855 289,'0'0'144,"0"0"-64,0 0 15,0 0-10,0 0-7,0 0-13,0 0-2,0 0-6,-2-14-1,2 14-13,-2 0-14,2 0-15,0 0-5,0 0 1,-2 2-10,2 10 0,-5 5 1,5 8 1,-2 1-1,2-4 0,0 0-1,0-4 0,0-6 1,0-1 1,0 1-1,0-3-1,2-1 1,7 2 0,0-2 0,2 3-1,-2-8 0,2 1 3,3-2 0,-1-2-2,1 0 1,2 0 3,1 0-4,-2 0 3,3 0-4,-3 0 1,4-2 1,1-5-2,-1-2-1,8-1 1,0 0 2,4-2-1,0 0-1,-2 7 0,-2-6 0,-2 2-1,-6 9 1,2-3-1,-3 0 1,-3 3-2,1 0 1,-1 0-1,3 0-1,-2 3 0,0 5 3,-1 2-1,-3-5 1,-4 2 0,1-2-1,0 2 1,-2-1-1,-1 4 0,1 1 1,-1 1 0,2-5 0,-2 3 1,-4-6-1,3 2 0,-5-4-1,0-2 1,0 0 0,0 0 6,0 0-1,0 0 3,2 0-3,-2 0 4,4 0-8,4-4 1,0-4 3,5-6 1,1 2-5,3 2-1,4-4 3,1 6-3,0-2 0,-4 3 0,0 2-1,0 1 0,0 4 0,-1-2 0,4 2 0,1 0 1,3 0-1,4 0 1,2 0-1,1 0 1,3 0-2,-4 2 2,-4 7-1,0-9 0,-4 5 1,4-1 0,-2 4-2,0-4 2,4 1 0,-2 1 1,2-3 0,4-3-1,-2 0 0,1 0 1,1 0 0,-9 0 2,-1-9 0,-3 0 5,-7 1 5,-5-1 8,-3 4-1,-5 1 7,0-4-7,0-4-13,0 0-7,0-5-12,-2 4-59,-23 5-116,-8 2-453</inkml:trace>
  <inkml:trace contextRef="#ctx0" brushRef="#br0" timeOffset="152252.6787">14901 15570 313,'0'0'187,"0"0"-124,0 0 16,0 0 10,0 0-28,0 0-18,-5 0-14,21 0 6,14 0 17,7-4-2,13-10-16,2-4-7,-2 4-9,-10 6-11,-16 8-4,-11 0-3,-5 0-3,-8 0-2,0 0 5,0 0-1,0 12 2,0 2 2,-16 5 3,-7 4 1,-4 4-7,-3 3 3,-7 2-1,2-1 2,-1-4 1,5 4-2,7-10 1,9-1 0,10-3 2,5-4-3,0-5-1,17 3 2,15-11 5,11 0 7,5 0 4,-3-7-4,-3-5-11,-6 2-5,-12 2-38,-3-1-34,-8 0-72,-5-1-141,0-3-67</inkml:trace>
  <inkml:trace contextRef="#ctx0" brushRef="#br0" timeOffset="152732.6765">15454 15325 760,'0'0'96,"0"0"-79,0 0 15,0 0-16,125-23-16,-110 37-5,-6 4 1,-6-2 0,-3 0 4,0 1 0,-10 0 28,-7-9 3,1 2-7,4-6 0,9-4-5,1 2-7,2-2-5,0 0-7,0 0 0,0 2-5,2 1 1,17-2 4,5 5 4,4-1 6,-1 4-2,-3 3-1,-4 6-5,-6-4-2,-6-4 1,-5-2 4,-3 2-1,0 2 18,-18 1 31,-11 1-24,-8-5-15,2 1-5,-2-2 6,1 0-13,4-3 0,6-1-2,10-4-22,12 0-107,4 0-258</inkml:trace>
  <inkml:trace contextRef="#ctx0" brushRef="#br0" timeOffset="153550.7191">15748 15279 532,'0'0'53,"0"0"-45,0 0 64,0 0 13,0 0-55,0 0-16,0-27 17,0 27 37,-7 0 0,-19 18-9,-17 16-17,-19 13 2,-18 20 8,-19 9-14,-12 5-2,-9-2-13,1-6 0,15-7-1,19-18 5,21-6-10,18-7-8,12-8-4,16-9-1,6-5-4,5-3-2,4-6-14,3 0-24,0-4-30,0 0-114,24 0-204,14-26-152</inkml:trace>
  <inkml:trace contextRef="#ctx0" brushRef="#br0" timeOffset="154210.4107">17857 15899 827,'0'0'100,"0"0"-89,0 0 88,0 0-18,0 0-66,-145 99-4,78-22 3,-13 13 42,-7 3-10,-13 10-15,-8 3-1,-7-2 3,-3-10-19,4-10 11,10-17-13,14-9-4,21-12 1,18-12-6,14-8-1,16-12 0,7-9-4,10-5-1,4 0-24,0 0-31,6-12-77,23-29-265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13:09.8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6772 988 906,'0'0'162,"0"0"-134,0 0 27,0 0-23,0 0-29,0 0 6,115-21-4,-53 4-2,1 2-3,-3 1-17,-9 3-88,-11 10-90,-13-2-135,-19 3-69</inkml:trace>
  <inkml:trace contextRef="#ctx0" brushRef="#br0" timeOffset="156.976">6825 1241 161,'0'0'844,"0"0"-794,0 0 4,0 0-32,0 0-15,0 0-7,187-61-1,-96 41-156,4 3-241</inkml:trace>
  <inkml:trace contextRef="#ctx0" brushRef="#br0" timeOffset="763.8216">7837 1209 855,'0'0'204,"0"0"-198,0 0-6,111-108 4,-64 63-4,-1-1-2,-12-2 0,-12 4-10,-12 3 12,-10 4 8,0 7 3,-7 5-4,-13 8 14,2 5-2,0 5 1,3 7-2,2 0-7,1 0-11,-1 21-3,-1 15-5,3 14 8,5 15 4,6 2-2,0 1 0,0-7-1,11-10-2,9-14 0,7-11 1,2-12-8,6-12 8,7-2-2,6-18-4,0-20-9,-1-8-21,-5-7-20,-13-5-3,-11-4 8,-9 2 37,-9 4 14,0 12 14,0 10 26,-12 12 15,-1 6-17,5 10 14,3 6-22,3 0-16,0 0-14,2 4-2,0 24-12,0 12 13,0 14 1,0 7 8,0-3 1,0-7-5,4-7 1,12-9-3,0-11-1,1-11-1,5-4-4,-1-5-15,6-4-42,-4 0-71,-4-13-190,-15-12-117</inkml:trace>
  <inkml:trace contextRef="#ctx0" brushRef="#br0" timeOffset="915.5884">8327 990 873,'0'0'194,"0"0"-187,0 0-3,0 0-1,121-66-1,-55 48-2,-7 4-127,-18 8-174,-27 6-124</inkml:trace>
  <inkml:trace contextRef="#ctx0" brushRef="#br0" timeOffset="1423.3076">7223 1951 839,'0'0'118,"0"0"-92,0 0 25,0 0-31,0 0-20,0 0 0,72 4 19,-8-12 25,10-12-4,2 0-14,-9 2-19,-11 8-7,-16 5-1,-18 5-23,-11 0-13,-11 10-1,0 16 37,-19 8 1,-17 3 5,2 1-1,-2 3 0,-1-4-2,3 1-2,3 0 1,2-5 6,11-5 1,6-5 4,9-7-4,3-4 0,0-4-6,13-1 2,24-5 0,13-2 12,8 0-6,2 0-2,2-2-8,-7-6-57,0 0-98,-13-3-197,-13-3-112</inkml:trace>
  <inkml:trace contextRef="#ctx0" brushRef="#br0" timeOffset="1648.9852">7819 2080 1029,'0'0'5,"0"0"6,0 0-11,160 0 37,-84 0-12,1-5-23,-2-10 10,-10 4 3,-14-1-15,-21 9-34,-14 0-87,-12-1-75,-4-2 24,0-6-32,-23 0-205</inkml:trace>
  <inkml:trace contextRef="#ctx0" brushRef="#br0" timeOffset="1920.3076">8145 1903 680,'0'0'68,"0"0"-25,0 0 66,158 0-52,-105 0 3,-4 11-39,-8 12-7,-13 9-2,-10 4-5,-14 2 0,-4 2 0,-3-4 4,-21-3-1,-4-5 6,-8 0-11,-2-2 1,-2-4-5,5-7-1,8-4-44,9-1-40,9-4-88,9-6-51,0 0-130</inkml:trace>
  <inkml:trace contextRef="#ctx0" brushRef="#br0" timeOffset="2389.906">9025 1893 947,'0'0'51,"0"0"-45,0 0 6,-29 120 2,8-76-6,-5 6-5,-8-2 2,-6-7 3,-2-10-3,0-11-2,4-10-3,9-8 2,7-2 5,9 0 0,5 0 1,8-5-7,0-5-1,0 0-5,18 0-3,7 1 8,6 6 2,3 1 7,1 2-5,1 0-2,-3 0-2,-1 0 3,8 0 0,-7 0-1,3 0-1,1-9 1,-7-12 0,-5-7 6,-8-5 13,-8 6 1,-9-5 23,0 3-12,0 5-5,-18-7-14,0 11-4,-2 8 0,-1 5-10,5 7 0,-5 0-9,4 0-55,-1 0-92,3 2-260</inkml:trace>
  <inkml:trace contextRef="#ctx0" brushRef="#br0" timeOffset="3305.9015">11316 824 621,'0'0'224,"0"0"-183,0 0-41,0 0 11,0 0-7,0 0 1,-56 36-4,33-24 3,-4-7 6,4-2 17,3-3 0,9 0 13,5 0-9,0 0-5,6-10-19,0-4-7,0-2-18,23-5-17,2 4 24,6-3 11,2 6 3,6 4-1,-2 5 4,-4 5-6,-5 0 0,-11 0-6,-3 13-1,-6 9-8,-5 9 6,-3 4 4,0 9 5,-5 5 3,-15 0 1,-5-4-3,-3-3 1,-6-3-1,-5-6 1,2-1 4,4-10-6,6-5 0,7-12-6,5-5 6,6 0 5,6 0 3,3-8-8,0-6-8,14-1-5,11 1 8,4 1 5,4 9 5,5 4-4,6 0 2,1 0 7,-1 1-3,-5 12-3,-6-3 0,-6-3 7,-8-4 10,-3-1-1,-7 0-7,-3-2-9,2 0-4,3 0-11,4 0-53,5-12-211,1-10-157</inkml:trace>
  <inkml:trace contextRef="#ctx0" brushRef="#br0" timeOffset="3677.0222">12074 880 906,'0'0'91,"0"0"-45,0 0-23,0 0-23,0 0-24,0 0 19,2 90 5,-2-47 4,0-4 7,3-3-11,-3 0 2,2-1-2,-2 0 0,0-3-29,0-6-91,0-1-126,0-13-86</inkml:trace>
  <inkml:trace contextRef="#ctx0" brushRef="#br0" timeOffset="3869.5909">11925 1101 978,'0'0'44,"0"0"-42,0 0 7,133-59-3,-54 35-6,1 2-49,-1 0-117,-16 0-155</inkml:trace>
  <inkml:trace contextRef="#ctx0" brushRef="#br0" timeOffset="4309.0576">12770 756 891,'0'0'66,"0"0"-63,0 0 23,127-53-20,-84 53 3,-8 0-9,-10 7-11,-12 9-4,-11 4 0,-2 5 3,-7 4 11,-22 1 1,-9-4 1,1 0-1,3-8-13,4-2 13,11-4 8,11-8-8,5-4 9,3 0-9,0 0-6,0 3-20,20 0 26,5 6 0,6-6 5,4 5 18,-1 1-3,-8-4-9,-9 6 6,-11-1-12,-6-1-5,0 9 0,-18 3 27,-11 2 17,-7 0-33,-1-5-6,6-4 1,4-9-6,1 0-48,14-5-31,2 0-127,4 0-105</inkml:trace>
  <inkml:trace contextRef="#ctx0" brushRef="#br0" timeOffset="4576.1452">12525 1398 869,'0'0'147,"0"0"-147,0 0 0,120 4 26,-33-4 23,11 0-13,10-9-8,-6-11 4,-7-2-8,-12 2-6,-23 4-9,-22 4-5,-18 7-4,-11 0-13,-9 5-31,0-2-63,-9 2-165,-20 0-248</inkml:trace>
  <inkml:trace contextRef="#ctx0" brushRef="#br0" timeOffset="4977.964">12890 1685 285,'0'0'660,"0"0"-654,0 0 2,114-19 14,-51 7 1,1 2-8,-6 2-6,-15 6-5,-13 2-3,-16 0-2,-14 0-2,0 5-8,-2 18 11,-23 3 7,-8 3-3,-7 5 0,-1-1-3,-2 4 2,7-2 0,-3-2-1,8-5 7,6-6 1,12-8 2,6-6 6,6-4 5,1 2-6,0-1-5,15 2 5,18-5 9,14-2 8,10 0-12,11-4-9,3-12-11,-1-2-2,-6 1-90,-8-8-117,-14-8-264</inkml:trace>
  <inkml:trace contextRef="#ctx0" brushRef="#br0" timeOffset="5264.8784">13769 923 940,'0'0'139,"0"0"-139,0 0-12,0 0-4,0 0 16,31 119 22,-27-76-6,3-4-11,-3 0-4,1-8 0,-3-2-1,-2-3-49,0-4-102,0-4-100,0-6-94</inkml:trace>
  <inkml:trace contextRef="#ctx0" brushRef="#br0" timeOffset="5437.8172">13657 1219 928,'0'0'157,"0"0"-157,0 0-3,130-74-3,-51 48 1,9-1-96,-8 1-165,-13-1-92</inkml:trace>
  <inkml:trace contextRef="#ctx0" brushRef="#br0" timeOffset="5714.0678">14366 851 877,'0'0'112,"0"0"-112,0 0-6,0 0 6,0 0 19,5 116-6,-5-77-10,0 1 4,0-1-2,-9-9-3,9-9-2,0-6 1,0-9-1,5-4 1,28-2-1,11 0 3,12-2 14,8-12-6,-4-5-11,-6 4-10,-7-2-29,-11 3-95,-11 0-100,-13 1-100</inkml:trace>
  <inkml:trace contextRef="#ctx0" brushRef="#br0" timeOffset="5909.9252">14614 981 558,'0'0'424,"0"0"-399,0 0-24,0 0 12,-6 102 13,6-64-11,12 0-11,-1-3-4,-6 2-26,-5-1-79,0-2-158,-5-4-66</inkml:trace>
  <inkml:trace contextRef="#ctx0" brushRef="#br0" timeOffset="6179.554">14184 1538 712,'0'0'82,"0"0"-73,0 0 41,182-6 47,-84-3-31,2 0-28,1-8-5,-8 0 7,-3-3 1,-8-1-14,-10 5-12,-16 2-3,-19 5-12,-17 7-3,-9-1-30,-8 3-51,-3 0-96,-12 0-163</inkml:trace>
  <inkml:trace contextRef="#ctx0" brushRef="#br0" timeOffset="6644.0386">14539 1903 818,'0'0'87,"0"0"-79,0 0 25,159-14-5,-99 6-6,-1-1-17,-4 0-3,-8-2 1,-12 4-3,-12 2 6,-11 3-6,-7 2 1,-5 0-1,0 0-8,-5 9 8,-16 13 0,-8 7 5,-7 5-3,0 7 0,-1 0-2,-5 5 1,2-5 2,3-1-2,8-5 1,12-13-1,8-5 11,9-5 5,0-4-4,0 3 1,11-3 5,18-3 3,11 2 3,4-5-11,6-2 6,1 0 6,0 0-5,-2-9-11,-1-1-6,-13-1 0,-6 0-4,-13 4-31,-5-1-50,-7-3-64,-4-9-198</inkml:trace>
  <inkml:trace contextRef="#ctx0" brushRef="#br0" timeOffset="7286.9651">15330 1592 592,'0'0'146,"0"0"-146,0 0-4,0 0 4,0 0-1,0 0-35,-70 47-5,55-47 35,5 0 6,4 0 7,3-12 2,3-2-1,0-3 3,0 2-10,17 3 1,0 0-1,3 5 3,1 0 5,0 2-1,2 2-3,1 3 10,-6 0 3,0 0-1,-5 0 3,-1 4-3,-4 12-8,-3 3 1,-3 5 16,-2 2-8,0 6-3,0 0 5,-15-1-8,-8 1-5,-2-5-2,-4 0-3,2-1-2,2-5 0,4-4-4,5-7 1,10-8-1,6-2 4,0 0 6,0-4-6,0-9-23,0 1 15,10 5 1,6 0 6,3 4 0,0 3 1,6 0 5,6 0 8,5 0 6,6-4 13,0-3-5,0-3 16,1-2 21,-3 1 6,-9-5 4,-6 5-27,-5 2-4,-9-3-4,-2 2-3,0-4-12,-2 0-15,-1-3-9,-3-3-11,-3 2-43,0 2-72,-18 2-313</inkml:trace>
  <inkml:trace contextRef="#ctx0" brushRef="#br0" timeOffset="9969.6745">11461 2985 384,'0'0'162,"0"0"-94,0 0 47,0 0 25,0 0-52,0 0-29,0 0-13,-39-10-11,39 10-16,0 0 1,0 0-12,0 0-7,15 0 0,18 5 6,22 3 5,29 0 10,27-5 13,35-3-13,31 0-3,24 0-1,22 0-3,20 0-6,24 0 3,14 0-11,11 0-1,0 0 4,7 0 1,-7 7-5,-3 5 4,-15 2-3,-31 2-1,-35 0 0,-49-4 0,-50-7 0,-45 2 0,-33-5 0,-21-2 0,-10 0-9,-5 0-4,-42 4-36,-33 6-73,-39 2-198,-34-3-219</inkml:trace>
  <inkml:trace contextRef="#ctx0" brushRef="#br0" timeOffset="10422.5879">12632 3698 18,'0'0'549,"0"0"-489,0 0 68,0 0 15,0 0-80,0 0-38,0 8-25,0 32 1,0 7 18,0 6 29,0-1-16,0-2-9,0-5-4,0 0-15,-7-5-4,0-4 0,1-5 0,6-8-61,0-9-63,6-9-131,19-5-53</inkml:trace>
  <inkml:trace contextRef="#ctx0" brushRef="#br0" timeOffset="10691.1525">13041 3930 606,'0'0'109,"0"0"-94,0 0 49,0 0-3,0 0-3,0 0 10,137-12-32,-76 3-22,-4 0-10,-6 4-4,-6 2-66,-5 0-151,-7-2-101</inkml:trace>
  <inkml:trace contextRef="#ctx0" brushRef="#br0" timeOffset="11175.6226">13791 3650 712,'0'0'50,"0"0"-49,0 0 28,0 0 6,129-58-6,-91 58-2,-7 12-27,-6 19-1,-15 5-1,-4-1 2,-6 2 0,0-2 0,-27-3 0,-9-2 1,-2-4 2,2-8 11,12-4-7,9-6-3,8-5 0,7-3-4,0 0-7,0 0 6,11 0 1,18-7 3,8-6 7,1 6 1,1 7-5,-8 0-6,-8 0 0,-4 6-2,-13 12-5,-6 2 7,0 2 4,-19 2 34,-12 0-2,-10-4-18,1-4-7,5-2-5,6-1-6,6-6 0,6 1-43,3-1-100,5-1-104,1-2-140</inkml:trace>
  <inkml:trace contextRef="#ctx0" brushRef="#br0" timeOffset="11455.4852">13630 4235 607,'0'0'112,"0"0"-105,0 0 9,0 0 42,118 20 36,-42-16-45,9-2-20,2-2 14,-3 0 1,-8-8-9,-16 0-22,-20 1-3,-23 2-10,-14 3-13,-3 2-36,-5 0-55,-20 0-107,-8 2-135</inkml:trace>
  <inkml:trace contextRef="#ctx0" brushRef="#br0" timeOffset="11926.0314">13875 4511 686,'0'0'112,"0"0"-112,0 0 0,0 0 21,0 0 43,0 0-32,145 9-19,-98-9-5,0-6-1,-9-2 1,-9 4-5,-14 4-3,-8 0 0,-7 0-2,0 0 2,0 0 0,-4 5 5,-14 13-2,-2 3-2,0-1 2,-6 1-3,1 5 2,-10-1 3,0 5-1,2-2 2,1 0 7,10-2 2,7-4-10,11-3 5,4-3-3,0 0 1,8-1 9,19 0 6,7-3-2,7-5 13,7-7-12,6 0-6,6 0-12,-2-4 1,-6-8-5,-9 2-1,-11 5-110,-19-2-152,-13 1-122</inkml:trace>
  <inkml:trace contextRef="#ctx0" brushRef="#br0" timeOffset="12293.9825">14355 3909 894,'0'0'9,"0"0"6,0 0-9,165 44 13,-92 3 20,4 15-6,-9 13-9,-8 5-6,-20 8-7,-17 2-8,-23 3 0,0-6 16,-31-3 4,-9-13 13,-3-6-11,-1-10 8,3-5-6,8-11-18,11-11-1,8-16-5,10-6-2,4-6-2,0 0-17,0-12-48,8-31-55,15-29-323</inkml:trace>
  <inkml:trace contextRef="#ctx0" brushRef="#br0" timeOffset="12790.0034">14971 3493 693,'0'0'26,"0"0"-7,0 0 60,133-70-23,-82 61-10,-4 9-27,-10 0-10,-12 3-9,-13 19-2,-12 4 2,0 4-3,-27 2 8,-8-2 6,1-2 0,2-4-10,10-6 3,8-6 3,8-6-6,6 2-1,0-2-2,0 5 2,16-4 3,12 4 1,6-1 1,6 1 5,-4 4-4,-7 0 4,-11 2 0,-11 1 6,-7 0-2,0 0 19,-17 3 18,-18 2-18,-9-3-19,-6 1-14,4-7 1,1-2-2,7-1-43,11-5-82,9-6-185,1 0-171</inkml:trace>
  <inkml:trace contextRef="#ctx0" brushRef="#br0" timeOffset="13359.9445">12467 3483 307,'0'0'199,"0"0"-78,0 0 0,0 0 0,0 0-43,0 0-8,-15-66-20,-24 100-21,-12 32-13,-13 38 14,-6 27 5,3 19 5,16 5-13,20-12 2,24-10-3,7-20-2,46-20-3,18-16-9,11-15 2,3-11-6,-2-8-2,-16-5-6,-12-2-20,-18-11-110,-21-25-388</inkml:trace>
  <inkml:trace contextRef="#ctx0" brushRef="#br0" timeOffset="15373.9303">4644 1092 376,'0'0'184,"0"0"-163,0 0 21,0 0-14,118 30-19,-99 8-6,-15 8-1,-4 7 17,0 3 35,-11 0 0,-5-6 5,5-6-1,5-7-21,6-13-15,0-8-1,0-6-13,13-7-2,16-3 11,11-3 5,9-26-17,5-5 8,-6-7-7,-7-4-6,-12-2 5,-13-4-5,-5-2 1,-11 4 3,0 6 0,0 10 3,-3 11 21,-5 7 3,5 10 4,-1 3-18,4 2 1,-3 0-6,3 0-12,0 19-12,0 10 11,0 7 1,0 6 1,0 8 10,5-2-6,6 3-3,0 0-2,0 0-2,5-3-67,-3-13-153,3-16-240</inkml:trace>
  <inkml:trace contextRef="#ctx0" brushRef="#br0" timeOffset="15593.6458">5401 1385 1053,'0'0'99,"0"0"-94,0 0 10,0 141 28,0-87-10,15 0-17,-2-6-1,0-8-7,-3-10-3,-6-5-3,-2-11-1,-2-7-1,2-7-14,-1 0-42,4-2-87,-5-28-231</inkml:trace>
  <inkml:trace contextRef="#ctx0" brushRef="#br0" timeOffset="16675.9741">5418 5578 957,'0'0'17,"0"0"-14,0 0 24,0 0 21,0 0-29,0 0-10,0 0-9,84-18 0,-66 61-2,-6 13 2,-12 6 24,0 6-3,0-3-9,-7-10-5,5-13-3,2-10-3,0-16-1,22-8-3,9-8 3,12 0 0,0-24 4,2-10 1,-6-6-4,-10-4 0,-12-4 6,-12-2-7,-5 4 6,0 5 1,0 14 6,-2 10 12,-3 10-3,1 5 1,4 2 0,-3 0-11,3 0-12,0 2-5,0 22-9,0 8 11,0 9 3,5 10 3,9 0-3,1 2 3,3-2-3,2-2-45,4-5-100,3-14-123,0-15-176</inkml:trace>
  <inkml:trace contextRef="#ctx0" brushRef="#br0" timeOffset="16873.2081">6114 5981 791,'0'0'205,"0"0"-189,0 0-9,0 0 9,0 0 34,0 0 11,6 120-38,1-85-11,1-3-1,0 0-9,-4 0-2,0-3 0,-1-2-55,3-3-80,6-12-152,0-12-107</inkml:trace>
  <inkml:trace contextRef="#ctx0" brushRef="#br0" timeOffset="17083.2954">6716 5920 1022,'0'0'112,"0"0"-109,0 0 5,0 0 28,144-53-13,-101 40-16,-10 8-7,-6 3-22,-10 2-102,-7 0-231,-10 0-100</inkml:trace>
  <inkml:trace contextRef="#ctx0" brushRef="#br0" timeOffset="17270.2502">6624 6145 1012,'0'0'41,"0"0"-30,0 0-11,0 0 42,123 5 16,-65-7-30,-6-6-28,-4 0-1,-12 0-198,-16-8-313</inkml:trace>
  <inkml:trace contextRef="#ctx0" brushRef="#br0" timeOffset="36572.0027">7621 5757 767,'0'0'145,"0"0"-111,0 0 26,0 0-15,0 0-18,0 0-22,0 0-5,0 0 2,-3 25 9,-10-11 7,0-3 4,-7-1 4,-5 1-7,-2-6-9,2-1-4,4-4 1,-2 0-1,9 0-2,4-12 3,7-10-7,3-2 0,0-2-2,11-3 2,13 5-5,6 1 5,-1 5 0,3 1-1,0 6 0,-7 4 1,-2 5-3,-6 2 2,-1 0-3,1 2-3,3 16 0,-3 6 1,-4 7 6,-7 5 1,-6 1-1,0 12 0,-6 1 1,-19 1 2,-6-4 0,-5-3 0,3-3-3,-2-9 0,-1-5 3,5-5-3,2-10 0,6-5 0,5-5-3,7-2 0,7 0 0,4-2 1,0-10-13,1-3 9,23 3 0,11 7 6,1 1-7,3 4 3,2 0 2,3 2 0,6 10 1,0 0 1,6-6 1,0-6 3,-2 0 16,-8 0 6,-5-12 9,-10-4-7,-12-2-2,-2 0 5,-9-1-9,1-5-2,-2-6-11,-2-6-6,-5-2-3,0 2-26,0 8-47,0 9-115,0 2-315</inkml:trace>
  <inkml:trace contextRef="#ctx0" brushRef="#br0" timeOffset="37352.1568">5133 5370 768,'0'0'102,"0"0"-64,0 0 86,0 0-35,0 0-38,0 0-14,-29-33-31,25 59-6,-1 29-22,-2 21 22,-4 21 12,2 7 8,-2 4-9,0 1 3,2-4-4,2-4 8,1-7-5,1-6-4,1-9 4,2-8-6,2-13-1,0-11-6,0-10 2,0-14-2,0-7 0,0-11-5,0-5-34,0-7-41,13-37-26,3-28-198,-3-27-346</inkml:trace>
  <inkml:trace contextRef="#ctx0" brushRef="#br0" timeOffset="38535.8905">5057 5249 622,'0'0'81,"0"0"-80,0 0 100,0 0-25,0 0-42,0 0-12,-15-87-10,26 80-7,9-5 0,6 5 4,13-2 9,3 3 2,11-4 5,18 3-10,16-5 1,19 5 0,9-3 2,3 4-3,0 3-10,1-2 0,-2 1-1,6-2-2,0-2-1,8 2 0,21 0 2,11 0 12,26 1 52,17-4-40,1 1-23,2-2-1,-17 2-3,-21 4 0,-24 4-1,-26 0 0,-20 0 1,-15 0 0,-5 0 1,-3 0 0,-5-6 1,-2-4 1,-6 0-1,-9 4 5,-14 2 1,-13 4-5,-14 0-2,-8 0-1,-5 0-1,-1 20 1,4 10 2,-1 12 5,0 10-5,3 6 0,1 4 4,4 4-3,1 1 5,1 0 2,-6-4-1,1 2-1,-5 1 1,2 2-4,-4 2 0,-2 5 0,0-5-1,0 7-1,0-2-3,-16-2 2,5-2-2,-3-9 0,1-8 1,-1-10-1,-1-5 1,-3-11 0,3-7 1,-3-4 1,-2-5-1,-2 0-1,-5 2 0,-4-2 0,-3 2 0,-9 0 0,-9-2-1,-12 2 1,-9-2-1,-7 0 1,-2-4-1,-4-1 3,0-2-2,6-1-1,-1 1 2,1-2 1,2 5-1,0-2-2,-2 0 0,4 3 0,-2-2 1,-4 0 1,-3 2-2,0-5 0,-1 0-2,7 0 1,3-4 1,3 0-1,-1 0 1,3 0-1,-2 0-5,-6 0 6,2 0 0,-4 0-2,-6 0 2,-2 0-1,0-1 1,6-2 0,12 3 3,13-2-3,12 2 1,5-2 0,1 2-1,-5-1 0,-3-2 0,-11 1 1,-5-2 2,-9 1-3,-3 0 0,-3 1-2,4 2 2,4 0-1,10 0 1,4 0 1,9 0-1,8 0-2,11 0 2,13 0 2,10 0 2,4 0-4,2 0-1,0 0-10,-5 0-79,-12-4-361</inkml:trace>
  <inkml:trace contextRef="#ctx0" brushRef="#br0" timeOffset="50989.4092">2911 8536 110,'0'0'205,"0"0"-178,0 0 18,0 0 51,0 0 2,0 0 8,0 0 10,0 0-11,0 0-26,-1 0-12,1 0-14,0 0-14,0 0-13,0 0-12,-2 2-13,0 8-1,0 2-4,-3 10 2,1 6 2,0 4 0,-1 1-1,0-1-2,1 4 6,4-2-1,0-2-2,0-1 0,0-2 1,0-5-1,12-6-1,-2-4 1,5-7-4,6-4-3,1-3-6,5 0 9,4-20-3,5-9-4,-3-6-7,-5-7 2,0-4 4,-11-5 1,-5 0 11,-8 3 0,-1 5 2,-3 11-1,0 10 3,0 10 7,0 7 11,0 5-1,0 0 0,0 0-13,0 0-8,-3 17 0,-3 15-4,0 14 4,0 2 1,6 5 2,0-4 2,0-2 1,8-7-5,7 1 1,0-6-2,-1-3-8,0 0-65,-2-6-82,-2-4-137,0-12-96</inkml:trace>
  <inkml:trace contextRef="#ctx0" brushRef="#br0" timeOffset="51522.0315">3514 8961 672,'0'0'106,"0"0"-103,0 0 50,0 0-14,0 0-3,0 0-24,-64 56-6,55-56 5,1 0 9,-2 0 7,3-15-4,3-6-14,2-1 11,2 2-13,0 0-4,9 4-3,15-1 1,5 8-1,5 1-3,1 4 2,-2 4-1,3 0-2,-7 2-3,0 20 2,-6 4 0,-7 6 5,-10 9 7,-6-2 9,0 5-3,-29 0 3,-12 1 2,-3-2-8,-11-6-2,8-7-4,2-7 0,5-11-1,15-10 2,10-2 0,8 0 1,7 0 1,0-11-4,2-4-2,23-2-1,10 5 0,6 4 1,-1 8-1,-4 0 1,-3 0-1,-4 5 0,-2 10-2,-9 9-2,1 2-17,-1 6-62,1-1-96,2-11-102,-4-13-217</inkml:trace>
  <inkml:trace contextRef="#ctx0" brushRef="#br0" timeOffset="51748.7667">4250 8937 827,'0'0'260,"0"0"-252,116-80-3,-52 51 22,6 8-14,-8 5-9,-13 6-4,-11 8-31,-14 2-96,-10 0-157,-14 0-73</inkml:trace>
  <inkml:trace contextRef="#ctx0" brushRef="#br0" timeOffset="51921.2435">4359 9152 925,'0'0'93,"0"0"-92,0 0-1,0 0 11,159-42-10,-95 19-1,-6-3-295,-11-8-296</inkml:trace>
  <inkml:trace contextRef="#ctx0" brushRef="#br0" timeOffset="52833.9173">5470 9007 507,'0'0'219,"0"0"-176,0 0 30,0 0-19,0 0-21,0 0-5,112-98-7,-80 56-12,-1-4 5,-6-5-12,-7-4 2,-9-1-1,-9 7 1,0 9-3,0 10 8,-7 12 9,-4 4 4,-2 5-2,4 9-9,0-2-8,0 2-3,0 0-4,0 17-4,-2 17-3,2 12 8,3 7 2,6 5-1,0 2 4,0-4-1,0 0-1,10-1 0,9-9 0,5-9 0,4-9 0,1-11 0,6-12 2,2-5-1,7-4-1,6-25 0,-2-13-2,-3-9-7,-9-5-11,-9-8-39,-11 1-8,-12 0 29,-4 2 29,0 9 9,0 8 10,-4 7 1,-8 12 15,3 9 13,3 8-3,4 8-17,0 0-15,-1 0-4,0 18-18,-3 18 4,2 17 14,1 3 0,3 7 0,0 4 21,0-5-1,5-7-7,11-12-3,3-9-6,4-7 3,2-12 3,6-6 1,4-9 4,5 0 4,-2-7-6,0-10-13,-7-3-59,-11-1-83,-13-1-183,-7 0-227</inkml:trace>
  <inkml:trace contextRef="#ctx0" brushRef="#br0" timeOffset="53016.3267">6006 8801 886,'0'0'111,"0"0"-107,135-77 3,-73 51 20,-6 9-9,-12 4-18,-15 13-13,-18 0-157,-11 3-241</inkml:trace>
  <inkml:trace contextRef="#ctx0" brushRef="#br0" timeOffset="53659.8592">4947 9777 474,'0'0'414,"0"0"-391,0 0-7,0 0-2,0 0 3,0 0 6,119-2-1,-68-8-7,-4 2 1,-10 3-10,-9 2-6,-11 3-1,-7 0-6,-8 0 5,-2 11 2,0 6 0,0 6 10,-18 2-3,-11 8 0,-5 4-2,-3 7-3,-6 2-1,5-3-1,3-5 2,10-10 0,10-7 2,11-9 4,4-7-5,0 1-3,8-2 2,19 1 5,13-5 5,5 0 4,5 0-2,-2-3-6,-6-5-8,-7 3-25,-6-4-46,-2 5-104,-4-8-60,-6-2-84</inkml:trace>
  <inkml:trace contextRef="#ctx0" brushRef="#br0" timeOffset="53893.7901">5371 10026 724,'0'0'179,"0"0"-175,0 0 10,0 0 17,136 2 25,-73-2-30,1-4-14,-3-9 4,-8 6-9,-13 0-4,-11 2-3,-11 5-33,-11 0-55,-6-2-126,-1-3-20,0 0-103</inkml:trace>
  <inkml:trace contextRef="#ctx0" brushRef="#br0" timeOffset="54185.6749">5723 9798 468,'0'0'454,"0"0"-438,0 0-12,0 0 10,0 0 9,125 2 1,-90 17-21,-5 6-3,-10 5-4,-13 6 4,-7 7 3,0 6 23,-21 4-1,-2-7 2,-6-3 4,2-9-13,4-7-10,3-6-3,5-8-3,4-8-2,3-5-48,8 0-64,0-8-99,0-20-168</inkml:trace>
  <inkml:trace contextRef="#ctx0" brushRef="#br0" timeOffset="54708.891">6488 9828 696,'0'0'157,"0"0"-154,0 0-3,0 0 25,0 0 18,0 0-13,-42 142-16,13-96 9,-4 0 1,-5-4 2,-1-6-5,0-8 5,1-7-10,1-10-5,6-4-4,8-7-2,4 0 2,9 0-2,5-7-5,5-4-1,0-2-7,7-3 8,16 3-2,10-2 2,2 7 0,3 6-3,-1 2 0,2 0-2,-4 5 5,1 6-1,-1 1 2,-3-3-1,-3-6 1,-5-3 3,-1 0 1,-6-2 11,-3-14 4,-5-4 9,-5 2-2,-4-2 1,0-2-2,0 6-10,-2-4-13,-11 3 1,1-2 2,-1 3-6,-1 4-32,1-1-63,3 1-127,-6-3-615</inkml:trace>
  <inkml:trace contextRef="#ctx0" brushRef="#br0" timeOffset="55864.933">7559 8604 452,'0'0'99,"0"0"-60,0 0 17,0 0-10,0 0-13,0 0-2,0 0 7,-6 0-2,6 0-21,6 0-1,17 0 30,13-3 15,9-2 13,9-2-30,-1-2-24,2 1-6,-7 5-5,-11-2-4,-8 5-2,-10 0-1,-11 0 0,-3 0-4,-5 0 2,0 0-8,0 0 10,0 10 0,-9 6 4,-12 14 2,-7 2-4,-8 9-2,-4 1 1,-6 0 0,3-3-1,5-6 1,8-8 0,10-8-1,10-5 1,9-8-1,1 0 0,0-2-15,10 3 1,23-5 13,15 0 1,16 0 16,3-11 5,-3 1-13,-10-1-2,-17 11-6,-14-5-2,-14 5-54,-5 0-56,-4 0-177,0-7-17</inkml:trace>
  <inkml:trace contextRef="#ctx0" brushRef="#br0" timeOffset="56465.4057">8245 7949 707,'0'0'80,"0"0"-80,0 0 0,0 0 0,0 0-1,0 0 1,-69 20 0,59-18 2,6-2 7,0 0 8,-2-10 17,6-8-14,0-2 14,0 1-16,0 3-14,14 2-3,5 0-1,1 4-1,1 4-7,4 2 8,0 4 0,-8 0-3,-1 0-7,-2 13-4,-7 6-4,-4 6 18,-3 5 11,0 1 3,-3 8-2,-20 1-2,-8 1-8,2-4 6,-2-3-6,2-10-2,8-10 5,7-7-2,9-7 2,3 0 15,2-5 19,0-9-23,0 0-7,2 4-6,13 4-3,3 6-4,9 0-2,2 4 2,4 15 3,3 0 0,2-1 2,-3 0 2,-4-6 0,-4-2 0,-10-3-2,-3-3-1,-7 0-3,0-3-79,-2 1-127,-3 0-80</inkml:trace>
  <inkml:trace contextRef="#ctx0" brushRef="#br0" timeOffset="56758.1183">8842 8073 805,'0'0'107,"0"0"-82,0 0 58,0 0-19,0 0-36,0 0-3,-140 128-7,100-55 4,2 13 1,4 7-7,6 4-5,10-9-3,8-9 0,10-9-1,0-6-3,3-6-3,13-8-2,4-10-1,1-10-66,2-9-76,1-18-96,3-3-136</inkml:trace>
  <inkml:trace contextRef="#ctx0" brushRef="#br0" timeOffset="57103.7638">8969 8388 704,'0'0'180,"0"0"-136,0 0 19,0 0-35,0 0-25,0 0 17,0 146 10,0-86-13,0 3-5,0-10 5,0-7-9,5-9-2,9-11-4,5-10 0,4-6 0,8-10 4,2 0-5,3-14 8,-1-16-8,-4-10 7,-4-9-5,-9-6 1,-9-4-2,-9 6-1,0 5-1,0 11-7,-11 9-28,-5 8-61,7 6-176,3-1-131</inkml:trace>
  <inkml:trace contextRef="#ctx0" brushRef="#br0" timeOffset="57360.2385">9615 8252 898,'0'0'92,"0"0"-77,0 0 44,0 0-14,0 0-19,-112 155-1,89-82-12,5-3-3,7-2-1,4-10 1,7-8-4,0-6-6,0-13 0,22-9-4,5-6-22,4-12-63,5-4-69,-2 0-167</inkml:trace>
  <inkml:trace contextRef="#ctx0" brushRef="#br0" timeOffset="57747.4262">9716 8536 803,'0'0'93,"0"0"-86,0 0 10,153-72-2,-85 54 8,-6 5-2,-11 4-8,-15 5-8,-18 4-4,-12 0-1,-6 0 3,0 0-3,0 6 17,-13 16 9,-12 8 0,-4 3-9,-2-1-9,0 1 11,-2 1-8,-3-2-3,5 2-4,2-2 3,5-7-4,10-5 1,9-6 6,5-6 6,0 2-2,18-4 2,20-4 3,14-1-2,3-1-12,3 0-1,-8 0-4,-8-9-30,-11-3-83,-13 0-81,-11-9-207</inkml:trace>
  <inkml:trace contextRef="#ctx0" brushRef="#br0" timeOffset="57998.1658">10247 8203 872,'0'0'98,"0"0"-86,147 11 85,-83 20-32,-3 15-20,-10 10-6,-15 13-28,-17 7-8,-19 2 1,0 1 0,-26-4 2,-15-2-4,-1-7 4,-1-8-4,4-10-2,3-11 0,9-16-3,10-10-70,5-11-167,8-16-401</inkml:trace>
  <inkml:trace contextRef="#ctx0" brushRef="#br0" timeOffset="58635.8111">10938 8632 645,'0'0'104,"0"0"-57,0 0 46,0 0-49,0 0 2,0 0 13,142-14-24,-79 2-15,0 2-11,-9 0-9,-8 4-6,-11 2-78,-6 2-171,-9-3-95</inkml:trace>
  <inkml:trace contextRef="#ctx0" brushRef="#br0" timeOffset="59031.8316">11593 8436 875,'0'0'64,"0"0"-58,0 0 23,0 0 0,0 0-12,-32 133 0,32-94-10,0 0-7,10-8 1,9-4-2,2-10 0,4-8-1,-1-5 0,2-4-10,1-2 3,-2-21-3,-3-9 2,-1-4 1,-8-12-6,-3-3 15,-4-4 2,-6 7 1,0 10-3,0 14 13,0 14 5,0 10 24,0 0-35,0 27 0,0 10-7,0 9 14,0-2-2,4 0-4,5-2-3,-1-1-3,4-1-2,-3 0-6,-1-2-65,4-4-118,-1-7-131</inkml:trace>
  <inkml:trace contextRef="#ctx0" brushRef="#br0" timeOffset="59391.4151">12095 8833 370,'0'0'465,"0"0"-448,0 0 20,0 0 25,-45 120-39,45-92-1,13-6-5,10-6-12,6-6-2,0-7 8,2-3-5,0-3 1,-2-20 3,-3-5-5,-5-6 1,-5-4 0,-8 4 13,-3 1 1,-5 5 7,0 6 0,-9 3-6,-13 5-14,-5 1 3,0 5-3,-4 4-4,4 4 0,3 0 3,2 0-6,1 8-5,4 6 3,-1 3-2,2 0-62,7 1-62,5-7-171,4-8-182</inkml:trace>
  <inkml:trace contextRef="#ctx0" brushRef="#br0" timeOffset="59916.9712">12700 8578 727,'0'0'106,"0"0"-105,0 0 24,0 0 32,146-9-14,-93-8-9,-8 1 6,-14 4-11,-10-1-16,-13 8-10,-4-2-3,1 7-60,-1-5-165,4-3-249</inkml:trace>
  <inkml:trace contextRef="#ctx0" brushRef="#br0" timeOffset="60531.544">13414 8240 50,'0'0'570,"0"0"-541,0 0 62,0 0 28,0 0-79,0 0-39,-17 20 2,12 18 34,0 8 6,0 5-17,3 0 2,2-5-7,0-4-13,0-7-4,2-8 5,17-8-6,3-7-2,7-8 6,5-4-3,3 0 2,1-14-1,0-13-1,-7-3 0,-6-8-8,-7-4-1,-9-6 0,-7 4-1,-2 5 6,0 12 3,0 8 0,0 5-2,-7 4 12,3 6-1,0 4-2,1 0 3,-1 0-6,-3 21-6,2 11 3,3 5 5,2 8-3,0-2-3,0 1 1,2-3-4,10 1 0,-1 0-10,2-5-55,5-6-58,2-11-159,2-8-20</inkml:trace>
  <inkml:trace contextRef="#ctx0" brushRef="#br0" timeOffset="60746.0139">14003 8673 792,'0'0'111,"0"0"-90,0 0 60,-20 118-28,20-81-11,0-2-13,4-1-25,2-6 1,4-4-5,-4-6-2,3-6-62,1-3-101,0-9-127,1 0-48</inkml:trace>
  <inkml:trace contextRef="#ctx0" brushRef="#br0" timeOffset="61250.7302">14250 8490 917,'0'0'47,"0"0"-41,0 0 18,0 0 8,136-10-12,-78 2-11,-2 0-7,-3-3-1,-11 4 2,-8 0-3,-16 0 0,-12 5 1,-3 2-1,-3 0-3,0 0-13,0 20 16,0 2 11,-9 5-4,-7 0-1,-1-1-2,-2 4-2,-2-2 0,-4 2 4,-2 1-3,0-2-3,5 2 2,5-9 2,3-5 0,9-6 1,3-5 3,2-2 7,0-1-1,0 4-4,22-1 6,12 2 3,6-4-4,9-2-4,2-2 4,3 0-1,-1 0-12,-5-7 1,-11-6-3,-8 3 0,-11 0-32,-9-1-41,-9 2-32,0-8-179,0 2-143</inkml:trace>
  <inkml:trace contextRef="#ctx0" brushRef="#br0" timeOffset="61545.8684">14416 8071 675,'0'0'73,"0"0"-56,0 0 73,0 0-42,131-18-26,-89 10-21,-7-2-1,-2-2-101,-5-3-111,-8-3-184</inkml:trace>
  <inkml:trace contextRef="#ctx0" brushRef="#br0" timeOffset="61776.1378">14894 7881 769,'0'0'138,"0"0"-128,0 0 13,0 0 38,0 0 5,48 127-31,-42-88-12,-2-3-15,-2-6-3,1-4-5,-3-4-4,2-6-68,2-2-78,1-10-118,2-4-70</inkml:trace>
  <inkml:trace contextRef="#ctx0" brushRef="#br0" timeOffset="62135.1758">15367 7886 945,'0'0'83,"0"0"-77,0 0 5,0 0 32,131 75 2,-75-23-17,5 10-18,-8 14 3,-13 13-1,-17 8 1,-23 10-5,0-5 5,-43-6 8,-18-7 12,-7-13 2,-6-9 11,5-9-9,3-11-9,13-13-10,11-13-15,11-9 3,7-8-6,6-4-35,0 0-45,-2-2-85,-4-19-327</inkml:trace>
  <inkml:trace contextRef="#ctx0" brushRef="#br0" timeOffset="63777.3919">12344 8168 590,'0'0'33,"0"0"-22,0 0 87,0 0-16,0 0-33,0 0-7,-26-67-14,21 55 10,-4 1-1,-2-1-7,0 1-14,-4 1-2,1 0-4,-1 2 0,-5 1-1,3 0-3,0 1 4,-6-1-3,1 4-4,-5 0 1,-1 3-2,-3 0 2,-1 0-2,0 0-1,-1 0 3,0 0-4,1 0 5,-1 0-1,6 0 7,2 0 0,4 0-6,2 3 4,-1-1-5,3 5 1,-1 0-5,1 0 0,1 2 0,0-1 3,-2 2-2,-1 0 1,0 2 2,-2 2-1,0 0-1,1 4-1,1 3 0,3-1-1,-3 3 0,1 1 0,5 1 0,0 0-1,2 4 1,1 0-1,4 2 1,4 3 0,2 0 0,-3 2 1,3 0 1,0 2 0,0 0 0,0-2 1,0 2-2,-2-2 1,-2 1-2,1-3 3,1 0-3,2-2 0,0 2 0,0 1 0,0-2 0,0 1 0,14-4 0,-1-2 0,5 5 1,-2-4 1,2 2-1,1-1 0,-1 0 1,1-2-2,-2-2 2,3-4-4,0-1 0,2-2 2,1-3 5,2-2-3,1-2 1,-1-3 1,5 2-2,-3-5 0,-2 0 2,2-2-2,2-2 0,2 1-1,0-3 1,3 0-1,-1 0 1,0 0-2,1 0 2,0-12-2,-3-1 0,-2 1 0,-3-2 2,-1 0-1,-3 0 0,-1 0-1,-1-4 2,2 0-2,-3-1 2,0-7-1,-2 1 1,-1-5-2,0-2 2,-6-1 0,2 1-1,-3-1 0,-3-2 0,1 3-1,-5-4 0,3 0 4,-4-1-3,5 2-1,-4-2 3,-2 1-2,0 1 1,0 0-1,0 5-1,0 0 2,0 0 1,0 0-2,0-3 0,0 1-1,0-5 0,0 3 0,-2-1 1,0 2-1,-3 5 0,0 2-3,1 4 3,-1 3 1,-1 7-1,-1 0-2,0 0 2,3 0 1,1 0 0,-1 2 3,0 4-2,2 2-2,-1 1-1,1 3 0,2 0 1,0 0-2,-3-5-26,3 5-35,-4-2-83,-3 2-161,-6-2-114</inkml:trace>
  <inkml:trace contextRef="#ctx0" brushRef="#br0" timeOffset="64117.8641">12255 8031 639,'0'0'58,"0"0"13,0 0-12,0 0-41,0 0 9,89-124 12,-58 91-3,5-5 10,5 0-9,-2-2-13,3 2 2,1 0-5,-5 1-4,-3 6-5,-8 3 0,-6 7-2,-6 6-6,-6 4 0,-4 5-2,-5 5-1,0-2-2,0 2-45,0 1-55,-16 0-157,-9 0-13,-4 0-154</inkml:trace>
  <inkml:trace contextRef="#ctx0" brushRef="#br0" timeOffset="64406.8804">12485 7481 340,'0'0'153,"0"0"-42,0 0-20,0 0-37,0 0 8,0 0-1,71-49-5,-40 38-18,-2 5-7,-2 2-10,2 2-10,-4 2-1,-4 0-2,-3 0-8,-5 8 1,-2 7 4,-3 0 1,-4 3 4,-2 2 2,-2 2-11,0 0 3,0 2-4,0 1-5,-11-4-48,1 0-46,0-3-86,6-8-31,4-8-93</inkml:trace>
  <inkml:trace contextRef="#ctx0" brushRef="#br0" timeOffset="64775.7742">13087 7229 580,'0'0'27,"0"0"-9,0 0 12,0 0-21,-12 104 7,12-72 0,0-4 4,0-6 21,12-5 4,9-8-9,12-5 19,6-4-19,3 0-15,0-12-10,-1-12-2,-5-4 0,-7-4 4,-6-4 7,-9-2 0,-7-1 9,-7 2 1,0 4 4,-21 12-7,-9 8-8,-11 9-5,-3 4-13,-2 0 2,3 6-3,5 9 4,5 0-4,6 6-22,11-2-89,14-1-93,2-5-166</inkml:trace>
  <inkml:trace contextRef="#ctx0" brushRef="#br0" timeOffset="66072.8464">14005 8065 663,'0'0'56,"0"0"49,0 0 1,0 0-70,0 0-15,0 0 0,-9-40-2,-2 35-3,-2-2-2,-8 1 0,1-1 0,-2 0 1,2 0 6,-3 0-3,6 0-4,-3 2 1,-1 0-6,4 4-1,-5 1-2,-3 0-5,0 0 2,-4 0-1,1 0 1,-1 0 3,0 6 1,-2 6-5,2-2 5,2 1-4,2 0 1,1 1 2,1 0-4,1 2-1,-2 2 3,-1 2-1,-2 2-2,5 1 0,-2 0 3,1 5-2,3 2-1,1 2 1,-2 8-1,3 5-1,3 3 1,1 4 0,5 2-1,5 1 0,4-2 2,0-3-1,0-1 0,0-1-1,9 0 1,4 2 0,3 2-1,0-2 0,1 1 0,3-1 1,3-8-1,1-1 1,2-4-1,1-3 1,0-4 2,4 0-3,1-2 0,1-2 2,-2 0-2,2-2 0,2-2 1,-4-2-1,1-4 0,3-5 0,-4-2 1,0-5 2,-2 1-2,0-3 1,0 0-2,-2 0 1,1 0 0,1-5 2,-2-7-3,2-4 1,0-2 1,-4-6-2,-2-8 3,3-2 0,-4-8-3,-2 0 0,-2-2 1,-5 1 0,-4 3-1,0 0 1,-5 1-1,-1 2 1,-3-1-1,0-3 0,0 4 0,0-3 1,0-1 0,-9 0-1,-6 1 0,6-3 0,-3 1 2,1 2-1,2 1 0,-2 4-1,3-2 0,3-2 1,-2 0-1,-1-1 1,2 5-1,-5-4 3,1 3 3,-4 7-3,-1 4 1,-1 4 1,0 7-5,0-3 0,0 1 1,1 0-1,0 0 1,3 0-2,2 2 1,2 3 0,2 3-13,-1 5-40,3 3-64,-3 0-165,1 0-210</inkml:trace>
  <inkml:trace contextRef="#ctx0" brushRef="#br0" timeOffset="66443.5601">13762 7935 629,'0'0'79,"0"0"-60,0 0 66,0 0-25,0 0-3,0 0-28,113-103-3,-86 71 0,6-2-2,-1-4 4,2-1 11,-3 0-21,-2 3 0,-2 4 0,-6 2-7,-2 6-4,-6-1 2,1 3-6,-2-1-2,0 2 1,-1 1-1,-5 2-1,-3 5 0,-1 4 0,-2 1-14,0 6-54,-7 2-72,-13 0-158,-4 0-47</inkml:trace>
  <inkml:trace contextRef="#ctx0" brushRef="#br0" timeOffset="66867.5188">13970 7363 606,'0'0'75,"0"0"-34,0 0 75,0 0-83,0 0-6,0 0-1,113-56-14,-77 44 1,0 2 4,-5-2-4,-1 4 0,-4 0 1,-5 1-6,-8 4 7,-1 1-2,-6 0 1,-4 2-4,6 0-2,-2 0 3,0 0 3,4 10-6,-1 7 0,0 2 6,-1 7-8,0 1 2,-4 2-2,-1 3 1,3 0-1,-6 0 0,0-2-2,0-3-3,0-5 0,0-4 0,0-3-1,0-4-21,0-4-36,-2-2-49,2-5-83,-4 0-51,4-12-75</inkml:trace>
  <inkml:trace contextRef="#ctx0" brushRef="#br0" timeOffset="67611.5204">14643 6941 621,'0'0'52,"0"0"-44,0 0 40,0 0 8,0 0-15,0 0 3,6 35-34,-10-23 8,-5-1-5,0-6 0,-2 2-7,-2-7 1,1 0 2,3 0-4,3 0-2,4 0 13,2-3 1,0-11-11,0-4-3,13-5 4,7 0-6,2 2 0,0 2 1,1 1-2,-6 6 3,-1 1 2,2 8 4,-5 3 0,0 0-9,1 0 0,-1 14 0,-1 6 4,-1 6-1,-4 4 0,2-1 0,-5 5 1,-2-2 1,-2-1 2,0 3 0,0 2-7,0-2 6,-12 3-5,-1 0 2,-5-2-2,-1-2 2,-2-2-2,1-9 0,5-6 0,6-10 1,4-6 3,5 0 14,0-2 25,0-16-42,5-5 7,10 8-7,4 1 2,-1 6-3,1 4 0,4 4-1,4 0 1,5 0 4,7 0 1,1 3-3,0 0 0,0-3 3,-2 0 1,-3 0 16,-1 0-5,-3-6 12,-2-12-12,0-6 10,-4-4-2,-4-4-9,-3 1 4,-6 4-5,-8 5-5,-4 8-7,0 1-4,-16 13-16,-13 0-77,-4 0-137,-2 0-529</inkml:trace>
  <inkml:trace contextRef="#ctx0" brushRef="#br0" timeOffset="68506.8593">4562 11747 814,'0'0'99,"0"0"-97,0 0-1,0 0 43,0 0 9,132-42-15,-70 21-25,0 1-10,-8 3-3,-12 5-14,-13 7-92,-17 5-139,-12 0-34</inkml:trace>
  <inkml:trace contextRef="#ctx0" brushRef="#br0" timeOffset="68679.5104">4600 11976 908,'0'0'46,"0"0"-46,0 0 0,0 0 58,127 3 4,-46-25-36,3-2-26,-2 2-15,-10-2-161,-12 0-199</inkml:trace>
  <inkml:trace contextRef="#ctx0" brushRef="#br0" timeOffset="69487.1983">5850 11761 589,'0'0'66,"0"0"-58,0 0 26,0 0 60,0 0 4,0 0-15,85-49-35,-36 9-27,-2-6-7,-4-5-1,-12-4-3,-12 3-2,-9 3 1,-10 6-2,0 9-3,0 13 1,-7 11 11,-10 9 0,-4 1-12,3 0-2,-2 4-3,0 14 1,5 10-2,1 5 0,8 11 2,6 4 0,0 3 1,0 3 0,20-6 2,2-2-3,2-4 2,1-10-1,2-11-1,0-9-3,4-12 3,7 0 6,7-11 1,1-21-4,1-9-3,-7-7-8,-9-10-3,-10-3-4,-8 1 3,-9-1 10,-4 10 2,0 11 1,0 12-1,0 12 0,0 9 3,0 5 5,0 2-1,0 0-7,-2 9-3,-3 21-7,1 14 10,0 14 2,-3 11 2,7 1 6,0 3 2,0-11-6,0-9 0,20-17-3,1-13 2,3-8-2,5-11-1,2-4 5,4 0-7,1-23-13,-3-4-62,-6-5-78,-14-4-237,-13 4-148</inkml:trace>
  <inkml:trace contextRef="#ctx0" brushRef="#br0" timeOffset="69669.8905">6440 11543 1019,'0'0'79,"0"0"-74,0 0-5,144-75 15,-66 44 13,-4 6-16,-12 6-12,-23 9-7,-19 10-88,-20 0-134,-10 10-201</inkml:trace>
  <inkml:trace contextRef="#ctx0" brushRef="#br0" timeOffset="70177.8633">5385 12562 844,'0'0'47,"0"0"-32,0 0 50,0 0-44,0 0 2,0 0-9,127-17 0,-61 1 8,-3 0-6,-12 7-12,-9 6-4,-13 3-1,-9 0-8,-8 2-9,-5 10-10,-7 2 14,0 2 14,-2 5 9,-23 6-4,-13 7 4,-7 4-5,-6 6-2,-5 2 6,3-2-4,10-8 4,14-9 4,18-11 3,9-6 0,2-2-4,2-3-3,27 3 9,16-8-1,10 0 19,8 0-12,-3-12-11,-2-4-12,-6 0-2,-4 5-74,-5 0-42,-5 1-193,-9-2-71</inkml:trace>
  <inkml:trace contextRef="#ctx0" brushRef="#br0" timeOffset="70374.8766">5983 12775 712,'0'0'150,"0"0"-141,0 0-9,0 0 54,0 0 22,173-20-22,-101 4-23,-6 3-22,-12 4-7,-12 6-2,-13-2-47,-14 5-67,-9-4-135,-6-1 30,-8-6-127</inkml:trace>
  <inkml:trace contextRef="#ctx0" brushRef="#br0" timeOffset="70649.927">6230 12555 586,'0'0'83,"0"0"-80,0 0 3,0 0 49,0 0 50,129 14-24,-87 4-36,-8 2 7,-4 4-12,-9 0-17,-9 4-7,-12 1 0,0 2-4,-4 3 1,-17 3 8,-8-4-5,0-4-4,-1-5-2,6-4-6,2-3-1,4-3-3,7-1-5,4-3-53,7-4-71,0-6-119,9 0-25,20-6-116</inkml:trace>
  <inkml:trace contextRef="#ctx0" brushRef="#br0" timeOffset="71137.184">6974 12596 167,'0'0'803,"0"0"-796,0 0-4,0 0-3,0 0 26,0 0 3,-19 119-9,0-79-8,-8 1 10,-2-2-5,-6 0-1,-1-8-6,1-4-5,4-9-2,8-10 1,3-8 2,7 0 2,6 0 1,2 0-8,5-8-1,0-3 0,0 2-1,5 1 1,10 4-5,7 2 5,6 2-2,3 0-2,2 0 3,3 4 1,2 1 0,5 0 1,-4-5 1,5 0 5,-1-10-5,-5-13 8,-11 0 9,-10-1-1,-9-5 11,-8 4-2,0-4-1,-12 3-12,-8 4-10,-2 6-4,1 4 0,4 4-3,1 2-22,5 0-57,5-2-63,6-8-222</inkml:trace>
  <inkml:trace contextRef="#ctx0" brushRef="#br0" timeOffset="71857.9265">8169 11430 634,'0'0'85,"0"0"-83,0 0 24,0 0 18,0 0 7,0 0 14,94 21-14,-36-21-17,7-9-10,-5-6-8,-10 4-4,-12 5-12,-19 3 1,-6 3-1,-11 0-3,-2 0-8,0 12 11,-18 15 9,-13 3-4,-5 5 4,-6 6-8,-3 5 1,1 0 1,1-1 1,3-5-2,9-8-2,9-8 4,9-4 0,11-2-2,2-4 0,0-2 2,23-1 2,12-6 8,11-5 2,10 0 9,4 0-10,0-10-3,-4 1-5,-10-3-7,-12 9-5,-12 1-44,-8 2-78,-7 0-161,-7-4-48</inkml:trace>
  <inkml:trace contextRef="#ctx0" brushRef="#br0" timeOffset="72501.8064">8811 10828 694,'0'0'55,"0"0"-51,0 0 32,0 0-14,0 0-6,0 0 1,-51 46-8,38-38 0,-1-4 3,3-4 5,1 0 13,0 0-11,2-6-6,3-10 9,5 0-14,0 0-7,0 0 9,8 0-7,13 0-3,6 0 5,1 2-4,6 7 1,-1 2-2,-4 5 0,-2 0-1,-8 7 1,-9 14-7,3 5 7,-13 2 0,0 4 5,0 2 2,-20 2-1,-7 5-2,-9-4-1,5-2-1,2-7-1,2-6-1,8-8 2,3-7 1,5-7-2,4 0 6,2 0-2,5 0 2,0 0-6,0 0-1,0 0 0,14 0-5,15 0 5,11 5 5,9 2 4,12 0 6,5-1 16,-1-5 2,-9 5-5,-12-5-14,-17-1-13,-13 2 1,-6-2-2,-8 0-20,2 0-82,3 0-88,1 0-197</inkml:trace>
  <inkml:trace contextRef="#ctx0" brushRef="#br0" timeOffset="73336.1921">10095 10885 811,'0'0'102,"0"0"-80,0 0 26,0 0 17,0 0-14,0 0-32,4-8-14,-4 8-5,-15 0 10,-12 11 6,-8 1-3,-8 2-5,-3-2 3,-2-2-2,2 2 1,-1-2-3,3 0-1,1 1-3,5 0 6,-1 0-8,7 1 1,-2 0-1,8 0 2,3 0 2,3 3-1,7-4 2,3 1 3,2 2-2,1 7-4,5 2 5,0 12 5,0 4-8,0 7 8,-4 7-2,6 7 0,-4 12 1,4 10 2,0 4-3,0 4-2,0-4-2,0 1 0,0 3 2,0 0-4,0 0-5,0 3 1,0-7 3,0-4-1,0 0 0,0-3-1,0-3 0,0 1 0,0 1 2,0-3-3,0 0-1,0 0 2,-2 0 0,-9 3-2,0-4 0,0-4 0,0-7 2,-1-13-2,6-8 0,0-12 0,6-7 1,0-10-1,0-1-3,0-2 2,17 1 2,6-4-1,9-1 2,7-2-1,3-4 0,6 0 2,6 0-2,2 0 2,-7-10-2,-5 1-1,-12 2 1,-14 5 1,-12 2-2,-6 0-1,0 0-2,0 0-22,0-3-31,0-8-21,0-15-82,0-27-266</inkml:trace>
  <inkml:trace contextRef="#ctx0" brushRef="#br0" timeOffset="74519.7851">10706 11143 581,'0'0'111,"0"0"-100,0 0-6,0 0 37,0 0 4,0 0 2,-5 39-8,-11-28 3,-1-1-17,-3-6-6,0 0 0,0-4-1,6 0-3,1 0-7,4-8 8,3-8-3,3 0-7,3 2-3,0 0-2,0 2-2,18 0 0,3-4 0,7 0 1,1 2 1,3 0-1,1 4-1,0 5 0,-2 5-2,-6 0-1,-3 0 1,-6 15-4,-3 4 5,-6 8-3,-5 7 4,-2 0 4,0 7 0,-24-2-1,-5 1 3,-8-1 4,-5-3-4,0-4-5,5-5-1,3-6 2,8-9-2,11-8 1,9-4 0,4 0-1,2 0 0,0-10-5,8-7 1,19 3 4,4 3 0,3 4 5,-3 7-1,-2 0 2,-2 0-3,-7 13-2,0 3-1,-6 4-1,-4 2 1,-3 4-36,-1 2-41,0-3-146,0 0-66,3-13-197</inkml:trace>
  <inkml:trace contextRef="#ctx0" brushRef="#br0" timeOffset="74969.9288">11087 11187 803,'0'0'54,"0"0"-49,0 0-5,125-26 16,-72 20 5,3-1-8,-7 6-3,-9 1-5,-13 0-3,-13 0 0,-10 0-2,-4 0-5,0 8 5,0 10 27,-20 6-5,-7 5-16,-2-2 8,-6 4-3,3-1-9,1 2 8,0-2-7,5-2 4,8 0 2,4-4 6,1-4 2,8-2-6,5-6-3,0-4 11,0 1-7,9-2 6,16-3 10,11 0-10,12-4 1,4 0-11,5 0-4,-10 0 3,-5 0-7,-13 0-2,-10 0-59,-9-2-46,-3-8-56,-5-2-83,-2-8-197</inkml:trace>
  <inkml:trace contextRef="#ctx0" brushRef="#br0" timeOffset="75638.0422">11660 10643 125,'0'0'623,"0"0"-608,0 0-13,0 0 11,0 0 7,0 0-10,-70 43-9,53-33 1,1-6 3,5-4-1,3 0 6,2 0 21,2-8 0,4-8-12,0-3-13,0 2-1,10 1-3,5 2 0,7 0-2,1 1 3,1 3 3,2 5 4,1 2-6,-2 3-1,-9 0 4,-1 13-7,-8 6 1,-3 6 3,-2 1-2,-2 3 1,0 2-2,-4 3 2,-13-2-1,-4-1-2,-3-4 2,1-3 0,1-2 0,0-6-2,4-1 0,5-6-10,-2-5-8,5-4-4,3 0 13,5 0 6,2 0 2,0 0-1,0 0-7,0 0 8,23 0 1,8 0 6,9 0 2,6 0 1,1 0 9,3-5 7,-8-2 7,-7 3 1,-6-2 1,-8-2 17,-6-2-5,-6-1-10,-4-2-14,-1 1-9,0 0-11,-4 2-2,0 5-26,0 5-67,0 0-138,0 25-122,0 5-29</inkml:trace>
  <inkml:trace contextRef="#ctx0" brushRef="#br0" timeOffset="75894.3165">12055 11143 744,'0'0'147,"0"0"-140,0 0 1,0 0 31,0 0 32,6 108-21,-1-66-20,1-2-10,-2-4-8,1-1-7,-2-3-4,-3-4-1,0-4-36,0-4-57,0-5-85,0-4-79,0-9-56</inkml:trace>
  <inkml:trace contextRef="#ctx0" brushRef="#br0" timeOffset="76088.4609">11891 11392 973,'0'0'18,"0"0"-13,0 0-4,119-20 8,-59 12-5,0-1-4,-8 1-127,-10-2-169,-11-4-160</inkml:trace>
  <inkml:trace contextRef="#ctx0" brushRef="#br0" timeOffset="76515.7986">12413 11089 627,'0'0'35,"0"0"19,0 0 34,0 0-33,143-34-11,-105 36-15,-13 17-12,-4 6-7,-14 1-3,-7 2-4,0 4 8,-28-4-10,-2-3 7,-5-2-6,0-5 4,7-3-5,1-4 2,7-4-1,7-6-2,7-1-1,6 0-3,0 0 4,0 0-11,19-1 11,8-8 3,4 4-2,2 2 0,4 3 9,-6 0-2,-2 7 3,-12 8-5,-8 3 4,-9 5 7,0 0 0,-24 4 14,-10-5-6,1 2-17,-1-6-5,5-7-3,0 1-7,3-12-33,4 0-24,6 0-63,7 0-150,6-21-172</inkml:trace>
  <inkml:trace contextRef="#ctx0" brushRef="#br0" timeOffset="76941.4722">12836 11148 859,'0'0'67,"0"0"-62,0 0-5,0 0 11,155-12-2,-105 5-4,-4 3-3,-11 1 0,-13 3 1,-10 0-2,-10 0 2,-2 0 7,0 0 2,0 13 14,-9 9 7,-13 3-16,-4 0 0,0 3-1,-1 2-2,0-2 2,-3 4-10,6-6-4,-2 1 1,9-7 1,10-6 1,5-4-2,2-5 6,0 2-4,9 1 7,15-2 10,9-3 1,5-3-11,7 0-4,-3 0-8,6 0-3,-2-9-66,1-6-70,-2-2-134,-1-10-152</inkml:trace>
  <inkml:trace contextRef="#ctx0" brushRef="#br0" timeOffset="77190.5256">13555 11099 721,'0'0'152,"0"0"-134,0 0 3,0 0 26,0 0 4,0 0-11,8 112-9,-6-77-6,1-2-2,0 2-17,-3-6-5,0 0 2,2-1-3,-2-6-6,0 0-49,0-6-31,0-4-84,0-8-53,0-4-91</inkml:trace>
  <inkml:trace contextRef="#ctx0" brushRef="#br0" timeOffset="77422.7647">13407 11328 576,'0'0'104,"0"0"-99,0 0 14,119-41 37,-66 27-35,1 1-17,-8 0-4,-11 1-111,-9 0-236</inkml:trace>
  <inkml:trace contextRef="#ctx0" brushRef="#br0" timeOffset="77745.4028">13894 11064 731,'0'0'120,"0"0"-120,0 0 0,0 0 31,0 0 2,0 0-9,6 123-13,-6-89 1,0-2 11,0 0 2,-6-3-5,1-8-7,5-2-3,0-12-1,0 0-3,4-7 8,25 0 22,16 0-5,6-7-14,5-4-11,0-2-4,-5 1-1,-2 1-1,-6 1 0,-10-1-42,-11 2-86,-15-2-155,-7-5-120</inkml:trace>
  <inkml:trace contextRef="#ctx0" brushRef="#br0" timeOffset="77963.3833">14083 11233 781,'0'0'120,"0"0"-112,0 0 84,-3 135-4,3-85-49,14 4-17,-5 4-15,-5-4-7,1-5 0,-5-9-75,0-8-49,0-12-167,-16-10-201</inkml:trace>
  <inkml:trace contextRef="#ctx0" brushRef="#br0" timeOffset="78509.6829">10642 12029 606,'0'0'76,"0"0"-51,0 0 150,0 0-43,0 0-87,0 0-7,140 17 19,6-15-4,38 4-14,25-3-14,18 1 2,19 3-13,1 0-3,2 3-3,0-3-2,-10-6-1,-11-1-4,-22 0 2,-31-15-3,-29-8 3,-24 2 10,-27-2 7,-18 0 1,-21 2-1,-19 5-1,-14 2-10,-12 7-9,-10 0-1,-1 2-41,0 2-54,-10-5-98,-23-8-378</inkml:trace>
  <inkml:trace contextRef="#ctx0" brushRef="#br0" timeOffset="78978.093">11754 12462 924,'0'0'34,"0"0"-32,-129 85 42,97-39 26,4 8-24,7 4-14,5 2-2,7-2-17,5-3 3,4-8-5,0-4-7,2-11-4,19-6-4,2-6-38,9-11-104,0-9-138,3 0-114</inkml:trace>
  <inkml:trace contextRef="#ctx0" brushRef="#br0" timeOffset="79379.7894">11841 12753 824,'0'0'45,"0"0"-43,0 0-2,142-41 31,-91 29-3,-6 7-13,-9 1-13,-10 4 0,-12 0 2,-6 0-4,-8 0 0,0 0 0,0 0 3,0 6-3,-5 11 24,-12 7 2,-6 1-6,-5 1-7,-5 6-4,-8 1 2,4-1-3,1-2-6,9-7 3,9-4 3,11-3-2,7-5 6,0-4-10,5-2 5,22-2 17,10-3-5,6 0-2,1 0-15,-3 0-2,-5 0-32,-2-3-82,-4-6-123,-5-5-117</inkml:trace>
  <inkml:trace contextRef="#ctx0" brushRef="#br0" timeOffset="79553.7818">12362 12872 927,'0'0'117,"0"0"-117,0 0 1,152-54 10,-101 45-11,-6 4-11,-6 0-134,-10-3-221</inkml:trace>
  <inkml:trace contextRef="#ctx0" brushRef="#br0" timeOffset="79948.9245">12868 12601 755,'0'0'63,"0"0"-59,0 0 20,138-25 5,-113 32-29,-15 19-7,-10 2 2,0 3 5,-26-6 5,-8-1 10,3-6-7,2-7 1,8-4-4,7-2 5,5-5-7,7 0 5,2 0 11,0 0-19,6 1 1,19 1 5,9 0 5,3 5 5,-1 2 9,-5 3 2,-11 4-8,-13 2-8,-7 3 18,0 0 6,-11 3-6,-18-2-10,-6 1-9,-2-8-7,-1 0 0,1-3-3,1-6-15,3-6-38,6 0-53,9 0-93,5-18-196</inkml:trace>
  <inkml:trace contextRef="#ctx0" brushRef="#br0" timeOffset="80237.8361">13262 12400 935,'0'0'23,"0"0"-21,139 57 21,-95-13 4,-7 10 13,-8 6-14,-14 2-12,-13 4 3,-2 0 7,-7-3 2,-17-5 1,-3-8 0,0-10-2,7-8-7,4-9-15,8-11 4,2-5-7,6-7-1,0 0-29,0 0-34,0-28-77,0-12-266</inkml:trace>
  <inkml:trace contextRef="#ctx0" brushRef="#br0" timeOffset="80691.8174">13951 12312 912,'0'0'51,"0"0"-50,0 0 25,129-24 1,-113 44-27,-9 9 0,-7 2 1,0 1 0,-18-3 1,-6-10 2,1-5 0,5-5 7,3-8-5,6 2-5,4-3 5,3 0 0,2 0 16,0 0-5,0 0-10,16 0-5,9 0 5,6 0-3,4 0 6,-1 0-2,-3 8 1,-6 6-2,-12 2-3,-13 0 2,0 2 2,-3 1 8,-23 2-2,-6-3 0,-5-1-3,-5-2-4,-5-3-6,2-2 3,5-4-4,7-3-13,14-3-66,8 0-84,11-3-189</inkml:trace>
  <inkml:trace contextRef="#ctx0" brushRef="#br0" timeOffset="81321.665">14711 11518 754,'0'0'92,"0"0"-90,0 0 13,0 0 34,0 0 1,119 0 1,-61-4-16,3-2-4,-2-5 2,-15 4-1,-13 2-13,-15-2-11,-13 5-5,-3 0 5,-3 2 5,-30 0 6,-18 0-14,-10 0-3,-1 0 2,8 0-2,12 2 2,11 4-1,11-3-3,11 2-1,9-3 1,0 3-38,0 4-104,27-9-67,6 0-190</inkml:trace>
  <inkml:trace contextRef="#ctx0" brushRef="#br0" timeOffset="82725.8169">15826 11051 641,'0'0'61,"0"0"-59,0 0 24,0 0 4,0 0-11,0 0 0,-129 112-9,107-107-2,-2-2 10,3-3 19,6 0 3,-2-6-6,10-12-7,6 2-9,1-2-13,0 1-5,11 4 0,11 1-1,3 2 4,6 4 1,5 2 0,-1 4-4,2 0 3,-9 0-1,-6 13-2,-6 8-2,-7 4 2,-3 7 0,-2 3 1,-4 5 4,0 3-5,0 1 7,-6 3 3,-19-2-6,-6-2-4,-2-8 6,2-9-4,2-12-1,9-10 5,2-4-3,7 0-3,6-18 1,5-4-1,0 2-3,7 4-3,14 6 5,7 8-1,4 2 2,8 0 4,1 16 4,7 2 7,0 0 6,6-6 16,0-4 7,-7-6-2,-6-2-4,-9 0-8,-15-4-5,-6-8 1,-5-4-4,-4-2-7,0-6-8,0-2-5,0 0-2,-2-2-8,5 3-57,-1 0-129,1-6-341</inkml:trace>
  <inkml:trace contextRef="#ctx0" brushRef="#br0" timeOffset="84951.7072">15554 11847 160,'0'0'82,"0"0"-67,0 0 40,0 0 21,0 0-5,0 0-29,0 0-14,-3-16 13,3 16 30,0-2 24,-1 2-3,1 0 0,0 0-41,0 0-24,0 0-6,0 4 2,0 6-10,31 0 12,19 0 2,23-8 4,12-2-13,13 0-8,8 0 0,6-5 17,2-4 2,-12-2-10,-19 4-3,-22 0 5,-24 4-9,-19 1-10,-13 0-1,-2 2 1,-3 0-2,0 0 0,0 0-37,0 0-55,-14 0-46,-9 6-160,-11 9-89</inkml:trace>
  <inkml:trace contextRef="#ctx0" brushRef="#br0" timeOffset="85559.8259">15828 12273 541,'0'0'217,"0"0"-217,0 0-6,0 0 6,0 0 31,0 0 22,98 13-19,-48-13-6,-2 0 10,4 0 3,-4-2-5,-3-2-18,-7 0-6,-9 1-4,-13 2-5,-7 1 1,-7 0 0,-2 0-1,0 0 6,0 0 1,0 0 0,0 1-10,-13 16 8,-7 5 2,-5 5-1,-2 0-7,-4 4 0,-3-2-1,4 0 0,2-5-1,1 0 0,4-5 1,5 0 0,4-8 0,5-1 2,3-3-1,3-5 3,3 3-1,0 3-2,0 1 2,0-1-2,5 0 2,15 0 3,7-4 2,11-3 13,9-1-3,10 0 3,8-5-4,0-11 7,-3 2-6,-11 3-2,-15 8-14,-16-1-3,-8 4-1,-10 0-16,-2 0-51,2 0-98,-1-3-181,4-11-92</inkml:trace>
  <inkml:trace contextRef="#ctx0" brushRef="#br0" timeOffset="86617.0492">16844 10834 186,'0'0'167,"0"0"-71,0 0-4,0 0 1,0 0-9,0 0-15,-2-12-10,2 12-22,0 0-12,8 0 3,11 2 8,8 8 4,9 2-1,9-4-9,11 1 1,1-7-15,6 4-1,-1-5-6,-1-1 2,-11 2-3,-5-2-8,-11 3 2,-15-2-1,-5 1 0,-10-2-1,-2 0 1,1 2 1,-3-2 8,0 0 8,0 0 6,0 0-7,0 0-5,0 3-5,0-3-1,0 3-5,0 8-2,0 4 3,0 10-2,0 7 4,0 5 0,0 6 1,4 3 1,0 4 3,0 3 1,0 2-5,-2 4 0,-2 3 3,0 4-4,0 6 1,0 3-2,0 0 2,0-2-2,-6-1-1,0-4 0,-3 2 1,3-2-1,-1 0 1,0-1 0,3-8-2,2-1 2,-3-5-2,3-5 2,2-4 1,0 1-3,0-1-1,0-2 0,0-2 0,0-2 1,0-2-1,0 0 0,0-6 0,0 2 0,0-6 0,0-3 1,0-4-1,0-3 3,0-4-2,0-1-1,0-4 0,0 0-3,0-2 3,0 2 0,0-4 3,0-1-3,0-2 0,0 0 0,0 0 1,0 4 0,-13 0 0,-21 3 1,-12 1 1,-17 1-1,-11 0-1,-3 1-1,6-4 1,10 0 0,14-3-1,18-3 0,14 0 0,10 0-37,5-8-52,0-18-156,16-11-658</inkml:trace>
  <inkml:trace contextRef="#ctx0" brushRef="#br0" timeOffset="169712.9508">4895 14714 56,'0'0'1053,"0"0"-990,0 0-38,0 0 9,0 0-8,0 0-26,0 0 0,105-34 7,-37 10 4,-6 1-11,-15 10-14,-11 7-95,-16 6-147,-18 0-302</inkml:trace>
  <inkml:trace contextRef="#ctx0" brushRef="#br0" timeOffset="169856.2777">4953 15037 962,'0'0'191,"0"0"-191,0 0-14,0 0 14,195-114 0,-103 70-58,-9 11-273</inkml:trace>
  <inkml:trace contextRef="#ctx0" brushRef="#br0" timeOffset="170349.5376">6160 14490 1032,'0'0'70,"0"0"-70,0 0-11,0 0 6,0 0 5,0 0 5,-82 51-2,64-51-2,5 0 11,0 0 6,8-15-6,5-3 1,0 0-13,0-1 0,4 2 18,12 4-17,4 8-1,2-1-8,5 6 8,2 0 3,-4 9-3,-6 18-2,-11 4 2,-8 12 1,0 4 4,-29 11-1,-12-3 0,-10-1 3,0-6-7,1-9 3,8-11-1,13-14-1,11-9 2,12-5 1,6 0 4,0 0-8,0 0-10,18-11 10,9-1 5,4-2 4,4 9 2,1 5-8,-1 0-3,-1 0 0,-3 7-5,-6 9-68,-5-4-90,-3-6-249</inkml:trace>
  <inkml:trace contextRef="#ctx0" brushRef="#br0" timeOffset="170547.6527">6465 14485 1161,'0'0'130,"0"0"-110,0 0-20,0 0 0,27 111 17,-13-48-3,-5 8 0,-1-8-9,0-3-5,-4-9-6,-3-5-38,-1-11-101,0-12-151,0-11-248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16:02.6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1608 1131 541,'0'0'87,"0"0"-7,0 0 63,0 0-35,0 0-32,0 0-22,-51 10-13,51-10-5,0 0-27,16 0-8,22-2 10,15-10 6,19-6-8,9-4 7,7-1-10,1 1-4,-10 3-2,-15 4-2,-18 5 2,-17 5 0,-10 2 0,-11 3-5,-6 0 0,-2 0-7,0 11 6,-2 15 6,-25 11 3,-10 9 1,-10 7-2,-6-1 6,-5 2-7,-1-4 1,-1-1-2,7-8 2,15-4-2,11-9-1,14-8-2,9-5 2,4-1 1,0-3-2,24-3 2,19-7 7,12-1 7,16-4 10,5-15-5,-4-2-7,-7 3-12,-10 7 0,-15 6-14,-9 5-82,-4 0-138,-7 0-97,-7-7-92</inkml:trace>
  <inkml:trace contextRef="#ctx0" brushRef="#br0" timeOffset="240.7175">2607 898 981,'0'0'83,"0"0"-82,0 0 21,134-47 7,-56 27 13,4-1-25,-1 4-7,-14 6-10,-18 5-3,-16 3-65,-17 3-97,-14 0-80,-2 0-35,-23 9-82</inkml:trace>
  <inkml:trace contextRef="#ctx0" brushRef="#br0" timeOffset="570.1287">2656 976 534,'0'0'176,"0"0"-94,0 0-24,0 0-38,0 0-7,-2 114 26,2-45 13,0 13-8,0 10-8,0 2 3,0 2-19,2-3 0,7-3-10,-5-4-1,4-7 2,-4-6-6,2-6 2,3-11-1,5-10-3,1-11-2,3-12 2,7-9-3,6-10 4,7-4-1,2-8-3,5-20-35,-1-7-90,-6-3-152,-12-5-182</inkml:trace>
  <inkml:trace contextRef="#ctx0" brushRef="#br0" timeOffset="1072.4796">3136 1344 289,'0'0'756,"0"0"-755,0 0 37,0 0-26,0 0-12,114-51-7,-91 68-1,-4 20 2,-13 14-1,-6 4 7,0 6 1,0-3 3,0-6-3,-5-12 6,5-10-7,0-7 1,0-11-1,7-8-7,16-4 6,10-4 1,9-29-4,8-9 4,-5-11-14,-8 2-10,-12-3 0,-12 2-7,-11 6 22,-2 2 9,0 5 2,-11 11 17,-4 8 7,8 10 11,0 8-2,5 2-13,0 0-22,0 26 6,2 12-6,0 6 2,0 5 4,9-1-1,8-2 0,3 0-1,1-4-3,0-4-1,0-4-65,-1-8-155,-1-10-92,0-12-229</inkml:trace>
  <inkml:trace contextRef="#ctx0" brushRef="#br0" timeOffset="1410.1412">3907 1666 648,'0'0'157,"0"0"-101,0 0 39,6 109-44,-4-82-24,1-1-4,2-9-11,-3-7-6,-1-6 4,2-4-6,-1 0 13,1-7 20,-1-21 11,2-12-42,8-8-3,2 2-3,3 4 0,0 12-2,-1 10 1,2 8 1,-2 6-3,0 6 0,4 0-7,2 4 7,-5 16-3,1 8 6,-5-1 0,-3 8 0,-4-3 0,-4 0-4,-2 1-58,0-5-87,0-2-83,0-16-116,0-10 3</inkml:trace>
  <inkml:trace contextRef="#ctx0" brushRef="#br0" timeOffset="1635.7275">4375 1588 14,'0'0'1091,"0"0"-1050,0 0-15,0 0-22,0 0-4,0 0-2,29 39 2,-18-10 7,0 3-3,-1 0-1,-2 3-1,-1-3 0,-1-3-2,2 0-12,-5-3-61,-3-4-77,0-6-50,0-8-75</inkml:trace>
  <inkml:trace contextRef="#ctx0" brushRef="#br0" timeOffset="1815.4349">4324 1831 765,'0'0'131,"0"0"-105,0 0-15,0 0-11,141-73-4,-84 59-112,-1-6-95,-7-4-97</inkml:trace>
  <inkml:trace contextRef="#ctx0" brushRef="#br0" timeOffset="1994.2299">4743 1596 635,'0'0'175,"0"0"-16,0 0-62,0 0-29,0 0-35,0 0-25,0 46 30,0-14-18,0 0-8,0 0-7,4-4-2,3-2-3,-2-5-3,4-3-54,-8-4-109,-1-8-130,0-6-130</inkml:trace>
  <inkml:trace contextRef="#ctx0" brushRef="#br0" timeOffset="2534.3142">4708 1102 811,'0'0'90,"0"0"-85,124-51-5,-57 39 2,8 1 0,6 6-3,-3-2 2,-7-1-2,-14 2-6,-9-2-13,-19 4 12,-9 2 7,-11 0 2,-7 2 2,-2-2 2,0 2 10,0 0 4,0 0-9,0 0-4,0 0-2,0 0 8,0 4 6,0 18-9,0 16 42,0 11-5,0 13-6,0 12-15,4 3-2,6 8-2,3 0-5,3-5-10,-3-2 8,3-6-1,-5-5 1,-5-7-1,-4-6-5,-2-4 6,0 0 1,-19-2-2,-15-6 1,-2-8 6,-2-10 7,-6-11-1,3-6-4,-1 1-9,0-6-5,2 5-8,2 1 0,-2-1-21,9 5-76,9-7-148,5-5-395</inkml:trace>
  <inkml:trace contextRef="#ctx0" brushRef="#br0" timeOffset="3692.2781">7518 1185 898,'0'0'94,"0"0"13,0 0-17,0 0-47,0 0-30,0 0-11,0 0 4,-18 130 5,18-69 3,0 1-9,0-3 4,0 4-8,0-1-1,0-4-43,0-5-106,-5-11-134,-3-16-99</inkml:trace>
  <inkml:trace contextRef="#ctx0" brushRef="#br0" timeOffset="4101.7904">7395 1323 776,'0'0'42,"0"0"-24,119-104 66,-55 88-52,3 12-7,-5 4-7,-18 22-18,-22 20 0,-22 12-9,-25 9 9,-31-2 10,-8 0-1,-6-11 0,10-10-6,11-14 8,10-10-2,20-8 1,13-8 1,6 0 2,0 0 0,31-18-8,12-2-3,12 6 9,3 5 3,-2 9-7,-8 0 0,-9 9 3,-14 14-10,-15 10 3,-10 3 2,-6 2 27,-33 6 5,-12-3-11,-3-4-14,-1-5-3,5-10-2,11-8-3,10-10-4,11-4-2,13 0-40,5-19-63,27-13-204,22-7-106</inkml:trace>
  <inkml:trace contextRef="#ctx0" brushRef="#br0" timeOffset="4484.0488">7908 1627 498,'0'0'44,"0"0"91,0 0 36,0 113-90,0-69-21,0-4-28,0-4-19,11-12-7,11-10-4,10-14 6,5 0 1,5-24 2,-2-17 3,-3-5-1,-14-1-7,-9 9 5,-11 10 10,-3 13 4,0 12 13,0 3-4,0 0-34,0 29-11,0 24 10,0 25 1,7 24 9,2 21-1,4 2 10,-6-9-5,-5-21-1,-2-16 12,0-19 8,-20-16-1,-3-17-3,1-17-4,-6-10-8,-8 0 4,-5-33-20,-1-18-5,9-10-42,17-5-46,16 2-47,2 8-214,33 5-176</inkml:trace>
  <inkml:trace contextRef="#ctx0" brushRef="#br0" timeOffset="5324.0388">8658 1828 681,'0'0'239,"60"-120"-229,-27 54 52,-2 0-30,-6 10-8,-12 8-2,-9 11-14,-4 14 14,0 6 14,-9 7-6,-7 8-8,-3 2-6,-1 5-16,-1 21 0,4 8 2,3 6 1,10 4 3,4 4-4,0 2-2,11-6 2,13-8-1,7-6-1,8-10 0,1-12-5,4-8 4,3 0-21,1-20-1,-4-16-14,-11-12-6,-10-3 20,-10-2-4,-13 4 17,0 5 10,0 8 6,0 8-1,-7 8 10,-2 8 2,5 10 17,2 2-18,2 0-16,0 24-39,0 13 39,0 5 10,2 7-9,7 4 5,-7 0 9,2-2-7,-2-7-4,-2-14 5,3-12 3,-3-10-7,2-8-5,0 0 8,3 0 6,-1-3 6,5-14-5,2-1-15,3 7-7,1 2 7,-2 8-1,3 1-5,0 0 0,2 1-4,2 17 6,0 2 2,-3 0 1,-1-2 0,4-5-19,-2-9 11,11-4 9,7 0-7,6-19 7,7-12 2,-4-6 5,-7-4 3,-14 6-3,-9 7 3,-10 10 8,-5 10 8,0 8 5,0 0-7,-15 0 1,-6 24-21,2 8-4,1 6 1,11-2 8,7-6-6,0-4-3,25-7-3,15-10 3,11-5 4,9-4-3,1 0 4,-11-16-5,-14-5-33,-16-1-15,-20-4-17,-2 2-75,-51-5-221</inkml:trace>
  <inkml:trace contextRef="#ctx0" brushRef="#br0" timeOffset="5476.0966">8564 1664 951,'0'0'86,"0"0"-86,0 0-7,169-95 1,-82 72-22,-14 3-230,-26 2-345</inkml:trace>
  <inkml:trace contextRef="#ctx0" brushRef="#br0" timeOffset="7942.2858">10519 1816 1030,'0'0'67,"0"0"-58,0 0 15,32-152-15,23 92 6,9 2-13,-2 9 0,-16 12 1,-18 15-3,-23 5 0,-5 8 2,-9 0-2,-23 9-10,-8 0-6,-2 2 10,4 16-3,13 5 8,14 5-7,11 2-38,0 4-36,28 4 4,21-1 8,-1 4 44,-1-3 7,-11-1-13,-16-2 12,-19-3 14,-1 0-1,-8-5 7,-18-8 4,3-4 23,9-9 11,8-6 8,6 0 25,0-9 7,22-17-78,20-8-6,10-5 6,6-8 12,0-1-8,-2-5-2,-5 0 2,-9-1-4,-10-1 2,-13 4 2,-11 5-2,-8 5-2,0 1 7,-8 5 2,-11 4 17,0 4-12,3 6 4,1 7-5,9 6-1,-1 5-4,5 3-1,0 0-7,-3 0-9,0 4-8,3 19 12,-2 11-2,4 4 1,0 8 5,0 5 1,0 0 0,0 7 2,0-2 0,4 3 0,1-3-2,-3-2 4,-2-4-4,0-10 5,0-7-2,0-15-3,0-11 0,2-5 3,3-2 5,4-2 4,8-26-3,7-7 1,8-4-10,3 5-2,2 10-2,-4 5 1,-4 12 0,-4 5-2,-8 2-13,-4 0-6,-3 24-1,-4 8 8,-4 5 3,-2-2-1,5-4-27,1-12 3,8-9 9,6-10 5,6 0 21,13-15 4,-1-19 0,-1-4 6,-6 1 0,-8 8 2,-10 8 16,-11 11 14,-2 8 7,0 2 13,0 0-58,0 14-7,-11 12 1,1 6 6,3-4 0,7-3 0,0-8-2,2-6-3,24-7-10,15-4 10,11 0 5,2-18 3,2-10 1,-9-4-2,-9-5 3,-7-3 3,-4-1 1,-9 6-1,-7 12 10,-4 7 23,-7 11-1,0 5 8,0 0-43,0 23-5,0 28-1,-5 19 1,-5 20 12,-4 26-4,1 14-1,1 15-1,6 6-6,3-17 0,3-22-1,0-25-3,13-29 3,15-21 0,10-20 2,4-17-3,7 0 4,0-26-1,-6-14-1,-14-3 1,-16-2-1,-13-5 2,0-3-2,-36-1 0,-13 2 0,-12 2-2,-3 8-5,4 1-2,7 6 1,13 0 6,17-9-11,16-6 9,7-4-19,11-8-13,28 4-7,7 1-12,10 3 21,-3-1 11,1 0 11,-3-1 12,-6 2 3,-10 3 11,-8 6 24,-14 4-15,-12 5-4,-1 4 8,0 6-7,-14 9-17,-6 5 18,-1 5-11,4 7-10,-1 0 0,1 12-4,-2 16-8,4 11 10,1 5-1,8 7-6,4 7 8,2 3 0,0-4-1,0-4 2,8-11 0,9-8-8,4-10-2,4-12-17,7-10 0,8-2 12,-3-7-16,1-21-5,-7-7-22,-8-1 36,-6 4 22,-9 6 23,-6 12 42,-2 6-2,0 8-9,0 0-18,0 0-36,0 0-1,0 8-30,0 18 29,0 3 2,-2 0 0,2-2 0,0-6-1,0-2 0,15-8-14,5-4 1,5-7 4,3 0 8,2-12 2,-2-15 5,-1-2 4,-3-8-5,-3 3 6,-6 8-9,-3 8 0,-9 12-1,-3 6-1,0 0-5,0 0-8,0 0-10,-1 2 21,-3 4-4,1-6 6,3 0-13,0 0 3,0-12-11,3-4-31,9-2 30,2 8 19,-1 6 3,2 4 1,4 0-15,3 16 9,-2 10 6,0 4 0,-4 0 0,-12 0-6,-4 3-10,0-6-44,-4 1-48,-14-7-98,5-15-63</inkml:trace>
  <inkml:trace contextRef="#ctx0" brushRef="#br0" timeOffset="8414.1739">13272 1548 784,'0'0'217,"0"0"-114,0 0-44,0 0-26,0 0-27,0 0-6,-108 38-11,73 6 11,10 0 0,8-4-2,11-8-14,6-5-5,0-11-11,25-7-16,10-9 24,6 0 23,-1-16 2,-4-14 3,-7-8 6,-9-2 14,-5 2 3,-5 8 7,-9 12-14,-1 10 9,0 8 19,0 0-36,0 24-12,0 31 0,0 22 1,0 32 9,3 19-3,12 12 6,2-1-3,-7-19 10,-6-25-11,-4-20 6,-4-22 10,-29-17 2,-7-19-3,-9-14 0,-5-3-5,1-20-10,2-19-5,11-2-4,11-4-17,6 3-19,8 4-19,12-2-50,-1 0-165,-1-4-369</inkml:trace>
  <inkml:trace contextRef="#ctx0" brushRef="#br0" timeOffset="8649.7875">12282 1634 814,'0'0'19,"0"0"-19,0 0-49,149-113-140,-76 73-175</inkml:trace>
  <inkml:trace contextRef="#ctx0" brushRef="#br0" timeOffset="8751.1903">12899 1325 232,'0'0'552,"0"0"-524,0 0-28,0 0-11,-127-6-211</inkml:trace>
  <inkml:trace contextRef="#ctx0" brushRef="#br0" timeOffset="8904.1931">11800 1231 1027,'0'0'102,"0"0"-88,0 0 0,0 0-14,0 0-70,0 0-138,54-2-262</inkml:trace>
  <inkml:trace contextRef="#ctx0" brushRef="#br0" timeOffset="9466.1138">14061 1489 853,'0'0'163,"0"0"-157,0 0-1,0 131 56,4-57 2,5 2-24,2 3-21,-2-3-9,-2 1-4,-5-6-2,-2-1-3,0-12-28,0-12-63,0-9-94,-15-16-56,-3-21-178</inkml:trace>
  <inkml:trace contextRef="#ctx0" brushRef="#br0" timeOffset="9683.9432">14103 1569 653,'0'0'147,"0"0"-129,0 0 81,149-77-49,-111 77-27,-5 12-15,-12 16-1,-10 2-3,-11 2 19,0 1 9,-7-1-3,-18-3-1,-4 0-22,-2-3-6,0-3-59,2-7-85,-2-9-130,7-7-65</inkml:trace>
  <inkml:trace contextRef="#ctx0" brushRef="#br0" timeOffset="10131.0978">14429 1508 651,'0'0'75,"0"0"-64,0 0 87,0 0-65,122 105 8,-111-68-23,-7-2-2,-4-8-7,0-8-5,0-10 7,0-5 4,0-4 8,0 0 1,0 0 7,0-24-11,0-6-20,0-1-24,12 4 22,5 8-1,8 2 3,0 7-1,4 4-7,0 6 5,-2 0-3,-6 6-3,-5 18-1,-3 2 0,-3 4-2,-2 0-12,1-7-28,3-11 13,3-9 16,0-3 20,6 0 2,3-24 2,1-10 46,-5-8-5,-7-2-3,-6 6-20,-7 6-1,0 11-16,-10 16-2,-20 5-17,-8 3-60,-3 23-54,2 1-38,10-3-96,14-10-51</inkml:trace>
  <inkml:trace contextRef="#ctx0" brushRef="#br0" timeOffset="10513.7684">15089 1476 962,'0'0'69,"0"0"-69,0 0 0,0 0 6,53 114 41,-33-45-3,-7 12-11,-1 7-7,-6 9-10,-2 1-10,-4-8-4,0-12 4,0-15-2,0-25 0,0-14-4,-4-16-14,-2-8-12,1-5 18,-2-36 7,0-29-55,5-37-69,2-15 82,5-10-19,24 14 6,1 28 56,6 29 22,-1 25 57,-2 15-34,-2 11 12,-6 10-26,-5 0-25,-3 9-6,-10 19 0,-7 5-3,0 8-4,-33 3-26,-13 2-106,-4-6-133,0-12-334</inkml:trace>
  <inkml:trace contextRef="#ctx0" brushRef="#br0" timeOffset="11535.0832">15617 1734 288,'0'0'661,"0"0"-656,69-126 7,-51 84 5,-10 2-14,-5 11 4,-3 9-3,0 8-3,-16 9 17,0 3 10,-6 0-4,0 14 4,0 19-25,-1 10-3,10 6 0,7 2-2,6-3 2,0-4 0,21-10-7,13-7-3,8-16 10,1-11 0,4 0 2,-3-20 1,-4-18-3,-4-8 0,-9-10-29,-14-6-17,-11 7-10,-2 10-14,0 16 58,0 17 5,-4 8-29,2 4-72,2 7 10,0 18 48,0 10 40,4 4 2,16-2 8,0 3 1,1 1 1,1-4-1,-3 1 1,-1-9-1,-2-10 3,-3-9 11,5-10 11,2 0 11,9-5 29,11-26-16,5-8-1,-3-16-49,-3-8 0,-8-12-18,-10-1-1,-7 3 19,-10 14 24,-4 10 26,0 15 26,-4 10-5,-10 10-5,4 8-18,-1 6-34,-3 0-5,-7 23-9,2 14-4,-3 10-2,6 6 6,3 5 1,7 2-1,6-2 0,0-1-1,8-11-3,19-10-18,8-9 3,8-13 13,1-11 3,6-3-11,-4-5-16,-3-22-6,-10-4 11,-14 6 21,-7 4 4,-7 9 5,-3 12 31,-2 0 6,0 0-42,0 0-5,2 0-10,10 0 8,14 0 2,7 0 5,12 0 0,-1-11 0,-3-7-12,-9 1 6,-6 0 2,-13 9 4,-7 6 10,-6 2 25,3 0 3,-1 27-38,3 31 1,1 19 36,1 17 5,-1 13-18,-3 1-3,-3-3-9,0-18 10,0-24-5,-7-28 10,-4-19 7,2-11 9,-2-5-3,-8 0-2,-2-12-16,-8-13-17,-2-6-5,-2-5-14,-4-13-18,-3-4-56,-4-14-93,-5-9-429</inkml:trace>
  <inkml:trace contextRef="#ctx0" brushRef="#br0" timeOffset="11672.0112">16319 1358 1006,'0'0'0,"0"0"-40,162-77-33,-115 53-228</inkml:trace>
  <inkml:trace contextRef="#ctx0" brushRef="#br0" timeOffset="12360.8916">17549 1127 1088,'0'0'33,"0"0"-4,0 0-15,0 0-10,-15 152 17,15-66 6,0-3-11,0-8-12,0-10-1,10-21 1,11-14-4,1-16 0,10-14-4,1-10-2,9-29 2,-1-10 1,-10-1-1,-12 10 4,-9 15 0,-8 13 0,0 12 0,-1 0-11,2 5-39,6 19-27,3 4 52,7-4 17,8-8-12,6-12 20,3-4 1,-2 0 8,-7-20 36,-5-4 1,-14-3-2,-8 2-11,0-1-18,-30 3-15,-13 9-10,-15 9-22,-9 5-61,-5 0-141,-3 14-163</inkml:trace>
  <inkml:trace contextRef="#ctx0" brushRef="#br0" timeOffset="12487.8058">17324 1534 872,'0'0'138,"0"0"-131,139-103-7,-62 70 12,2 4-12,-13 7-279,-11 2-365</inkml:trace>
  <inkml:trace contextRef="#ctx0" brushRef="#br0" timeOffset="13538.1203">18432 1526 971,'0'0'58,"0"0"-42,71-117-16,-37 64 29,-8-12-29,-3-5 1,-12 0-1,-9 9 6,-2 15 1,0 22 11,-16 17 34,1 7-15,0 0-30,-6 17-7,1 22 0,5 13-3,5 7 1,10 2-5,0 1-2,14-7 5,17-10-4,7-10-7,7-13 10,3-10 2,6-12-8,2 0-3,0-23-17,-5-10-7,-11-10-8,-13-5 20,-14-6 6,-9-6 16,-4 4 8,0 11 0,0 11 17,-8 13 7,-1 5-17,2 7-11,3 6-6,-1 3 2,3 0-6,0 0 10,-1 0-12,3 0 12,-1 0 0,1 0 2,-3 1-3,3 1 3,-2 2 4,2-4-3,0 0-2,0 0 8,0 0-7,-3 3-1,2 2-1,-4 5-1,-2 7 1,3 2 0,-3 12 0,3-2 1,2 10-1,2 0 1,0-2 1,0 3-1,0-4 0,0 1 2,4-8-2,3 0 3,-3-7-3,-2-8-1,0-4 0,1-6-2,-1-4 2,0 0-1,1 0 1,3-4 13,1-18-11,4-2 7,0 4-2,-2 4-5,0 3-4,-5 8-3,4 2 2,0 3-6,3 0-9,3 0-4,3 0 0,1 0 4,5 6-5,4 0-4,4-4 1,4-2 12,7 0-3,4-8 14,-9-10 2,-1 0 2,-14-2-1,-7-4 2,-1 0 38,-13-3-8,3 6-20,-4 3 24,0 8-2,0 6 2,-11 4-11,-3 0-6,-4 4-19,2 22-2,0 6-5,8 5 7,6-4-7,2-3 7,0-2-1,16-8 1,7-6-5,12-7 4,2-7 2,5 0 0,-2-4 5,-3-15-6,-14-5-47,-7-1-27,-13 0-95,-3 2-41,-25 4-121</inkml:trace>
  <inkml:trace contextRef="#ctx0" brushRef="#br0" timeOffset="13704.2579">18372 1345 737,'0'0'196,"0"0"-196,0 0-87,115-46 49,-39 14-110,-7-2-159</inkml:trace>
  <inkml:trace contextRef="#ctx0" brushRef="#br0" timeOffset="14969.8746">20106 1407 618,'0'0'207,"0"0"-205,0 0 21,0 0 35,0 0-21,152-70-20,-112 32-9,-11-4 5,-9-10-10,-9-10 4,-7-8-7,-4-2-3,0 3 3,0 17 2,-4 20 8,-7 18 1,4 8 5,0 6-15,-1 0-1,-1 28-28,-3 14 21,1 15 7,7 3 0,4 3 1,0-2-1,10-3 1,16-8 3,7-8-4,5-8 0,5-12-3,1-9 3,3-13-1,-1 0-9,4-21 8,-11-13-2,-5-5-14,-14 1 18,-13 3 4,-7 7 1,0 11 16,0 10 13,-9 7-23,-2 0-11,-4 4-8,5 20-5,-1 6 6,4-1 3,7 2-9,0-7-12,8-2-11,18-8 20,7-6-1,6-8 0,0 0-1,-1-4 11,-5-18-11,-6-6 18,-6-8 39,-8-5-6,-6-5 20,-1 4-13,-3 14-3,-3 13 5,0 11 11,0 4-41,0 1-12,0 34-55,0 18 55,0 20-6,0 13 6,0 7 1,0 6 8,0 8-2,4-5-7,7-5 1,5-18-1,3-19-15,4-16 10,-1-25-7,5-13 11,4-6 1,3-11 2,1-22 8,-4-11 1,-8-9 1,-10-9 3,-11-2-15,-2 0-9,-11 6 3,-20 8 0,-4 10-2,-2 3 5,7 7 3,12 2 0,13-4-17,5 1-32,5-10 4,23-3-44,6-2-6,4 0 16,-5 0 67,-4 2 12,-6-1 19,-9 1 11,-6 5 27,-8 0-2,0 9 7,0 6-21,0 10 5,-4 8 19,0 6-16,-4 0-49,-1 2-1,-4 30-5,0 14 0,4 11 5,5 2 2,4 1 0,0-7-1,8-4 2,17-12-3,6-9 2,1-9-2,7-14 0,2-5-11,-3 0-28,-6-17-54,-4-12-97,-24-9-185</inkml:trace>
  <inkml:trace contextRef="#ctx0" brushRef="#br0" timeOffset="15113.8322">21241 1042 797,'0'0'99,"0"0"-96,0 0 17,0 0-19,149-82-2,-93 64-133,-16-1-68,-12 2-301</inkml:trace>
  <inkml:trace contextRef="#ctx0" brushRef="#br0" timeOffset="15279.0482">22204 1201 987,'0'0'0,"0"0"-13,0 0-61,0 0-323</inkml:trace>
  <inkml:trace contextRef="#ctx0" brushRef="#br0" timeOffset="16443.9025">5304 3546 217,'0'0'168,"0"0"-66,0 0 56,0 0-11,0 0-31,0 0-45,0 0-30,-19 0-36,30 0-2,22 0-3,23-5 17,19-9 6,12-8-2,5 2 3,-10 3-14,-11 11-10,-15 6 0,-18 0-7,-11 0-33,-16 5-6,-8 9-6,-3 0 44,-8 8 8,-23 7 10,-11 10-5,-12 7-4,-4 7 2,-10 5-1,-6 0-2,-2 0 5,7-7-5,16-12 0,20-8 5,23-11-1,10-5-4,18-4-1,31-2 1,22-5 10,10-4-6,2 0-1,-8 0-3,-6 0-156,-11-8-163</inkml:trace>
  <inkml:trace contextRef="#ctx0" brushRef="#br0" timeOffset="16685.6089">6207 3449 949,'0'0'55,"0"0"-55,125-36 0,-46 19 6,4 2-2,-4 5-2,-12 2-2,-18 5-113,-21 3-128,-20 0-75</inkml:trace>
  <inkml:trace contextRef="#ctx0" brushRef="#br0" timeOffset="16977.226">6235 3485 685,'0'0'34,"0"0"1,0 0-17,0 0 4,-21 139 35,27-78-17,6 10-9,-9 3 11,3 2-2,-6-2-18,0-8-2,0-7-9,0-11 2,0-6-3,0-12-6,0-6 5,16-3-3,10-7-4,14-7 1,9-7-2,11 0-1,8-12-34,-2-12-119,-8-8-170,-18-2-202</inkml:trace>
  <inkml:trace contextRef="#ctx0" brushRef="#br0" timeOffset="17389.9026">6691 3725 842,'0'0'125,"0"0"-122,0 0 8,0 0-11,0 0-2,136 10-6,-109 29-2,-11 7 5,-9 2 5,-1-2 0,-4-4 4,2-6 3,1-10-5,4-10-2,4-8-8,8-8-46,9 0 20,6-22 27,-1-14-25,-3-7-19,-8-6 16,-15-6 35,-6-8 2,-3-3 13,-5 8 31,-10 13 11,6 21 18,2 18-4,4 6 8,3 0-79,0 20-15,0 23 12,0 10 3,14 8 10,6-3-9,2 0 3,1-5-4,2-4-3,-4-17-130,2-11-92,-1-19 4,-1-2-231</inkml:trace>
  <inkml:trace contextRef="#ctx0" brushRef="#br0" timeOffset="17699.2174">7375 3912 461,'0'0'150,"0"0"-117,0 0 39,18 108-25,-12-69-6,-1-7-12,0-9-22,-4-8 0,-1-12-2,4-3 4,-2 0 26,0-5 36,-1-26 20,7-5-91,0-8-1,6 8-1,3 6 1,-1 8-6,-3 10 7,2 8-2,-1 4 0,2 0-8,2 14 3,0 8 5,-7 6 2,2 2 4,-6 1-4,-4 0-3,-3 4 0,0-7-71,0-6-85,0-15-122,6-7-43</inkml:trace>
  <inkml:trace contextRef="#ctx0" brushRef="#br0" timeOffset="17892.0955">7891 3838 579,'0'0'411,"0"0"-370,0 0-41,0 0-9,0 0 9,0 0 8,32 134-5,-22-92 3,1-1-4,-4-1-1,2-3-1,-3-6-51,-1-3-123,-3-14-90,-2-8-178</inkml:trace>
  <inkml:trace contextRef="#ctx0" brushRef="#br0" timeOffset="18036.8903">7839 4095 787,'0'0'66,"0"0"-66,0 0-73,119-79 9,-61 53-75,-3-4-187</inkml:trace>
  <inkml:trace contextRef="#ctx0" brushRef="#br0" timeOffset="18191.1299">8249 3824 582,'0'0'246,"0"0"-90,0 0-78,0 0-31,0 0-36,0 0-10,0 72 8,0-33-3,3 5-2,6 0-4,-5 4-26,-2-2-158,-2-10-100,0-14-174</inkml:trace>
  <inkml:trace contextRef="#ctx0" brushRef="#br0" timeOffset="18596.9963">8151 3534 960,'0'0'77,"0"0"-77,0 0-10,160-55 9,-88 39 1,-3 2-1,-7 6-21,-10 2 5,-14 3 17,-11 3 0,-10 0 0,-7 0-4,-4 21-1,-2 9 5,5 18 24,-2 13 7,2 14 1,4 12-8,3 5-7,1-3 1,4 6-5,-1-8-3,-5-7-3,-8-6 9,-7-14 6,0-10 1,-15-8-2,-14-9 2,-9-9-10,-5-8-3,-3-8-6,1-8-4,5 0 0,6 0-13,12-12-38,13-19-102,9-13-181</inkml:trace>
  <inkml:trace contextRef="#ctx0" brushRef="#br0" timeOffset="18822.9822">9312 3814 1003,'0'0'78,"0"0"-60,0 0 5,0 0-5,166-32-4,-108 12-14,-12 1-68,-10 6-138,-20 4-154,-16 9-160</inkml:trace>
  <inkml:trace contextRef="#ctx0" brushRef="#br0" timeOffset="19009.0901">9341 4081 767,'0'0'172,"0"0"-133,0 0-13,0 0 8,154-39 4,-107 29-27,-13 6-5,-10 1-5,-11 3-1,-8 0-38,-3 0-72,-2 0-179,-5 7-87</inkml:trace>
  <inkml:trace contextRef="#ctx0" brushRef="#br0" timeOffset="19833.0983">10265 3609 590,'0'0'174,"0"0"-84,0 0-32,0 0-24,0 0-9,0 0-4,133-8 8,-66-1-9,3 0-13,-4 6-2,-13 0 1,-6 3-6,-22 0-2,-12 0 0,-7 0-7,-6 8 9,0 16 4,-25 5-4,-14 6 6,-3 0-4,-3 0 0,1 0-2,2 3 2,-3-3 1,3 2-2,8-4 2,12-6 2,11-8 4,11 4 4,0-5-6,24-1 5,14-1 9,13-11-2,7-5-10,8 0 3,9-5-10,-6-11-2,-5 5-8,-8 3-81,-11 1-150,-9-4-134</inkml:trace>
  <inkml:trace contextRef="#ctx0" brushRef="#br0" timeOffset="20240.1821">11564 3282 682,'0'0'68,"0"0"56,0 0-30,0 0-49,0 0-10,0 0-14,-105 44-2,56 12 20,-2 25-6,4 19 5,11 14-6,12 2-9,15-7-11,9-18 1,1-11-10,31-19-2,10-13 2,10-17-3,-3-11 0,-4-15-13,-6-5-57,-7 0-84,-3-13-133,-11-17-188</inkml:trace>
  <inkml:trace contextRef="#ctx0" brushRef="#br0" timeOffset="20599.6397">11773 3601 809,'0'0'98,"0"0"-33,0 0-17,0 0-44,0 0-4,0 0 18,0 130-1,0-72-2,0 1 0,0-5 1,12-8-6,3-10-8,10-12 2,6-12-2,7-9 6,5-3-2,1-10 7,1-24-8,-8-10 12,-1-3-6,-11-7-2,-12-6 3,-11-2-5,-2 7-7,0 10-2,-11 13-8,-2 12-25,5 11-90,6 1-200,2 4-88</inkml:trace>
  <inkml:trace contextRef="#ctx0" brushRef="#br0" timeOffset="20849.1337">12402 3465 649,'0'0'147,"0"0"-4,0 0-45,0 0-64,0 0-10,0 0 10,-60 148-1,36-77-7,8 4-3,4-6-2,6-8-11,6-6-6,0-12-3,2-10-1,18-11 0,5-9-36,3-13-68,4 0-60,-4-10-133,-3-19-318</inkml:trace>
  <inkml:trace contextRef="#ctx0" brushRef="#br0" timeOffset="21244.0207">12558 3685 773,'0'0'39,"0"0"-27,0 0-2,152-46-2,-92 36 2,-2 2-3,-7 0 0,-9 4 1,-10 0 10,-14 4-7,-10 0-8,-3 0-3,-5 0-1,0 0 1,0 12 36,-13 12-9,-8 5-13,-5 0-6,-6 6-5,3 2 5,-4 2-8,2-3 4,4-4-2,10-6 0,5-6-2,8 0 4,4-8 0,0-1 3,8-2 2,23-5 6,12 0 4,9-4 1,1 0-9,5 0-6,-4-8-5,-5-4-5,-9-2-111,-11-2-103,-12-4-137</inkml:trace>
  <inkml:trace contextRef="#ctx0" brushRef="#br0" timeOffset="21509.7005">13053 3379 726,'0'0'127,"0"0"-127,0 0 36,169 44 14,-109 6-10,-3 11 9,-14 9-21,-13 2-8,-16-1 8,-14-2-9,0-7-5,-5-5 0,-17-5-7,1-11 5,2-9-4,5-9-3,2-14-3,4-2-2,3-7-2,-1 0-101,-5 0-135,-3 0-271</inkml:trace>
  <inkml:trace contextRef="#ctx0" brushRef="#br0" timeOffset="22102.9103">13717 3834 642,'0'0'159,"0"0"-59,0 0-18,0 0-52,0 0-26,0 0 8,137-52-8,-89 34 0,-1 0-4,-5 2-2,-9 2-83,-3-1-143,-9-5-130</inkml:trace>
  <inkml:trace contextRef="#ctx0" brushRef="#br0" timeOffset="22503.6209">14265 3442 816,'0'0'76,"0"0"-48,0 0-13,0 0-2,0 0 8,-35 157-3,35-97-8,0-3-1,0-11-1,0-8-3,20-13-4,3-7 0,8-11-1,4-7 7,1 0 3,2-25-10,-5-7 0,-6-7-8,-11-12 8,-8-2 0,-8-5 0,0 5 7,0 7 1,-2 12 9,-8 14 19,2 11 0,2 4-12,2 5-6,4 0-18,-1 26-1,1 18 1,0 10 1,5 4 0,17 1-1,2-5 3,-2-3-6,1-5 3,0-7-76,-5-7-87,-1-16-146,-1-14-128</inkml:trace>
  <inkml:trace contextRef="#ctx0" brushRef="#br0" timeOffset="22828.1311">14751 3834 224,'0'0'490,"0"0"-463,0 0 19,0 0 2,0 0-26,-3 124-11,25-100-6,4-6 1,8-10-3,1-8 8,8 0-1,-2-12 2,2-14 11,-6-6 1,-6-6 19,-12-4 4,-8 0-1,-11-3-4,0 8-10,0 9-11,-22 7 22,-7 16-32,-4 5-10,-2 0 1,-2 5-2,6 16-2,5-3 1,6 1-4,9-5-27,11 0-39,0-5-67,3-7-28,22-2-94,2 0-68</inkml:trace>
  <inkml:trace contextRef="#ctx0" brushRef="#br0" timeOffset="23144.5252">15208 3309 891,'0'0'59,"0"0"-56,161 4 25,-81 33 23,5 20-3,-9 21-10,-18 14-11,-22 7-9,-25 0 7,-11-8 1,-21-9 0,-19-10 5,-2-14-6,7-12 9,8-16-10,7-11-12,11-12-2,5-5-7,2-2 4,2 0-7,-6 0-27,-2 0-61,-3-22-151,-10-11-416</inkml:trace>
  <inkml:trace contextRef="#ctx0" brushRef="#br0" timeOffset="37745.9279">9382 5550 41,'0'0'658,"0"0"-584,0 0-19,0 0 38,0 0-39,0 0-22,0 0 15,0 0-2,109 10-4,-52-10-15,6-3-14,-3-8-7,-6 2-5,-12 0 0,-9 1-36,-12 4-52,-10 2-78,-11 2-77,0 0-42</inkml:trace>
  <inkml:trace contextRef="#ctx0" brushRef="#br0" timeOffset="37934.0543">9386 5849 593,'0'0'122,"0"0"-104,0 0 53,0 0 18,0 0-5,0 0 1,134 12-35,-63-31-34,-4 5-8,-9 5-8,-11 1-41,-12 2-175,-10-3-125,-9-8-175</inkml:trace>
  <inkml:trace contextRef="#ctx0" brushRef="#br0" timeOffset="63431.3539">10650 5460 53,'0'0'258,"0"0"-188,0 0 60,0 0 24,0 0 6,0 0-35,0 0-30,0 0-22,-31-12-19,31 12-16,0 0-8,0 0-15,0 0-6,11-6-5,31-8 6,14-5 9,13-4-3,0 0-7,-9 8-9,-6 3 1,-17 5-3,-8 6 2,-10-2-1,-13 3 0,-2 0-2,-4 0 2,0 4 0,0 16 1,0 5 0,-10 5 2,-12 0 1,-4 6-1,-8 2-2,0 2 0,-8 3 5,-3-2-5,0 0 0,0-2 0,10-4 0,6-7 1,9-7-2,9-1 1,8-8-1,3 5-1,0-8 1,7 0 0,24-5-2,16-4 3,9 0 2,2-16 6,-3-2-2,-10 4-6,-11 2-1,-12 6 1,-11 1-4,-8 5-33,3 0-62,-1 0-78,-1 0-109,3 0-68</inkml:trace>
  <inkml:trace contextRef="#ctx0" brushRef="#br0" timeOffset="63867.1777">11410 5615 699,'0'0'96,"0"0"-91,0 0 30,0 0 2,0 0 16,0 0-22,2 21-10,-2-12 4,-2-4-5,-3-5-2,5 0-1,0 0 6,0 0-1,0 0-5,0-5-17,0-6 1,12 4-1,-1 0 18,0 5-14,-2 1 6,0 1-9,-2 0 2,-6 0-3,-1 0-1,0 0 1,0 5 8,-8 4 0,-12-1 10,0-2-1,6-6-1,4 0 7,7 0 2,3 0-4,0 0-12,0-4-9,0-6-4,0 1-2,9 4-74,0-2-138,0 0-368</inkml:trace>
  <inkml:trace contextRef="#ctx0" brushRef="#br0" timeOffset="64826.2017">12050 5249 763,'0'0'93,"0"0"10,0 0-7,0 0-72,-55 102-13,43-32 13,5 3 1,3-3-4,4-3-7,0-13 1,2-10-12,15-15 0,8-8 0,6-11 3,3-10-3,3 0 7,6-28 12,-6-12 2,-3-6-6,-8-11-1,-11-2 7,-11-4-14,-4 3-9,0 10-1,-2 13 0,-6 17-10,2 13-33,6 5-32,0 2-100,6 0-206,15 0 92,6 0-11</inkml:trace>
  <inkml:trace contextRef="#ctx0" brushRef="#br0" timeOffset="65037.074">12535 5209 441,'0'0'114,"0"0"52,0 0 16,0 0-66,0 0-52,0 0-29,-8 96 22,-13-29 14,2-7-29,1-2-10,5-7-4,6-6-11,2-2-8,5-4-8,0-4 0,8-5-1,13-6-26,5-6-43,8-6-81,-2-10-194,-10-2-164</inkml:trace>
  <inkml:trace contextRef="#ctx0" brushRef="#br0" timeOffset="65396.1283">12724 5528 943,'0'0'64,"0"0"-54,0 0 34,133-75-14,-69 56-1,-1 6-18,-9 6-11,-15 5-1,-15 2 0,-7 0 1,-10 0-6,-7 0 5,0 6 1,0 10 9,-27 8 4,-4 4-6,-5 4 5,-5 4-4,4 2 5,1 1-6,3 1-5,8-4 8,6-5-7,13-6 4,6-6-1,0-5-1,19-1-2,14-5 5,13-8-2,8 0-5,0 0 0,-2-6-2,-6-6-78,-11-5-99,-12-2-219</inkml:trace>
  <inkml:trace contextRef="#ctx0" brushRef="#br0" timeOffset="65653.7202">13204 5147 562,'0'0'398,"0"0"-380,126-11 32,-64 45 38,1 13-32,-13 15-6,-11 10-31,-22 7-4,-17 2-5,0-4 2,-35-2 7,-9-7 6,-6-12-11,5-6 0,5-13-8,13-14-5,14-8-1,9-11-52,4-4-83,13 0-179,27-25-219</inkml:trace>
  <inkml:trace contextRef="#ctx0" brushRef="#br0" timeOffset="65946.0554">13902 5649 702,'0'0'62,"0"0"43,0 0 38,0 0-84,130 10-30,-99-10-24,-2 0-5,0 0-54,5-17-91,-8-3-206</inkml:trace>
  <inkml:trace contextRef="#ctx0" brushRef="#br0" timeOffset="66424.01">14504 5342 228,'0'0'692,"0"0"-679,0 0-8,123-5 11,-56-4-6,0 1 4,0 2-13,-14 2 1,-11 1 0,-13 3-2,-16 0 0,-5 0-5,-6 0 0,-2 0 3,0 0 2,0 13 18,0 7 5,-16 6-4,-9 3-3,-8 4-4,-3 3-1,-6 4 2,-1 1-12,3-2 6,3-1 1,6-6 2,8-6 10,12-7 12,4-7-12,7-2-8,0 0-2,18-3 9,20 2 7,7-7 3,9-2-7,-4 0-10,-3 0-9,-9-6-3,-11-4-2,-10 1-59,-1 2-71,-3-7-125,-1-9-242</inkml:trace>
  <inkml:trace contextRef="#ctx0" brushRef="#br0" timeOffset="66635.048">15350 5564 798,'0'0'105,"0"0"-90,0 0 87,0 0-25,0 0-29,0 0-27,-7 19 4,7-19 10,-3-2-21,1-6-14,2-6-5,0 0-49,0-6-103,20-3-194,9-3-169</inkml:trace>
  <inkml:trace contextRef="#ctx0" brushRef="#br0" timeOffset="67045.3189">15706 5259 630,'0'0'446,"0"0"-388,0 0-31,0 0-4,0 0-3,0 104-2,0-51-3,0-2-15,0-7 5,0-5-4,13-8 0,12-8-1,3-10 0,4-8 3,-1-5-4,0 0 2,0-19-1,-4-11 3,-4-6-3,-8-5 0,-4-5 0,-6-2-10,-5 6 10,0 11 0,0 14 3,0 10 5,0 7 7,0 0-7,0 9-8,-5 21 0,1 8 1,4 6 8,0-3-2,0-2-4,0 1-3,14 2 0,0-3 0,5-7-24,-3-6-53,3-12-81,6-13-199,4-1-279</inkml:trace>
  <inkml:trace contextRef="#ctx0" brushRef="#br0" timeOffset="67345.8238">16269 5749 754,'0'0'84,"0"0"19,0 0-14,-21 105-49,21-84-15,11-3-14,13-8 4,5-6 1,5-4 11,8-2 3,1-22-9,-2-8 0,-3-4-6,-9-2 0,-6-2 4,-13 4 0,-10 1 8,0 7-7,-15 9 11,-20 10-14,-10 9-11,-4 0-4,0 12 1,5 7-3,9-1 0,6-4-10,8-5-46,3 0-80,5-6-191,-3-3-317</inkml:trace>
  <inkml:trace contextRef="#ctx0" brushRef="#br0" timeOffset="69300.0367">16987 5209 435,'0'0'85,"0"0"-13,0 0 42,0 0-33,0 0-14,77-112-8,-74 96-9,-3 1-5,0-2-6,0-1-3,0 0-7,0-4-7,-13 0-6,-4 2-3,-6 1 1,-4-4 3,-8 5 0,-5 1 0,-9 5-5,-9-2 2,-1 1-10,4-1 7,6 0 6,11 1-9,6 3 0,9 0 2,-1 2-1,7 0 6,2 4-7,-1-2-1,-1 3-1,-6 2-6,-2 1 1,1 0-1,-5 0-1,0 0 1,-1 0 4,-5 0-4,-3 0 0,-1 0 1,-7 0-1,7 8-3,3-2 3,2 2 1,6 0 0,3-5 0,3 9 0,1-7-1,2 3 1,-4 4-1,3-1 0,-6 0 0,-3 4-1,-2 1 1,-8 1 1,4 0-1,1-2 1,3 1-1,4-1 0,0-1 1,0 2-1,4 2-2,0 2 2,3 4-1,0 5 1,2 0 0,0 3-1,1 3 1,-3-3 1,4-1 0,0 0-1,-4 1 0,2-4 0,0 4 1,-1 2-1,-2 2 0,1 2 0,1 0 0,0 0 0,5 4 0,6 1 0,6-1-1,2 2 1,0-4 0,0 1 0,8 0 1,8-1 0,-1 2 0,4-2 0,-5-2-1,3 1 2,3-6-2,1 0-1,2-1 1,4-4-1,-2 0 1,1-6 2,2 0-2,1-6 0,2-2 0,4-2 0,1-6 4,4-1-4,0 0 1,0-1 0,0-1 0,1-3-1,0 0 0,2 0 1,2 0 0,1 0-1,6-5 0,3-9 1,4-2 2,1 0-2,-2-3-1,-8 5-1,-2-3 1,-12 2 0,-1-2 0,-6-1 0,0-2 1,2-2 0,2-5-1,6-2 4,3-5-4,5-4 0,4-3 0,3-1 2,-3 1 0,-10 4 3,-9 7 2,-9 4-1,-8-1 2,-4 0 2,0-7-2,0-9-3,-1-6 0,3-6-3,1-1 0,-1 2-1,-3 6 0,0 2 0,-3 6-1,-7 1 3,0 4 1,0-4 3,0 1-3,-3 4-3,-5 4 1,-2 9-2,-1 4 0,3 5-5,-6 4-27,1 2-41,0 3-36,5 0-204,6-7-241</inkml:trace>
  <inkml:trace contextRef="#ctx0" brushRef="#br0" timeOffset="69622.9433">17014 4856 729,'0'0'36,"0"0"64,0 0 13,0 0-66,0 0-8,0 0-8,127-44 6,-73 24 2,4 0-3,7-6-4,1 2-6,-2 2-6,-7 0-1,-13 6-13,-12 4-2,-14 2-4,-7 2 0,-7 0-4,-4 0-17,0 0-12,0 0-30,-4 4-83,-19 0-114,3-1-62</inkml:trace>
  <inkml:trace contextRef="#ctx0" brushRef="#br0" timeOffset="69817.0386">17521 4548 473,'0'0'123,"0"0"30,0 0 5,0 0-116,0 0-5,0 0 18,113 12 5,-77 12-13,-6 2-9,-7 0-12,-11 2-17,-12 2-9,0 2-2,-12-2-11,-11-2-73,4-7-73,5-7-124,10-10-78</inkml:trace>
  <inkml:trace contextRef="#ctx0" brushRef="#br0" timeOffset="70144.9738">17968 4586 663,'0'0'106,"0"0"-84,0 0 106,0 0-27,-11 117-34,7-78-26,4 1-24,0-8-7,4-10-1,23-8 0,9-6 5,9-8 3,3 0-4,6-12 2,-3-15-12,-6-12 6,-12-5-1,-13-4 3,-15 0 3,-5 4 9,-17 8 4,-18 12 0,-9 8-10,-3 7-8,5 7 0,2 2-5,6 0-4,2 0-2,2 15-2,10 0-49,-1 1-44,13 1-122,1-3-211</inkml:trace>
  <inkml:trace contextRef="#ctx0" brushRef="#br0" timeOffset="71044.6376">9685 7247 778,'0'0'86,"0"0"-37,0 0 59,0 0-51,0 0-6,138 11 3,-57-16-26,-6-5-25,-11 3-3,-12 6-61,-17 1-115,-10 0-134,-16 0-119</inkml:trace>
  <inkml:trace contextRef="#ctx0" brushRef="#br0" timeOffset="71221.6547">9705 7524 437,'0'0'402,"0"0"-326,0 0-10,0 0 9,0 0 3,164 15-10,-65-26-39,-10 4-22,-13 7-7,-19 0-30,-11 4-104,-13 9-171,-16-3-201</inkml:trace>
  <inkml:trace contextRef="#ctx0" brushRef="#br0" timeOffset="71917.4755">10978 7256 422,'0'0'155,"0"0"-86,0 0 40,0 0 20,0 0-47,143 23-21,-77-23-13,-1 0-17,-5 0-9,-13 0-17,-18 0-3,-12 0-1,-10 6-2,-7 2-1,0 7 2,-2 8 6,-27 6 0,-8 6-3,-6 2 4,-2 2 2,1 1 1,-1 2-6,5-3 4,11-7 1,6-6 1,15-6 0,8-7-3,4 2-2,30-7 2,11-2 13,8-4 8,4-2-3,1 0-4,-8 0-8,-15-4-11,-8 0-2,-11 1-1,-3-4-51,0 1-74,5-7-120,3-8-256</inkml:trace>
  <inkml:trace contextRef="#ctx0" brushRef="#br0" timeOffset="72129.2632">11820 7570 836,'0'0'48,"0"0"6,0 0 67,0 0-40,0 0-25,0 0-27,-10 32-16,10-32 6,0 0 2,0 0-4,0-8-12,0-8-5,0-6-21,6-2-31,9-1-86,4-4-164,-7-5-173</inkml:trace>
  <inkml:trace contextRef="#ctx0" brushRef="#br0" timeOffset="73086.6097">12745 7096 338,'0'0'99,"0"0"50,0 0-19,0 0-51,0 0-17,0 0-9,-29 82-30,10-70 0,-2-3-10,-1-9 5,2 0 9,5-17 2,10-8-8,5-1-12,0 1-4,16 3-4,10 4 0,10 4 1,0 8 0,-1 6 2,-1 0-4,-5 14 0,-9 14 0,-7 8 2,-12 8 5,-1 7 9,-10 0 4,-21 7-1,-8-11-7,-2-2-8,-1-12 3,-3-7-5,5-8 2,4-8-2,7-7-1,9-3 5,9 0-1,11-17 3,0 2-5,2 4 1,29 2-1,9 9 8,5 0-1,-5 0-2,-4 17-5,-3 1-3,-6 2 3,0 3-3,-5-2-2,-1 1-47,5-4-51,0-5-144,1-13-146</inkml:trace>
  <inkml:trace contextRef="#ctx0" brushRef="#br0" timeOffset="73514.9713">13104 7270 889,'0'0'24,"0"0"-7,0 0 51,125-27-23,-62 15 0,4 2-19,-12 1-12,-12 6-12,-14 1 0,-12 2-2,-9 0 0,-6 0-3,-2 0 1,0 10 2,0 9 7,-14 6 2,-9 5-1,-3 2 1,-5 2-4,-3 4 1,-4 0-3,3-1-2,1-8 0,10-4 3,9-3-1,7-4 2,8-4-1,0 2-2,0-6 7,25 0-3,10-6 10,10-2 5,6-2-10,1 0-4,-1 0-3,-11 0-4,-9 0-1,-10-5-29,-11-2-70,-3-5-62,-4-6-149,-3-12-156</inkml:trace>
  <inkml:trace contextRef="#ctx0" brushRef="#br0" timeOffset="74003.9883">13762 6757 479,'0'0'61,"0"0"7,0 0 48,0 0-62,0 0-30,0 0-9,-74 34-5,63-34-7,5 0 15,4-2 6,2-17-3,0-6-16,0 1-2,17 2-1,3 7 1,3 2 13,-2 9 0,2 4-2,-2 0-6,0 0-6,-2 20 4,-4 13-4,-6 4 7,-9 6 4,0 3 10,-2-2-6,-25 0-5,-8-4 0,3-6-11,-1-10 1,10-10-1,5-10 6,12-4-6,3 0 10,3-8 0,0-12-8,15 2-3,12 6 8,6 4 5,-5 6-2,4 2-7,-4 0 3,-1 0-4,-7 12-3,-2 5-21,2 0-76,-2 5-145,1-2-107</inkml:trace>
  <inkml:trace contextRef="#ctx0" brushRef="#br0" timeOffset="74221.5986">14203 7124 4,'0'0'947,"0"0"-907,0 0-13,0 0 56,0 121-32,0-71-16,0 0-11,0 2-13,5-4-2,-3-3-8,3-6 2,-4-4-3,2-7-30,-1-6-62,-2-4-101,0-10-109,0-8-167</inkml:trace>
  <inkml:trace contextRef="#ctx0" brushRef="#br0" timeOffset="74400.7239">14075 7532 951,'0'0'38,"0"0"-37,0 0 16,128-112 5,-56 78-22,-1 9-25,-11 1-255,-13 6-245</inkml:trace>
  <inkml:trace contextRef="#ctx0" brushRef="#br0" timeOffset="74784.0261">14672 7150 368,'0'0'511,"0"0"-499,0 0 39,142-47 13,-99 47-36,-12 0-15,-14 25-13,-17 8-1,0 5 1,-28 6 6,-13-5-6,1 0 1,2-13-1,10-6 0,6-6 3,10-9-3,7 0 4,5-3-3,0-2 6,0 0-7,10 0 0,17 0 3,8 0 1,0 0 2,-3 4 3,-10 8-2,-7 0 1,-8 2 9,-7 4 16,0 4 0,-25 2 1,-10 2-24,-5-3-2,-2-4-8,1-4-5,3-7-38,5-8-58,10 0-113,13-16-161</inkml:trace>
  <inkml:trace contextRef="#ctx0" brushRef="#br0" timeOffset="75195.7726">15120 7185 745,'0'0'125,"0"0"-122,175-63 41,-101 49 14,-7 5-47,-15 5 4,-17 4-15,-14 0-3,-17 0-6,-4 8-2,-8 11 11,-17 8 34,-12 2 6,2 4-3,-1-1 6,1 2-18,1 0-1,5-3 1,4 1-2,7-6-6,7-1-5,5-5-4,6-7-2,0 0-1,0-5 5,15 1-8,10-7 4,4-2-1,8 0-1,9 0-4,3-19-6,8-3-49,1-4-66,0-6-43,-6-5-155,-6-1-127</inkml:trace>
  <inkml:trace contextRef="#ctx0" brushRef="#br0" timeOffset="75376.7674">15872 7136 585,'0'0'160,"0"0"8,0 0-54,0 0-56,0 0-17,0 0 30,20 76-17,-10-38-27,1 3-11,-2-4-7,0-2-8,0-1-1,-2-4 0,-3 0-45,-2-4-69,-2-7-163,0-8-165</inkml:trace>
  <inkml:trace contextRef="#ctx0" brushRef="#br0" timeOffset="75540.5412">15797 7461 470,'0'0'627,"0"0"-601,0 0-9,0 0 6,0 0-23,176-96-2,-109 66-130,-2 0-164,-11-5-132</inkml:trace>
  <inkml:trace contextRef="#ctx0" brushRef="#br0" timeOffset="75788.3434">16321 7139 684,'0'0'257,"0"0"-167,0 0-47,0 0-13,0 0 6,0 0-4,0 117-8,0-70-14,0-3 8,2-5-14,-1-8 4,12-7-6,0-8 4,7-3-5,9-8 8,9-2-1,6-3 0,8 0-6,0-21-2,5-3 0,-6-3-43,-8 2-80,-13 4-106,-14 3-153</inkml:trace>
  <inkml:trace contextRef="#ctx0" brushRef="#br0" timeOffset="76000.1518">16568 7303 1002,'0'0'86,"0"0"-80,0 0 48,2 132-3,12-88-31,-1 1-12,1-2-8,-10-4 0,-4 0-72,0-7-80,0-6-161,-6-9-141</inkml:trace>
  <inkml:trace contextRef="#ctx0" brushRef="#br0" timeOffset="76508.352">13069 8168 984,'0'0'63,"0"0"-63,0 0 1,113-15 9,35 1 47,54-3 0,53-6-20,50 2-5,40-2-10,35-3-1,21 3-19,-4-4 7,-17 10 3,-40 8 10,-53 1 0,-57-1-17,-59 0 9,-55-2-12,-48 2 0,-34 2-4,-24 2 1,-10-5-42,-18-1-69,-40-3-224</inkml:trace>
  <inkml:trace contextRef="#ctx0" brushRef="#br0" timeOffset="76981.0829">14223 8506 829,'0'0'95,"0"0"-25,0 0 27,0 0-46,-120 126 1,89-55-11,4 7-6,6 1-8,11-2-4,5-7-13,5-8-5,0-12-5,11-7 0,12-9-5,1-8-40,3-10-36,5-12-94,-2-4-135,0-14-142</inkml:trace>
  <inkml:trace contextRef="#ctx0" brushRef="#br0" timeOffset="77595.8993">14393 8807 498,'0'0'104,"0"0"-84,0 0 47,0 0-8,0 0-16,0 0-33,-5 12 7,21-8 22,7-4 13,6 0 2,6 0-15,7-2-9,5-10 3,-7 2-11,-4 2-14,-12 4-4,-8 4-4,-9 0 0,-7 0-6,0 0 6,0 15 1,-18 11 3,-10 6 2,-7 3 4,-2 2-2,-1-2 10,1 4 5,6-7-3,9-5 0,13-7-2,9-4-9,0-2-1,14 2-2,17-7 0,13-1-1,8-6-3,2-2-2,4 0-10,-6 0-68,-2-10-87,-13-11-281</inkml:trace>
  <inkml:trace contextRef="#ctx0" brushRef="#br0" timeOffset="77754.8156">14928 9013 1009,'0'0'42,"0"0"-31,0 0-11,0 0 4,145-23-4,-92 12-158,-8 1-195</inkml:trace>
  <inkml:trace contextRef="#ctx0" brushRef="#br0" timeOffset="78113.9793">15405 8807 843,'0'0'99,"0"0"-79,0 0 65,141-42-31,-106 42-35,-15 5-19,-13 14-4,-7 7 2,-14 6 2,-24 0 6,-3-4 1,4-5-5,13-9 1,10-7-1,8-1 2,6-4-4,0-2-5,0 2 3,11 1-2,20 2 4,10 4 6,-2 1-2,-5-1 4,-9 7 11,-13 0-6,-12 5 8,0 0 7,-12 5 12,-20 1-17,-5-3-12,-6-3-9,3-6-2,-3-3-20,5-10-66,5-2-106,6-9-182</inkml:trace>
  <inkml:trace contextRef="#ctx0" brushRef="#br0" timeOffset="78386.2896">15764 8584 1006,'0'0'14,"0"0"35,171 77 51,-117-23-43,-11 12-32,-17 10-6,-15 4-10,-11 2 2,0-2-2,-22-11 6,-5-13 1,0-10-6,7-9-3,0-16-6,9-9-1,6-8-10,3-4-35,-1-5-26,3-27-130,0-11-324</inkml:trace>
  <inkml:trace contextRef="#ctx0" brushRef="#br0" timeOffset="78780.0253">16425 8344 1024,'0'0'58,"0"0"-57,126-15 55,-95 18-22,-14 19-29,-14 12-5,-3 5 0,-7 2 5,-23-3-5,6-8-6,5-11 1,7-10 4,7-4 1,5-5 1,0 0 3,0 0 1,15 0-3,16 0 0,15 0 7,8 0 6,-2 0-5,-11 0 4,-11 3 6,-19 9-7,-11 5 7,0 0 13,-32 5 10,-12 4-8,-10 1-20,1-3-6,0-2-6,-1-5-3,9-3-19,1-5-48,6-6-66,5-3-281</inkml:trace>
  <inkml:trace contextRef="#ctx0" brushRef="#br0" timeOffset="80206.0139">5624 7267 554,'0'0'91,"0"0"8,0 0 0,0 0-35,0 0-30,0 0-25,0 0-1,15 0 11,8 0 12,7 0 2,4 0 0,6 0 2,5 0-10,3 0-9,6 0-2,-5 0-4,-7 0-7,-6 0-3,-12 0 4,-7 0-4,-11 0-4,-4 6 2,-2 16 0,0 8 2,-27 10 5,-11 6 3,-7 0-2,-1 3-3,-4-3-1,2-1 4,1-2-4,5-3-1,9-8 4,10-8-1,7-6-3,16-6 3,0-4-3,12-1 0,28-6 8,11 1 14,12-2 0,3 0-14,-1 0-9,-5 0 0,-7 4-50,-3 3-77,-6-4-162,-8-3-203</inkml:trace>
  <inkml:trace contextRef="#ctx0" brushRef="#br0" timeOffset="80500.0812">6457 7104 778,'0'0'58,"0"0"-41,0 0 26,0 0 2,141-9 20,-85 4-19,2-1-18,-6-6-6,-2 0-10,-15 0-6,-12 1-6,-10 5-45,-11 0-47,-2 6-67,0 0-38,-27 0-162</inkml:trace>
  <inkml:trace contextRef="#ctx0" brushRef="#br0" timeOffset="80789.3678">6444 7178 321,'0'0'129,"0"0"-33,0 0-6,0 0-48,0 0 6,-16 109 44,22-49-5,4 10-14,-6 8-5,-2 5-23,-2 1-16,0-6 4,0-2-11,0-7-2,-4-9-7,0-12 4,-3-10-10,7-14 1,0-6-5,0-8 2,15-8-5,11-2 0,14 0 7,10-10-7,8-7-39,3 0-111,-3-4-179,-12-6-160</inkml:trace>
  <inkml:trace contextRef="#ctx0" brushRef="#br0" timeOffset="81239.756">6845 7433 942,'0'0'49,"0"0"-43,0 0 26,0 0-10,0 0-17,0 0-5,118 4 0,-104 44-2,-7 6 3,-7-1-2,0-9 2,0-9 1,4-6 2,5-11 0,-1-8-4,8-10-19,6 0 3,7-16 1,5-14 8,-1-7-3,-9-2-9,-10-2-2,-13 0 21,-1 0 2,0 3-1,0 8 6,-1 14 7,-5 8 16,3 6 6,1 2-4,2 0-28,0 2-1,0 20 0,0 6 8,2 6 24,8-2-19,0 2 4,1-1-1,3-1-12,-6 2-3,2-3-4,-4 1-16,-1-3-96,5-9-146,4-11-154</inkml:trace>
  <inkml:trace contextRef="#ctx0" brushRef="#br0" timeOffset="81555.7945">7451 7735 618,'0'0'77,"0"0"-5,0 0 45,0 0-64,8 118-7,-8-99-17,0-9-16,3-6-6,-3-4 1,2 0 7,-2-8 17,2-20 14,2-8-45,2-4 2,7 6-5,5 4 2,2 9-3,3 6 2,3 7 1,1 4 4,-5 4 4,-2 0-5,-5 9-2,-1 14 0,-8 3 1,-3 6-1,-3 2-1,0-4-24,0-4-63,0-10-98,0-11-115,0-5-133</inkml:trace>
  <inkml:trace contextRef="#ctx0" brushRef="#br0" timeOffset="81775.2733">7939 7506 981,'0'0'66,"0"0"-42,0 0-1,0 0 26,0 0-4,16 116-29,-7-78-7,-2-2-2,1 0-1,0-2-5,-4-4-1,0-4-21,1-4-66,-5-3-93,0-8-123,0-7-54</inkml:trace>
  <inkml:trace contextRef="#ctx0" brushRef="#br0" timeOffset="81946.9348">7861 7788 878,'0'0'37,"0"0"-30,0 0-7,152-76 0,-97 47-96,-1 2-145,-10-4-51</inkml:trace>
  <inkml:trace contextRef="#ctx0" brushRef="#br0" timeOffset="82116.8312">8272 7502 486,'0'0'274,"0"0"-115,0 0-81,0 0-15,0 0-5,0 0-1,0 76-19,4-40-16,2 2-13,-1 0-5,0-4-4,-1-6-5,-2-2-52,1-6-104,-3-6-115,0-12-88</inkml:trace>
  <inkml:trace contextRef="#ctx0" brushRef="#br0" timeOffset="82559.9659">8185 7131 686,'0'0'291,"0"0"-286,0 0 9,165-59 15,-92 49-4,2 5 0,-3 2-14,-9 3-3,-15 0-6,-17 0 6,-10 0 10,-15 0 2,-6 0 2,0 0 18,0 0 8,0 3-14,0-1-3,0 3-13,0 13-12,0 13-5,0 13 10,0 18 0,0 12-3,0 12-2,0 13 1,0 1-3,0-1 3,0-12-3,0-7-2,0-8 10,-15-9 7,-15-11 1,-4-8-3,-7-9-5,-8-9-9,-2-11 0,-3-7-3,-2-4-38,12-2-66,9-2-108,10 0-377</inkml:trace>
  <inkml:trace contextRef="#ctx0" brushRef="#br0" timeOffset="86484.3031">2837 10764 925,'0'0'81,"0"0"-70,0 0 56,0 0-14,0 0-43,0 0-6,0 0 18,187-50-14,-102 32-8,-10 8 8,-17 6-8,-24 4-2,-14 0-2,-14 0-7,-6 19 7,0 10 4,-31 9 5,-13 8 4,-7 4-5,-1 0 8,6-6 5,10-8 8,14-7-4,11-8-5,11-1-12,0-3-2,21 1-2,27-7 0,12-2 0,7-6 2,4-3-2,-4 0-42,-7-3-79,-2-13-167,-11-11-171</inkml:trace>
  <inkml:trace contextRef="#ctx0" brushRef="#br0" timeOffset="86657.4021">3701 10756 1033,'0'0'2,"0"0"3,172-72 1,-93 43 3,-2 3-5,-8 8-4,-15 8-93,-21 10-131,-25 0-49,-8 0-196</inkml:trace>
  <inkml:trace contextRef="#ctx0" brushRef="#br0" timeOffset="86873.958">3838 10730 569,'0'0'185,"0"0"-162,0 0 57,-83 147 20,77-98-38,2 10-6,1 7-9,-1 5 2,-4 0-16,3-3-13,5-8-2,0-8-2,0-11 8,15-9-14,12-7-6,4-11-4,9-11 0,7-3-10,10-8-45,3-21-76,-6-10-168,-12-9-188</inkml:trace>
  <inkml:trace contextRef="#ctx0" brushRef="#br0" timeOffset="87240.0667">4183 11004 920,'0'0'120,"0"0"-113,0 0 12,0 0-18,0 0 5,0 0-6,107 55 0,-84-9 1,-12 6 0,-3-2 4,-1-4 4,0-10-4,2-15-5,2-13-1,5-8-17,6-7-16,4-25 33,1-12-2,0-6 4,-7 4-1,-7 4 12,-3 9-1,-10 13 32,0 13 15,0 5 6,0 2-9,0 0-30,0 0-9,0 6-16,0 17-6,0 14 6,0 10 6,4 6-1,7 6-5,-2-4-4,2-6-46,5-8-102,2-16-94,4-21-149</inkml:trace>
  <inkml:trace contextRef="#ctx0" brushRef="#br0" timeOffset="87535.2796">4796 11269 963,'0'0'144,"0"0"-120,0 0-13,0 0 21,0 103 1,0-70-23,0-8-5,0-11-1,0-10-2,0-4 0,0 0 11,0-14 6,0-19-13,5-7-6,6-2 0,4 10 3,-1 10-1,-3 10-1,-3 8 2,1 4-3,3 0-5,-1 8 0,0 14 2,-2 6 3,-5 7 0,-2 1-5,-2 0-63,0-13-119,4-9-133,0-14-81</inkml:trace>
  <inkml:trace contextRef="#ctx0" brushRef="#br0" timeOffset="87727.3651">5148 11171 1074,'0'0'124,"0"0"-91,0 0-6,0 0-15,0 0-5,0 0 7,16 143-5,-9-92-5,-5 2-2,0-6-2,-2-1-29,0-5-66,0-3-115,-6-7-105,-15-16-124</inkml:trace>
  <inkml:trace contextRef="#ctx0" brushRef="#br0" timeOffset="87863.9235">5037 11560 860,'0'0'126,"0"0"-98,0 0-25,0 0 2,157-142-5,-95 93-29,0 3-192,-4 2-84</inkml:trace>
  <inkml:trace contextRef="#ctx0" brushRef="#br0" timeOffset="88313.8031">5628 11231 522,'0'0'95,"0"0"17,0 0 11,0 0-54,0 0-29,0 0-23,-96 106-9,84-106 2,4 0 4,1 0 4,3-4-8,4-14-1,0-4-9,0 2-1,6 4 1,10 5 1,2 3 4,2 5-3,1 3-1,4 0 1,-4 3 3,-4 14 1,-3 7-5,-7 2 3,-7 8 10,0 3-14,-9 1 14,-22 2-6,-3-2 0,-6-4-7,0-8 7,9-10-6,2-6 4,10-8-2,11 0 3,8-2 19,0 0 12,0 0-14,0 0-16,2 0-7,13-4 20,15-2-12,0 2-4,7 4-5,-4 0 0,-4 0-5,-4 12-19,-3 0-53,0-3-81,-6-2-163,-5-7-191</inkml:trace>
  <inkml:trace contextRef="#ctx0" brushRef="#br0" timeOffset="88665.9361">5619 10940 1083,'0'0'7,"0"0"-4,147-86-3,-71 54 10,4 3-1,0 6-7,-8 11-2,-15 8 0,-14 4-2,-12 10 2,-6 22 8,-8 16 17,-3 17 20,-1 12 8,-3 13-10,0 2-12,1 1-11,-2-3-5,-6-5-3,-3-3 0,0-4-3,-27-7 1,-6-12 3,-8-10-2,-3-17 1,-4-16-11,-2-14 4,-2-2-5,1-23-35,7-21-58,15-14-170,17-12-401</inkml:trace>
  <inkml:trace contextRef="#ctx0" brushRef="#br0" timeOffset="88849.0401">6731 11175 1150,'0'0'7,"0"0"-2,154-74-10,-102 54 5,-3 3-70,-14 2-221,-18 7-217</inkml:trace>
  <inkml:trace contextRef="#ctx0" brushRef="#br0" timeOffset="89009.2353">6743 11460 1067,'0'0'100,"0"0"-98,113-21 11,-55 1 22,-11 2-19,-14 5-16,-15 6-85,-18 5-202,-3 1-358</inkml:trace>
  <inkml:trace contextRef="#ctx0" brushRef="#br0" timeOffset="93901.8214">7790 10886 267,'0'0'130,"0"0"-34,0 0 38,0 0-5,0 0-42,0 0-39,0 0-17,-39 28 0,63-20 14,9-4-2,10-4-11,10 0 1,7 0-4,0-1-10,-2-10-2,-9 1-11,-11 6 0,-15 4-3,-8 0-3,-8 0 0,-5 0 0,-2 0 0,0 0 4,0 17-3,-21 9 0,-12 12 3,-9 6 2,-5 4-5,-2 1-1,2-3 5,5 1-5,8-9 0,12-10 1,9-12 1,11-6-1,2-6 3,0-1 0,24-3 1,14 0 7,15 0 1,5 0 3,0-9-7,-2 5-4,-12-1-2,-6 2-3,-12 3-2,-9 0-15,-6 0-43,-5 0-75,2 0-89,-4 0-73,-4-16-138</inkml:trace>
  <inkml:trace contextRef="#ctx0" brushRef="#br0" timeOffset="94532.0512">8514 10307 866,'0'0'12,"0"0"-6,0 0 22,0 0 6,0 0-18,0 0-8,-124 53-7,101-41 6,1-5-5,4-7 5,2 0-5,3 0 11,5-2 3,0-10 4,4-2-6,4 2-5,0-4 10,0 2-4,2-2-6,21 0-6,4 2 1,6 4-3,2 6-1,-1 4 0,-3 0 0,-4 12-8,-7 12 7,-5 2-3,-7 6 4,-7 2 2,-1 7-2,0 2 1,-22 3 4,-4-2 1,-7-3-3,1-7 4,3-6-4,2-6-1,2-9 0,8-8 3,5-5-4,6 0 5,6 0-4,0 0-2,0 0-2,11 0-7,18 0 9,9 0 0,6 2 9,6 3 2,-2 4 0,0-7 8,-9 0 3,-7-1-6,-14-1-6,-7 0-8,-7 3-1,-4-3-1,2 0-21,-2 0-34,2 0-69,6 4-184,2 0-152</inkml:trace>
  <inkml:trace contextRef="#ctx0" brushRef="#br0" timeOffset="94817.5895">9319 10615 963,'0'0'27,"0"0"-19,-129 100 85,85-29-23,1 11-14,7 10-14,14 5-5,9 1-12,13-6-2,0-7-14,10-12 1,19-6-2,5-3-7,-5-2 0,-2-6-1,-3-12-23,-1-16-40,2-15-68,2-13-107,-6-39-178</inkml:trace>
  <inkml:trace contextRef="#ctx0" brushRef="#br0" timeOffset="95147.6848">9665 10882 1002,'0'0'79,"0"0"-72,0 0-5,0 0 44,-12 107-20,12-53-2,0 6-10,0-2-7,18-8-1,3-12-6,6-12 3,3-12-3,6-14 5,4 0-1,3-26 2,-5-16 7,-3-8-3,-8-6 1,-12-4-4,-11 2 1,-4 7-8,0 15-3,-15 18-24,-8 12-51,7 6-158,4 0-131,5 0-122</inkml:trace>
  <inkml:trace contextRef="#ctx0" brushRef="#br0" timeOffset="95381.1113">10224 10782 804,'0'0'90,"0"0"-36,0 0 37,0 0-2,-44 112-13,23-48-32,4 7-14,5 3-6,8-6-17,4-8-2,0-10-4,4-13 0,16-13-1,6-11-4,3-8-28,4-5-31,0 0-58,1-27-113,-12-6-200</inkml:trace>
  <inkml:trace contextRef="#ctx0" brushRef="#br0" timeOffset="95777.9705">10396 11025 792,'0'0'62,"0"0"-52,0 0 12,160-65 23,-104 48-14,-4 0-2,-6 3-10,-11 4-13,-12 7-2,-13 3-4,-8 0-2,-2 0 2,0 10 4,-12 11 38,-14 7 0,-2 4-14,-1 1-13,1-1-3,-1 0-2,2-2 2,5 0-4,4-2-1,5-2 0,7-4 0,6-6-6,0-2 5,0-6-4,16-4 6,17-4 1,13 0 5,8-4-7,-3-11-2,-1 2-5,-7 3-14,-9 2-89,-8 2-72,-10-3-227</inkml:trace>
  <inkml:trace contextRef="#ctx0" brushRef="#br0" timeOffset="96072.2487">10871 10714 958,'0'0'15,"0"0"-9,140 24 37,-82 16-9,-6 14 23,-10 8-22,-11 8-10,-15 7-9,-16 1 1,0 3-6,-7-8 7,-20-4 8,1-10-5,-6-14 0,3-11 3,5-12-16,-1-7-2,2-12-4,2-3-2,3-6-50,0-26-87,0-11-318</inkml:trace>
  <inkml:trace contextRef="#ctx0" brushRef="#br0" timeOffset="96589.3774">11410 11180 620,'0'0'163,"0"0"-138,0 0 21,0 0 72,147-27-47,-85 7-20,-1 4-18,-10 4-20,-13 8-13,-11 4-14,-7 0-68,-5 0-115,-1 0-105,-5 0-148</inkml:trace>
  <inkml:trace contextRef="#ctx0" brushRef="#br0" timeOffset="96976.9115">12170 10914 889,'0'0'32,"0"0"-27,0 0 46,0 0 4,-53 127-19,53-87-10,0 1-16,7-10-2,15-7-6,2-7-1,4-10 4,4-7 0,5 0-1,-5-21 2,0-11-6,-4-6-10,-7-5 8,-10-3-1,-6-3 2,-3 12 2,-2 6 4,0 17-1,0 10 20,0 4 8,0 0-18,0 20-14,-2 9 10,0 7 1,2 4-5,0 0-5,0 2 2,8 1-3,8 1-6,-1-7-55,6-3-83,-2-12-144,6-16-62</inkml:trace>
  <inkml:trace contextRef="#ctx0" brushRef="#br0" timeOffset="97252.9898">12676 11226 579,'0'0'90,"0"0"-62,0 0 77,-13 111-27,13-76-23,0-3-21,0-2-16,20-10-10,9-10 1,6-10 1,8 0 3,-3-13 18,-2-16-2,-9-7 0,-11-3-3,-9-1 13,-9 0-6,0 2 3,-25 10-13,-14 14 3,-8 12-11,-7 2-14,-2 6-1,5 14 0,15 2-31,16-4-75,15-6-113,5-10-362</inkml:trace>
  <inkml:trace contextRef="#ctx0" brushRef="#br0" timeOffset="101063.9101">13365 11119 216,'0'0'63,"0"0"-11,0 0 67,0 0-7,0 0-14,0 0-5,0 0-34,-37 0-29,37 0-8,17 0 45,12 3-12,11-3-9,9 0-8,5 0-8,-3 0-11,-2-12-7,-9 3-6,-9 4-6,-6-1-1,-9 6-31,-3 0-70,1-1-131,-4-3-29,3-6-33</inkml:trace>
  <inkml:trace contextRef="#ctx0" brushRef="#br0" timeOffset="101469.9218">14022 10882 785,'0'0'69,"0"0"-53,0 0 74,0 0-26,0 0-20,0 0-17,-58 139-4,58-93-9,0-3-8,0-8-2,11-7-3,10-7 1,1-8-1,1-11 0,3-2-1,3-2 2,-2-20 0,0-8-2,-5-3-2,-4-8 1,-5 1 1,-8-2 0,-5 5 1,0 5 4,0 12-2,0 10 6,0 7 12,0 3 7,-3 0-12,-1 15-15,-1 17 0,1 10 4,4 2-1,0-1-4,0-1 1,11-4-2,1-2-1,1-2-50,1-6-75,-1-7-134,-2-14-97</inkml:trace>
  <inkml:trace contextRef="#ctx0" brushRef="#br0" timeOffset="101672.8815">14444 11233 715,'0'0'130,"0"0"-127,0 0 90,0 0-28,-11 117-27,11-89-13,0-1-20,2 2-5,5-7 0,-1-4-81,6-7-91,-1-11-42,5 0-135</inkml:trace>
  <inkml:trace contextRef="#ctx0" brushRef="#br0" timeOffset="102137.4812">14776 11041 902,'0'0'30,"0"0"-17,0 0-4,0 0 32,170-42-2,-107 28-14,3 1-13,-10 5-10,-7 4 5,-19 2-6,-10 2-1,-13 0 0,-5 0-1,-2 0 1,0 4 0,-2 17 18,-17 4 18,-9 2-20,2 2-4,-5 0-4,0 0 2,-3 2-1,3-2-6,6-2-1,9-10-1,6-4 2,7-5-2,3-2 4,0 4-1,0-1 3,9-4 2,20 2 1,10-7 6,7 0-1,6 0-6,-4 0-6,-1-7 0,-7 2-3,-9-4-1,-6 3-48,-2-5-58,-8-2-45,-4-3-152,-8-1-93</inkml:trace>
  <inkml:trace contextRef="#ctx0" brushRef="#br0" timeOffset="102364.5228">14861 10718 1007,'0'0'6,"0"0"5,0 0-11,0 0 13,120-76-9,-57 62-4,-5 1-46,-10 4-210,-8-7-191</inkml:trace>
  <inkml:trace contextRef="#ctx0" brushRef="#br0" timeOffset="102570.9742">15420 10435 932,'0'0'82,"0"0"-77,0 0 22,0 0 29,0 102 5,7-56-31,2-1-15,2-1-9,-2-2-6,0-7 0,0-2-20,0-8-57,-2-4-107,-1-10-159,-4-11-173</inkml:trace>
  <inkml:trace contextRef="#ctx0" brushRef="#br0" timeOffset="102859.0413">15841 10592 1015,'0'0'22,"0"0"-16,123 27 25,-61 14 46,4 11-25,-11 12-2,-6 11-32,-18 9 8,-26 10 7,-5 2-8,-34-4 6,-10-12-2,-1-17-6,7-22 1,12-12-8,5-13-8,10-11-5,7 2-3,4-7-28,0 0-59,0-8-97,-2-28-381</inkml:trace>
  <inkml:trace contextRef="#ctx0" brushRef="#br0" timeOffset="103620.5629">7536 12922 547,'0'0'170,"0"0"-65,0 0-8,0 0-48,0 0-25,0 0 6,0 0 9,131 3-10,-62-19-20,1 3-9,-5 0-29,-15 9-124,-13 4-143,-22 0-100</inkml:trace>
  <inkml:trace contextRef="#ctx0" brushRef="#br0" timeOffset="103780.8047">7607 13191 820,'0'0'64,"0"0"-64,0 0 0,0 0 40,158 2-11,-77-11-29,2 4-93,-10-3-185,-9-7-165</inkml:trace>
  <inkml:trace contextRef="#ctx0" brushRef="#br0" timeOffset="104202.9374">8325 13000 776,'0'0'172,"0"0"-172,0 0-19,0 0 19,134 0 24,-66-8-5,2 1-17,-9 4-1,-15 3-1,-16 0-18,-11 0 0,-12 0 1,-7 0 2,0 14 14,-21 7 1,-12 5 23,-7 6-6,-5 6 15,1 1-12,-3 9 6,7-1-6,3-3-5,14-4-1,5-11-4,11-2 2,7-7-8,0-6-1,4-2 8,20-6-6,16-4 10,6-2 8,9-8-5,5-18-2,0 0-4,-5 2-8,-11 8-4,-13 4 0,-8 2-46,-10 3-61,-2-5-67,-4-1-131,-7-9-105</inkml:trace>
  <inkml:trace contextRef="#ctx0" brushRef="#br0" timeOffset="104707.7409">8961 12385 396,'0'0'439,"0"0"-439,0 0 9,0 0-7,0 0 18,0 0 7,-70 41-15,50-35-7,0-4 3,3-2 1,5 0 2,1-10 0,5-8-3,6-2-6,0 0 0,0 0-1,17 0-1,8 4 1,2 4 6,4 7 0,-2 5 2,0 0-6,-4 17-2,-6 13 1,-5 6-1,-14 2 11,0 3 3,-6-4-3,-19 0-6,-4-5-1,-7-6-1,7-8 3,2-6-5,5-8 1,6-4 0,7 0 5,5 0 4,4-12-9,0 4 8,8 0-1,21 2 3,9 2 1,7 4-5,-1 0 0,-1 0-9,-9 6-7,-3 10-89,-2 1-164,-9-2-213</inkml:trace>
  <inkml:trace contextRef="#ctx0" brushRef="#br0" timeOffset="105013.5391">9808 12627 114,'0'0'948,"0"0"-935,0 0-2,-126 140 51,78-57-2,0 18-4,4 26-21,7 17-4,6 11-7,8 2-6,7-7-1,12-14-1,4-15-1,0-19-8,13-18-1,10-20 0,7-14-6,-5-16-2,-5-12 2,-7-8 0,-6-9-10,-4 0-32,0-5-26,3 0-71,6-10-246</inkml:trace>
  <inkml:trace contextRef="#ctx0" brushRef="#br0" timeOffset="105973.8254">10301 12700 491,'0'0'132,"0"0"-53,0 0-10,0 0-27,0 0 6,0 0 19,0 116-3,0-70-24,0-4-6,8-5-16,3-7-1,5-5-2,4-9-4,2-6-5,5-8-3,2-2 6,0-7 2,2-18 8,-6-13-8,-3-4 9,-7-8-6,-5-5-5,-10 6-9,0 6 0,0 11-2,0 12-43,-5 8-100,5 3-136,0 1-179</inkml:trace>
  <inkml:trace contextRef="#ctx0" brushRef="#br0" timeOffset="106180.949">10891 12559 758,'0'0'98,"0"0"-73,0 0 55,0 0-4,-138 146-17,122-88-8,7-2-24,9-3-4,0-5-15,17-9-1,21-2-7,5-9-20,2-6-66,-5-6-104,-9-12-146</inkml:trace>
  <inkml:trace contextRef="#ctx0" brushRef="#br0" timeOffset="106529.441">11027 12814 173,'0'0'631,"0"0"-627,0 0-2,156-75 28,-87 62 16,-3 1-4,-10 10-34,-18 2-8,-13 0-4,-14 0-3,-11 14-11,0 3 18,-24 7 17,-15 5 22,-7-4 11,-1 5 1,2-3-3,8-1-12,10-5-8,7 2-8,9-3-3,11-4-16,0 0 6,8-2-7,26-2 6,11-4-2,8-6 0,-1-2-2,3 0-2,-8 0-71,-5-4-85,-11-11-133,-10-6-184</inkml:trace>
  <inkml:trace contextRef="#ctx0" brushRef="#br0" timeOffset="106779.7195">11535 12550 822,'0'0'26,"0"0"-6,163 41 78,-96 7-5,-7 13-1,-13 11-45,-23 2-17,-17 2-8,-7-2 0,-14-2-8,-19 0-8,-7-12 4,5-11-8,4-15-2,10-19 0,15-8-23,6-7-47,0 0-32,17-18-91,18-13-271</inkml:trace>
  <inkml:trace contextRef="#ctx0" brushRef="#br0" timeOffset="106995.6729">12296 13038 984,'0'0'96,"0"0"-94,0 0-2,0 0 39,156 0 13,-96 0-32,0 0-13,-9 0-7,-4 0-71,-12-6-107,-4-9-191</inkml:trace>
  <inkml:trace contextRef="#ctx0" brushRef="#br0" timeOffset="107323.7401">13013 12864 659,'0'0'169,"0"0"-157,0 0 36,-32 116 23,28-67-39,2 6 16,2 1-37,0-3-7,6-14 1,19-10-5,7-15 2,9-13-1,9-1 9,1-22 0,-2-14-3,-4-10 1,-14-2 1,-14 2 7,-11-3 12,-6 2 3,-12 4-10,-22 1-13,-3 14 2,-4 9-5,4 8-4,1 9-1,3 2-7,6 0-74,12 6-77,7 2-350</inkml:trace>
  <inkml:trace contextRef="#ctx0" brushRef="#br0" timeOffset="107810.5912">13711 13060 784,'0'0'119,"0"0"-105,0 0 29,0 0 58,136-5-28,-76-14-14,-3 5-28,-6 0-18,-11 3-13,-7 6-3,-6 1-89,1-8-178,-4-6-244</inkml:trace>
  <inkml:trace contextRef="#ctx0" brushRef="#br0" timeOffset="108303.8001">14757 12673 986,'0'0'18,"0"0"-17,0 0 13,0 0 7,0 0-6,-117 106-11,94-96-2,9-8 1,0-2-2,5-2-1,5-20-3,4-4 3,0-1-3,4 2 0,19 4 0,5 7 2,6 2 1,-1 9 1,5 3-1,2 0 0,-2 3 0,-4 20 0,-3 1 0,-12 6 2,-8 4-2,-11 2 3,0 5 1,-13-2 4,-20 5-6,-5 1 2,-5-3 3,-1-6-6,7-10 3,3-13-4,10-8 0,5-5 9,12 0 0,7-10-3,0-2-5,5-3 3,20 6 1,4 4 11,6 0-1,5 5-1,1 0-10,-1 0-3,-5 12-1,-6 7-38,-2-2-78,-6 0-191,-8-5-121</inkml:trace>
  <inkml:trace contextRef="#ctx0" brushRef="#br0" timeOffset="108554.0271">14381 13421 959,'0'0'123,"0"0"-123,0 0 0,190 6 29,-70-6 22,12-23-16,2-2-16,-8-8-10,-16 3-1,-29 7-4,-31 2-4,-24 10-18,-16 4-25,-10 2-39,-5 5-42,-24 0-242,-10 0-95</inkml:trace>
  <inkml:trace contextRef="#ctx0" brushRef="#br0" timeOffset="108933.0484">14747 13687 948,'0'0'96,"0"0"-89,0 0 2,0 0 34,181-44 1,-97 30-18,-10 9-18,-16 5-5,-22 0-3,-21 0-2,-10 5-5,-5 13 1,-7 7 6,-26 1 8,-7 2 0,-9-4 2,-1 5 10,2 2-6,5-1-2,11-6 0,11-5-1,7-7-2,12-7 0,2-1-5,0 1-2,29-5 0,29 0 14,19 0 9,18-5-15,-5-11-2,-5 0-4,-15 2-4,-15 0-63,-6-2-43,-11-7-150,-14-10-259</inkml:trace>
  <inkml:trace contextRef="#ctx0" brushRef="#br0" timeOffset="109212.0766">15623 12770 900,'0'0'98,"121"-15"-82,-43 21 23,2 32 43,-4 21-17,-14 24-20,-15 26-29,-21 12-7,-26 3 1,-6-6 4,-43-11 8,-9-12 2,-5-9 2,1-8-12,2-23 0,5-15-12,7-14-1,11-14-1,8-10-26,4-2-43,0 0-77,-2-14-210,-8-14-252</inkml:trace>
  <inkml:trace contextRef="#ctx0" brushRef="#br0" timeOffset="109925.363">6917 15402 1053,'0'0'119,"0"0"-116,0 0 7,0 0-10,0 0 11,173-19 1,-88-4-12,-1 0-27,-12 11-133,-23 3-149,-34 4-165</inkml:trace>
  <inkml:trace contextRef="#ctx0" brushRef="#br0" timeOffset="110082.5381">6880 15637 1008,'0'0'139,"0"0"-131,0 0-6,0 0-2,137-44 6,-22 12-6,17-3-131,-1-3-485</inkml:trace>
  <inkml:trace contextRef="#ctx0" brushRef="#br0" timeOffset="110567.7969">7937 15388 915,'0'0'77,"0"0"-59,0 0 23,141-51 24,-74 34-19,-5 2-23,-8 12-19,-17 3-4,-10 0-16,-16 9-23,-9 10 7,-2 8 18,-13 4 14,-19 3 5,-9 2-4,-4 0 1,-2 0 7,-2 0 22,6-6-7,10-3-1,14-9-7,9-5 2,10 2-9,0-4-7,23 4 1,19-10 2,13-5 4,10 0-4,-1 0-1,-5-9-4,-12-5-39,-12-2-59,-10-4-120,-10-6-221</inkml:trace>
  <inkml:trace contextRef="#ctx0" brushRef="#br0" timeOffset="111048.5175">8392 14717 746,'0'0'49,"0"0"-42,0 0 2,0 0 0,0 0 5,0 0 7,-40 63-14,21-55 1,7-8-1,-4 0 10,4-5 2,6-20 11,4-1-23,2-2-7,0 3-1,22 4 1,7 8 10,8 8-8,5 5 4,-4 5-3,1 24-2,-12 9 0,-12 8-1,-10 3 2,-5-1 8,-9-4-1,-19-6 6,-11-6-3,-1-8-2,3-9-6,4-8 1,12-5-1,10-2-1,6 0 8,5 0-6,0-6-3,20 3-1,16-10 1,7 9 5,-1 4 1,-3 0-8,-1 2-10,-4 16-91,-5 2-149,-2-2-202</inkml:trace>
  <inkml:trace contextRef="#ctx0" brushRef="#br0" timeOffset="111363.2346">9335 14899 1074,'0'0'71,"0"0"-71,0 0 39,-145 83 21,81-4-16,-1 30-7,2 25-5,12 20-13,13 13 1,13 5-1,15-1-9,10-1 1,0-1 1,22-21-7,7-20 0,13-28-3,-2-21 2,1-21 0,-8-16-3,-11-16 0,-6-12-1,-10-10-33,1-4-34,7 0-28,-1-28-86,4-25-306</inkml:trace>
  <inkml:trace contextRef="#ctx0" brushRef="#br0" timeOffset="112465.6298">9812 14887 499,'0'0'56,"0"0"-45,0 0 18,0 0-14,0 0-15,0 0-35,0-4-48,0 4 37,0-2 30,0 2 15,0 0 2,0 0 5,0 0 25,0 0 5,0 0-3,0 0-2,0 0-1,0 6 9,0 6 11,-9 0-5,-2 4 8,-4-4-11,-4-1-17,1-2-12,3-1-3,1-8-2,1 0 8,2 0-1,2-8-3,5-12-1,4-4-11,0 1 2,13 1-2,13 5 0,7 10 3,4 7 3,-1 0-1,-3 19 1,-6 8-4,-12 10-2,-8 3 0,-7-1 2,-7 7 5,-26-3 2,-9 1-2,-9-3-5,4-5 1,-3-9 0,4-5-2,12-5-1,11-15 0,15-2 4,8 0 11,0-20-12,31-2 3,12 4 1,5 4 8,-2 7-7,-6 7 4,-5 0-12,-11 7 0,-3 11-3,-4 4-39,-3 2-37,1 2-105,0-8-80</inkml:trace>
  <inkml:trace contextRef="#ctx0" brushRef="#br0" timeOffset="112864.002">10193 15017 762,'0'0'31,"0"0"-26,117-50 41,-58 36 20,-3 6-22,-10 8-29,-11 0-15,-16 0 0,-7 5-6,-12 7 0,0 11 6,0-5 0,-18 6 4,-7-2 4,-4 2 4,-7 4 11,-2-2 1,-3 6-9,0 0-2,3 3 5,3-3-3,8-4-1,11-2 2,9-6-1,7-4-12,0-1 5,27-4 4,13-2 3,12-6 7,3-3-7,4 0-5,-9 0-3,-9-8-7,-12 0-36,-7-2-87,-9-6-91,-8-3-217</inkml:trace>
  <inkml:trace contextRef="#ctx0" brushRef="#br0" timeOffset="113365.9293">10662 14488 848,'0'0'0,"0"0"0,0 0 0,0 0 17,0 0-7,0 0-7,-48 29 1,31-26-4,3-3 11,1 0-3,1-16 6,10-5-9,0 0-5,2-2 6,0 6-2,16 3-4,5 3 0,7 9 6,-2 2-5,8 0 9,-1 0-1,-4 9 4,-2 7-3,-7 3-7,-9 6 4,-9 1 2,-2 1-3,-4 8-2,-29 0 10,-5 2-9,-3-2 0,8-8-4,6-10-1,10-16 5,8-1-1,4 0 8,5-13 2,0 2-1,5 3-8,17 8 11,7 0-2,3 4-1,6 16-3,1 4-5,-3 5-5,-1 1-10,-3-2-83,-6-2-115,-5-8-240</inkml:trace>
  <inkml:trace contextRef="#ctx0" brushRef="#br0" timeOffset="113638.8836">11123 14933 1040,'0'0'59,"0"0"-49,0 0 25,0 0-1,-16 145 2,16-94-21,5 2-10,1-7-1,-1-2-4,-1 0-1,-2-10-27,0-1-43,-2-10-72,3-5-100,-3-6-30,0-12-130</inkml:trace>
  <inkml:trace contextRef="#ctx0" brushRef="#br0" timeOffset="113825.2094">10888 15276 906,'0'0'87,"0"0"-65,0 0 3,129-46 29,-54 21-26,-3 6-21,-1-4-7,-7 5-82,-6-2-211,-7-4-188</inkml:trace>
  <inkml:trace contextRef="#ctx0" brushRef="#br0" timeOffset="114333.9267">11528 14959 727,'0'0'78,"0"0"-11,0 0 35,137-72-36,-89 64-10,-3 8-12,-12 2-22,-14 18-21,-17 12 0,-2 2 0,-27 7 9,-16-6-10,-3-7 5,5-4 0,10-10-5,11-4 1,11-5 0,9-5-1,0 1-4,14 1-9,15 4 13,8 6 5,4-6-5,-3 6 7,-9 2 3,-14 3 3,-13 7-2,-2 2 9,-9 6 3,-24-3 0,-5 0-10,0-6-9,4-6 0,8-8-4,4-6-3,4-3-44,0 0-55,7-8-131,6-26-204</inkml:trace>
  <inkml:trace contextRef="#ctx0" brushRef="#br0" timeOffset="114677.538">11991 14967 932,'0'0'47,"0"0"-39,124-40 45,-76 31-22,-3 9-17,-11 0-11,-7 0-3,-12 0-1,-9 5 0,-6 5-3,0 7 4,0 6 3,-21 7 9,-6 7 17,-9 2-3,0 6 0,-4-6-5,0 3-3,8-2 1,8-6-2,11-11-5,9 0 1,4-14-8,0 1-2,26-3-3,12-7 7,9 0-7,11 0 0,0-1-10,0-12-67,-5-4-83,-4-12-216</inkml:trace>
  <inkml:trace contextRef="#ctx0" brushRef="#br0" timeOffset="114866.8661">12649 14901 927,'0'0'145,"0"0"-115,0 0 26,0 0 0,0 146-25,0-92-17,0-1-9,0-2-3,5 2-2,-3-6-7,-2-1-53,0-5-109,0-11-159,-11-11-112</inkml:trace>
  <inkml:trace contextRef="#ctx0" brushRef="#br0" timeOffset="115025.2459">12462 15267 919,'0'0'31,"0"0"-21,134-73 10,-52 42-20,3 5-2,-4 2-182,-17 0-92,-15 6-41</inkml:trace>
  <inkml:trace contextRef="#ctx0" brushRef="#br0" timeOffset="115263.774">13025 15027 57,'0'0'244,"0"0"7,0 0-49,0 0-40,0 0-81,0 0-11,4-7-19,-4 30 6,0 0-3,0 12-21,0 1-6,0 0-13,0 3 0,0-4-5,0-6-6,0-7 2,0-4-4,12-9 0,20-6 1,13-3 2,15 0 3,7-8-7,6-14 1,-6 0-3,-5 4-11,-16-4-51,-11 4-78,-24 4-148,-11-4-145</inkml:trace>
  <inkml:trace contextRef="#ctx0" brushRef="#br0" timeOffset="115438.3839">13287 15132 794,'0'0'181,"0"0"-97,0 0 20,-19 135-43,19-86-22,10-2-16,1 5-19,-8-3-4,-3 3-13,0-7-68,-7-5-105,-20-8-182</inkml:trace>
  <inkml:trace contextRef="#ctx0" brushRef="#br0" timeOffset="115885.4956">10228 15855 709,'0'0'74,"-115"-26"-65,82 22 129,17-2-11,16 3-34,0 3-41,56 0-46,37-5 23,44 5 18,38-4-6,41-1-23,31 0-3,37 1 1,28-5 0,16 2-3,6-3-5,-10 1 1,-28 4-2,-40-3-1,-50 4-6,-61 1 0,-53 2 0,-44 1-6,-38 0-40,-12 0-26,-56 0 5,-35 0-43,-28 0-221,-14 0-93</inkml:trace>
  <inkml:trace contextRef="#ctx0" brushRef="#br0" timeOffset="116188.5612">10873 16154 210,'0'0'546,"0"0"-488,-128 37 53,91 4 15,8 17-56,7 3-21,7 3-19,14-6-13,1-6-5,0-11-11,13-2-1,12-11-3,2-5-68,2-9-102,0-14-176,-10 0-251</inkml:trace>
  <inkml:trace contextRef="#ctx0" brushRef="#br0" timeOffset="116561.853">10973 16390 792,'0'0'79,"0"0"-67,0 0 1,171-83 30,-109 66-26,-8 8-15,-8 4-2,-13 5-6,-13 0 2,-11 0 1,-7 0-4,-2 0 0,0 12 7,-18 11 31,-6 5-8,-7 8-2,-1 4-2,-6 0 2,0 4-2,1-8-6,1-5 6,14-4 2,6-13-3,7-2 0,9-4-5,0 2-2,0-2 5,25-2 15,12-1-8,8-2-9,3-3-6,2 0-8,-1 0-20,0 0-107,-2-8-95,-9-10-205</inkml:trace>
  <inkml:trace contextRef="#ctx0" brushRef="#br0" timeOffset="116705.3507">11573 16566 762,'0'0'239,"0"0"-226,0 0-10,0 0 10,152-58-13,-102 49-110,-5-3-270</inkml:trace>
  <inkml:trace contextRef="#ctx0" brushRef="#br0" timeOffset="117085.9008">11989 16332 736,'0'0'142,"0"0"-102,0 0 33,128-48-13,-90 48-20,-11 0-35,-12 27-5,-14 5-5,-1 3 5,-14 2 2,-22-3-2,-2-6-2,4-10 2,8-5 7,8-4-6,7-6-1,6-3 4,5 0-3,0 0-2,0 0 0,16 0-5,10 0 6,11 5 7,-2 5 9,-2 2 1,-8 2-3,-10 4 4,-12 1-8,-3 2 12,-5 5 14,-24-1-13,-6 0-8,-3-6-9,0-5-2,3-2-3,-2-3-2,4-5-24,2-4-54,7 0-123,6-13-225</inkml:trace>
  <inkml:trace contextRef="#ctx0" brushRef="#br0" timeOffset="117379.008">12398 16200 1030,'0'0'44,"0"0"-36,0 0 38,141 120-6,-108-48-18,-5 17 4,-10-4-7,-13-4 1,-5 0 4,0-7 2,-16-7 5,-4-7-8,-2-13-1,4-15-6,4-14-6,6-6-7,2-12 1,6 0-4,0 0 0,0 0-21,0 0-29,0 0-38,-5-7-124,3-25-220</inkml:trace>
  <inkml:trace contextRef="#ctx0" brushRef="#br0" timeOffset="117775.8999">13008 16092 980,'0'0'38,"0"0"-30,0 0 8,0 0-16,0 0 0,0 0-1,52 94 1,-56-72-36,-8-7 28,1-8 8,5-2 6,6-5 1,0 0-2,0 0 10,0 0-6,21 0 7,16 0 5,5 0 2,4 5-7,-5 5-2,-10 2 2,-12 7-3,-11-2-4,-8 10-3,-12 4 15,-28 1 6,-9-1-6,-4-5-7,-1-4 8,7-12-1,3 0-6,11-6-1,6-4-10,9 0-4,7 0-22,11-2-84,0-20-233</inkml:trace>
  <inkml:trace contextRef="#ctx0" brushRef="#br0" timeOffset="118219.9687">14290 15402 883,'0'0'64,"0"0"-39,0 0 23,0 0 30,156-32-29,-105 24-34,-9 6-11,-5-1-4,-6-3-8,-4 3-65,1-3-113,6-11-148,0-6-130</inkml:trace>
  <inkml:trace contextRef="#ctx0" brushRef="#br0" timeOffset="119035.9211">12926 16152 55,'0'0'195,"0"0"-98,0 0-10,0 0-2,0 0-12,0 0-20,0 2 12,0-2 19,0 0 24,0 0-29,0 0-10,0 0-26,0-4-13,6-4-10,6-1-8,8-4 1,4-1-6,5 2 4,0 5-4,-2-2-2,-4 6-1,-1 3-4,-5 0 0,-5 0-5,-5 0-7,-7 19-77,0 0-173,0-4-286</inkml:trace>
  <inkml:trace contextRef="#ctx0" brushRef="#br0" timeOffset="120041.5588">15042 15109 236,'0'0'167,"0"0"-23,0 0-26,0 0 4,0 0 3,0 0-54,20-38-16,-20 38-10,2 0-15,0 0-14,0-2-8,7-1-7,0-8-1,4 3 1,3 1 2,0-4-1,1-1 0,-3 3-1,-1-4 1,-4 6 0,0 4 0,-2 3-1,3 0-1,4 0-1,-1 0-2,3 12 3,3 4 2,-7 0 1,-3 2-1,-5-4-2,-4 3 1,0-2 1,-10 4 3,-17-2 0,-3-1-1,2-2-2,1-10 0,7-4 0,4 0-1,3 0 1,9-13-2,2-5 0,2-5-1,0 3-4,11 0 3,8 0-1,6 0 3,2-1 0,4 6 3,2 4-2,6 2 0,-1 7 2,-1 2-2,-3 0-1,-8 17 0,1 10 0,-6 5 0,-8 4 1,-5 0 0,-8 4 2,0 1-2,-8 4 1,-26 4-1,-8 1 2,-5-6-1,3-8-2,5-10 0,12-12 1,9-10 0,13-4 0,3 0 0,2-6 4,0-10-5,19 0 0,12 4 0,10 3 6,1 8 0,5 1-5,-1 0-1,0 10-1,-10 13-18,-4 0-87,-12 1-161,-11-4-135</inkml:trace>
  <inkml:trace contextRef="#ctx0" brushRef="#br0" timeOffset="120273.9049">15126 15775 875,'0'0'108,"0"0"-107,0 0 54,136 6 33,-26-6-25,12-4-40,11-15-7,2-8 1,-10-4 16,-9 4-7,-25 5 1,-29 8-22,-26 4-5,-25 8-46,-11 2-59,-34 0-84,-19 12-206</inkml:trace>
  <inkml:trace contextRef="#ctx0" brushRef="#br0" timeOffset="120648.4903">15488 16124 279,'0'0'733,"0"0"-686,0 0-33,0 0 58,124-22-20,-48 4-25,-2 0-19,-10 4-3,-15 6-2,-18 2-2,-17 6-1,-10 0-3,-4 0 1,0 6 2,-25 16 0,-12 6 10,-7 6-1,-6-2-1,8-1 1,4 1 4,13-6-3,12-3-3,13-2-5,0-3-1,9 0 4,31-4-2,12-11 0,19-3 3,6-3 2,7-15-7,-4-5-1,-5-3-34,-6-1-96,-17-10-347</inkml:trace>
  <inkml:trace contextRef="#ctx0" brushRef="#br0" timeOffset="120903.7857">16472 15133 1068,'0'0'15,"141"39"-1,-51 25 79,-9 20-39,-11 22-14,-21 13-12,-31 5-14,-18-9-9,-29-2 0,-29-12-3,-11-12 3,-1-11-4,6-13 8,5-14-9,12-16-2,15-12-60,7-19-110,7-4-238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1T09:50:12.2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2063 13214 959,'0'0'75,"0"0"-48,0 0 57,0 0-35,0 0-21,0 0-4,0 0-15,-2-16-9,29 12 0,13-6 3,15-6 21,11-5 4,5-4-13,0 1-11,-5 6-3,-2 2 0,-15 10-1,-10 3 0,-12 3-1,-13 0 0,-8 0-5,-6 0 1,0 3 3,0 17-2,-8 10 4,-17 10 5,-8 8-5,-8 9 2,-8 4 0,-4 4 3,-5-5-4,4-3 0,1-6-1,10-9 0,8-12 3,12-9-3,17-14-1,4-4-1,2-3-1,0 0-1,0 0 1,26 0 3,8 0 0,6 0 4,5 0 2,3 0-2,4-3-2,0-3-1,3 1 0,-6-5-1,-2-1-17,-10-3-43,-8 0-69,-10-2-167,-14-1-122</inkml:trace>
  <inkml:trace contextRef="#ctx0" brushRef="#br0" timeOffset="421.4698">2253 12543 775,'0'0'161,"0"0"-149,0 0 29,0 0 0,0 0-11,0 0 16,160-35-27,-110 26-15,-6-1-2,-2 4-2,-8 2-83,-7 0-129,-3 1-123</inkml:trace>
  <inkml:trace contextRef="#ctx0" brushRef="#br0" timeOffset="659.8427">2830 12312 941,'0'0'155,"0"0"-122,0 0-10,0 0-5,0 0 25,9 124 12,-5-77-25,-4-1-15,3-4-7,-3-4-4,0-5-4,4 0-19,3-8-97,-2-11-253,1-14-327</inkml:trace>
  <inkml:trace contextRef="#ctx0" brushRef="#br0" timeOffset="954.844">3281 12522 1070,'0'0'46,"0"0"-36,0 0-9,135-4 48,-70-6 7,4-4-19,-7 5-21,-12 3-12,-17-1-4,-13 6 0,-11-2-35,-5 3-42,-4 0-73,-4 0-89,-25 0-94</inkml:trace>
  <inkml:trace contextRef="#ctx0" brushRef="#br0" timeOffset="1420.6727">3213 12533 700,'0'0'97,"0"0"-84,0 0 84,0 0-18,0 0-34,0 0-34,-11-4-11,11 27 0,3 18 15,7 13 28,2 14-10,-1 14 6,-6 7-2,4 7-18,-8 6-9,-1 5 5,0-1-6,0 1 0,0-12 2,-3-9 4,-11-3-5,1-16-3,1-6 0,6-15-3,1-16 4,5-12-8,0-10 3,0-2-3,0 2 0,15 2 2,12-3 3,7 0-4,2-2 6,4 0-1,-5-3 0,-6 0-4,-4 1 0,-10-3-2,-1 2-6,-3-2-53,1 0-76,1-5-216</inkml:trace>
  <inkml:trace contextRef="#ctx0" brushRef="#br0" timeOffset="4073.6408">4083 12879 81,'0'0'257,"0"0"-153,0 0-17,0 0 0,0 0-24,0 0-11,0 0 1,0-3 3,0 3 1,0 0-5,0 0 4,0 0-10,0 0-9,0 0-5,0 0-7,0 0-3,0 0-12,0 0-1,0 0-9,0 0-1,0 7 1,0 14 4,0 5-3,-4 2 9,-1 4-1,1 4-1,0 2 0,3-1 0,-1-2 1,2 1-6,0-1 2,0 0-2,0 2-2,0-4 0,0 4 0,7-3 2,0-2-3,1-2 1,1-2-1,0-5 1,4-4-1,1-3 0,-1-4 0,2-1 0,-3-6 1,4 0 0,1-3 0,2-2 1,-2 0 1,1 0 0,2 0-2,0 0 0,2-12 5,0-8-5,-2-3 3,-1-3 0,-2-4 0,-1 0-4,-3-3 4,3 1-3,-5-3 0,3-3-1,-3-2 1,-3-4 1,-4 0 0,-1 3-2,-3-2 2,0 0 4,0 1 5,0 2 4,-9 3-4,3 3-5,-4 5 0,3 7 2,1 1-5,-1 7-2,3 2 2,0 4-3,2 7-2,2-4-3,0 5-20,0 0-34,0 0-60,0 8-235,0 13 9</inkml:trace>
  <inkml:trace contextRef="#ctx0" brushRef="#br0" timeOffset="4439.1916">4825 12801 917,'0'0'89,"0"0"-55,0 0 47,0 0-19,0 0-35,0 0-23,-11-5-2,-2 30 4,-3 13 0,-4 15 1,2 6 0,2 4 5,3 4-4,4 0 3,9-1-2,0-5-4,0-7 0,5-11-3,10-2-1,5-9-1,-1-8 2,-6-8-2,2-8-20,-3-4-31,1-1-37,3-3-72,-1 0-99,-4-23-175</inkml:trace>
  <inkml:trace contextRef="#ctx0" brushRef="#br0" timeOffset="5024.9144">4897 13142 787,'0'0'186,"0"0"-185,0 0-1,0 0 0,0 0 16,0 0 1,127-36-9,-91 28-3,-1-3 4,-6 2 0,-5-1 1,-1 0 7,-6 4-1,-4 0-3,-1 3-5,-6 3-4,0 0-3,-4 0-1,0 0-2,0 0 2,-2 0 1,2 9 2,-2 9 2,0 1 0,0 2 4,0 2 0,-6 0 1,-8 3-1,-1 0 0,-1 3-3,-2-3-3,2-1 1,3-4-1,0-4-1,1 3 0,6-11 10,1-1 10,3-4 0,2-4-4,0 0-4,0 0-3,0 0-1,0 0-1,0 0-8,0 2-1,0 0 2,7-1 1,11-1 1,4 0 1,5 0-1,3 0 2,4 0 0,-4-1-5,1-5 1,-2-4-2,0 1-15,0-8-41,0-3-40,-5-2-115,-6-4-117,-4 4-239</inkml:trace>
  <inkml:trace contextRef="#ctx0" brushRef="#br0" timeOffset="5368.8197">5314 12846 394,'0'0'672,"0"0"-653,0 0-16,0 0-3,0 0 10,127-30 3,-69 30-8,-3 12 1,-7 19 5,-11 6 3,-10 4 24,-7 7-10,-11 3-5,-5 3 2,-4 1-8,0-2 3,-7 2-2,-11-10-11,3-4 4,-2-9-8,3-11 3,0-6-3,-1-7-3,4-5-4,1-3-25,0 0-31,3-29-60,3-19-189,1-10-132</inkml:trace>
  <inkml:trace contextRef="#ctx0" brushRef="#br0" timeOffset="5871.8259">5614 12541 964,'0'0'73,"0"0"-69,0 0-4,188-37 18,-108 27 6,2 1-7,-2 3-8,-6-1-4,-16 2 1,-18 2-1,-13 1-1,-13-2 3,-10 4-3,-2-1 5,-2-1 17,0 2 1,2 0-15,-2 9-5,0 24-2,0 11 2,0 14 3,0 8 5,3 8 1,1 5-1,2-1 3,0 0-6,4 0-8,-1 3 7,-2-2 4,-5-3-11,-2-1 4,0-11 10,-5-3-4,-21-8-1,-10-5 1,-6-6-5,-7-5 6,-7-9-7,-2-6 1,1-7-2,1-4-1,2-8-5,4-3-1,10 0-17,7-14-52,15-21-78,12-16-410</inkml:trace>
  <inkml:trace contextRef="#ctx0" brushRef="#br0" timeOffset="6398.3867">6912 13133 917,'0'0'90,"0"0"-78,0 0 12,0 0 35,0 0-5,146 0-11,-96 0-15,-3-7-8,-10-1-11,-6 3-5,-8 0-4,-7 1-29,-12 1-109,-4 3-195,-4 0-222</inkml:trace>
  <inkml:trace contextRef="#ctx0" brushRef="#br0" timeOffset="6569.5012">6930 13418 889,'0'0'92,"0"0"-87,0 0 39,162-27 30,-81 1-49,1 4-11,-10 2-14,-19 8-90,-23 1-176,-18 2-217</inkml:trace>
  <inkml:trace contextRef="#ctx0" brushRef="#br0" timeOffset="10709.7614">8071 12869 330,'0'0'199,"0"0"-124,0 0-10,0 0-10,0 0-22,0 0-7,0 0-6,0-10 20,0 9 13,0-6-9,4 3-6,5-1 2,4-2-11,1 5-10,-1 1-3,-2 1-11,-1 0-1,-4 0-4,1 0-2,-3 0 0,3 11 1,-2 5 1,-1 4 1,0 6 2,-4 5 0,0 1 0,0 2-1,0 0 2,0 0-3,0-3 1,0-2-1,0-5 0,0-2 1,3-4 0,3-4-2,6-5 0,-1-5 6,1-4-3,5 0 5,-1 0-6,3-4 3,-1-17 2,0-4-3,1-8 2,-2-1-6,-2-4 1,-2 1 0,-1 5-1,-4 6 0,-1-4 1,0 5 2,-4 2-6,-1 6 5,-2 0-2,0 4 0,0 0 0,0 1-1,0 2 1,0 6 0,0 2 0,0 2-1,0 0-1,0 0-6,0 2-7,0 19 1,0 9 13,0 2 1,2 0 4,2 0 7,0-2 1,1 0-5,1-1 5,0 0-8,-4 3-2,0-3 1,0 2-3,0-1 0,3-6-21,-1-5-84,2-5-91,4-11-59,-4-3-184</inkml:trace>
  <inkml:trace contextRef="#ctx0" brushRef="#br0" timeOffset="11211.711">8583 13221 552,'0'0'126,"0"0"-115,0 0 81,29 104-10,-17-54-19,-3-4-22,-1-2-13,-5-8-3,-1-8 8,-2-8-14,0-5 8,0-10-6,0-3-8,0-2 0,0 0 9,0 0 9,0 0 4,0-16-5,0-14-19,0-7-11,9-4 0,2 5 0,4-3-1,6 4 0,-1 3 1,-1 7 0,0 10 1,-6 11 0,1 1-2,-4 3 1,4 0-1,-1 5 1,1 15 0,-1 8 0,-4 4 5,-2 2-1,0 0 0,-6 0 7,-1-3-4,0-6 3,0-3 1,0-4-3,0-2 1,0-4-2,0-3-6,0-2 4,0 0-1,0-3-1,0 0-1,3 0 0,-3-4 0,0 0-2,0 0 0,0 0 0,0 0-22,0 0-51,0-21-81,0-16-504</inkml:trace>
  <inkml:trace contextRef="#ctx0" brushRef="#br0" timeOffset="30233.6773">9202 12673 204,'0'0'138,"0"0"-130,0 0-6,0 0 46,0 0 19,0 0-27,0 0 2,0 0 13,0 0-10,-63-40-2,56 34-8,-4 1 2,0 0-9,-3-2-17,1 2-2,-3-4 1,1 4 3,-3-2 4,-1-4 2,-2 2 7,1-3-10,-7 1-2,-2-1-8,2-1 7,0 1-6,1 2 7,3 3-4,3-4-2,-2 3 2,2 2 3,1-1-6,3 0 3,-5 0 4,1 0-8,-2 2-3,-5-2 0,3 6-3,-1-4 5,3 3-3,-1-2 5,3 0-4,2 2-1,1 0 0,-1-2 2,1 4-1,-2-1 0,3 1 0,0 0-1,-1 0 0,0 0-1,-4 0-1,-1 0 0,4 0 0,-4 3 0,1 3 0,4 2 0,-5 0 0,4 0 1,0 1-1,0-4 0,5 6 3,-1-4-6,1 3 3,-2 3 0,-1 1 0,-2 0 0,0 2 3,0 3-3,1-1 0,-1 5 0,3-3-1,1 0 1,1 0 0,1-1 1,3-4-2,1 5 1,0 0 0,0 3 0,-1-2 0,3 3 0,-3-1 0,6 0 0,1 2-2,-1 1 2,3 2 0,0 0 0,0 2 0,0 0 0,0 4 0,0-2 0,0-1 2,0-4-2,0-1 0,0-1 0,0-4 0,0 1-3,5-2 3,2 1 1,-2-4-1,-1 3 0,0-1 0,3-1 0,-1 3 0,-1 2-1,2 3 1,-1 6 0,1-2 1,-2 0-1,6 0 0,-2-5 0,-1 1 0,4-2 0,-1-1 0,0 5 2,2-1-2,0-1 0,3-1 0,-3-2 0,3 0 0,0-6-2,0 3 2,3-2-1,-2-1 1,7 3 0,-2-1 0,0 0 0,5 2 0,-1-3 0,4 1 0,0 1 1,0-5-1,0-1 0,4 3 2,0-7-2,1-3 0,-1 4-2,-2-11 1,-1 0 1,2 0-2,3 0 2,-1 0 0,5 0 0,-2 0 0,0 0 0,2-9 0,-2 4 1,1-4-1,-4-3 0,-2-1 2,1-1-2,-1-5-1,-4 3 1,-2-4 3,-2-2-2,1-4-1,-2-2 0,-1 0 1,-3 6 0,-3-3-1,-1 2 0,0-3 2,0-4 0,2-4-2,-5-5 1,2-2-1,2-2 5,0-1-4,-4-2 4,0-3-5,-6 2 5,0 2-3,-4 6 1,-3 3 3,0 2 3,0-1 2,0 3-6,-3-2-1,-11 0 0,1 0 2,0 2 0,-1 0 5,4 2 5,0 1-4,1 0 0,3 2-1,-2 5-3,5-2-6,-2 2 4,0 0-2,-2-2-1,4 7 0,-2 2-1,1 4 5,2-1 0,-3 5-3,0 1-1,3-1-1,-2 4 0,-3-1-1,3-1-1,0 5-1,-2 0-17,0 0-38,-3 0-100,-6 0-260</inkml:trace>
  <inkml:trace contextRef="#ctx0" brushRef="#br0" timeOffset="30894.715">9565 13196 693,'0'0'134,"0"0"-128,0 0 49,0 0 13,0 0-60,0 0 10,122 9 38,-53-4-10,7-5-18,4 0-11,3 0-4,-3 0 1,-8 0-3,-12 0-7,-18 0-2,-13 0-4,-13 0 0,-10 0-29,-6 0-70,0 0-56,-10 0-53,-17-12-238</inkml:trace>
  <inkml:trace contextRef="#ctx0" brushRef="#br0" timeOffset="31129.7367">10088 12984 630,'0'0'95,"0"0"-91,0 0 15,0 0 60,0 0-33,117-34 94,-67 46-86,0 18-30,-15 7-13,-8 2 5,-12 1 1,-10-3-7,-5 0-2,-2 2-1,-25-2-2,-2-4-5,0-5-8,0-8-44,11-10-68,9-8-76,7-2-105</inkml:trace>
  <inkml:trace contextRef="#ctx0" brushRef="#br0" timeOffset="31899.6805">10980 12966 831,'0'0'88,"0"0"-85,-129 60 94,100-31-26,8-2-55,11 5-3,10-1-13,0-4 0,15 1-2,14-10-14,7-7-25,4-11-5,-2 0 13,-1-26 6,-6-9 6,-8-7 8,-3-6 13,-11-8 2,-5-8 3,-4-3-2,0-1 9,0 6 14,0 10 25,-8 8-2,-3 12 10,3 9-34,2 9 8,2 9-2,1 3 6,3 2-25,0 0-12,0 16-3,0 26-2,0 16 5,0 4 0,9-1 2,7-8-2,1-7 0,4-11 0,4-12-5,-2-8-11,7-11-1,-1-4 4,3 0-1,-2-12-4,0-12 11,-4-7 1,-4 3-5,-4 0-4,-5 9 14,-4 7 1,-4 8 2,-5 4 5,2 0 6,-2 0-3,3 5-8,1 18-2,2 4 11,3 2-8,3-1-1,1-4 0,1-4-2,0-8 0,3-6-3,0-6 0,3 0-4,3-14 2,4-14 2,2-6 1,-3 2 2,-4 8 0,-3 5 1,-9 12-1,1 4 0,-3 3 7,0 0 7,3 0-6,-1 19 1,0 4-3,-3 3-6,-1 3 4,-2-3-4,-4-2-4,0-1-55,0-14-107,-8-9-111,-5 0-160</inkml:trace>
  <inkml:trace contextRef="#ctx0" brushRef="#br0" timeOffset="32035.6711">11638 12462 744,'0'0'60,"0"0"-48,0 0 29,-50-114 2,50 108-43,0 6-71,21 0-168,12 0-150</inkml:trace>
  <inkml:trace contextRef="#ctx0" brushRef="#br0" timeOffset="32243.0251">12086 12472 587,'0'0'192,"0"0"-154,0 0 65,0 0 29,-83 141-63,56-89-22,8 2-12,7-1-12,8-7-15,4-5-5,0-7-3,11-5 0,9-10-38,5-10-47,-1-9-50,-2 0-134,1-16-104</inkml:trace>
  <inkml:trace contextRef="#ctx0" brushRef="#br0" timeOffset="33054.546">12182 12726 450,'0'0'212,"0"0"-150,0 0-6,0 0 35,0 0-24,0 0-15,104 120-11,-88-78-24,-7-5 3,-5-8-9,-2-12 6,-2-8 15,0-9-9,0 0 4,0-9 10,0-28 0,5-14-37,6-7-2,0 6-2,3 8-20,3 12-18,2 8-20,-2 10-48,1 10-36,-5 4-15,1 0-15,-3 16 60,3 0-6,-1 0 39,3-4 83,-3-1 0,3-8 90,-8-3 6,4 0 27,-1 0 3,-5 0-13,-1 0-17,-5 0-26,2 0-27,-2 0-1,0 2-26,0 16-10,2 8 17,7 3 4,-3-3-26,6-5 2,3-5-3,3-5 0,7-11 0,4 0 3,4-14-2,3-18-1,-4-11 0,-2 0 0,-7-6 0,-8-6 0,-6-4-1,-7-3-2,-2 3 3,0 11 1,-4 14 12,-8 14 9,2 11 7,-3 9 9,3 0-18,-3 23-15,1 21-4,6 14-1,6 3 1,0 1 0,0-7-1,22-9 0,5-13 0,4-7-3,5-13-10,4-13 8,1 0 5,-2-17-8,-5-12-4,-11-2 1,-4-1 2,-8 11 9,-6 8 0,-1 6 2,-2 7 9,-2 0 0,0 12-11,0 17 1,0 1 3,7-2-4,11-8 0,6-8 0,6-7 2,5-5-1,5-3-1,-2-19 0,-4-4-4,-11-1-36,-4-6-76,-13-1-83,-6 0-163</inkml:trace>
  <inkml:trace contextRef="#ctx0" brushRef="#br0" timeOffset="33228.4571">13089 12337 773,'0'0'52,"0"0"-49,0 0 49,153-119-17,-108 105-26,-10 11-9,-8 3-51,-15 13-95,-12 29-11,0 22-83</inkml:trace>
  <inkml:trace contextRef="#ctx0" brushRef="#br0" timeOffset="33841.7132">12519 13555 1001,'0'0'100,"0"0"-94,0 0 36,0 0 20,-28 150-34,28-67-20,8 12-3,5 11-2,-6 6 1,3-1-3,-4-7 0,2-12 0,3-15 0,0-16-1,0-23 0,4-18 0,-3-20-9,1-6-8,-6-31 6,-3-16-4,-4-14-25,0-10 0,-2-12-12,-16 1 14,5 9 26,8 16 12,5 20 13,0 12 2,18 10-7,11 12-4,3 7 3,-3 2 2,0 11 4,-6 21 7,-4 7-11,-9 1 0,-4-5 1,-6-11-6,0-3 2,0-13 4,0-8-4,4-7-3,11-27 4,6-8-6,5-2-1,1 11 2,-4 12 4,1 11 9,-2 9 8,-1 1-9,-2 0-3,1 5-5,-5 4-4,-1 2-2,-5-3-17,-3-4-84,4 4-204,-1-6-312</inkml:trace>
  <inkml:trace contextRef="#ctx0" brushRef="#br0" timeOffset="33979.2671">13447 14089 1166,'0'0'119,"0"0"-64,0 0-28,0 0-5,0 0-22,0 0-126,-62-132-825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33:52.1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4227 1315 762,'0'0'35,"0"0"34,0 0 33,0 0-49,0 0-1,0 0-19,0 0-23,-13 0 7,56 0 20,13 0 6,13 0-13,6-5-9,6-2-8,-3 2-10,-3-4 3,-7 5-5,-9 0-1,-17 4 0,-15 0 0,-15 0-2,-8 0 1,-4 0-4,0 0 1,0 3 2,-8 16 2,-24 15 9,-17 10-3,-11 10-5,-9 7 1,-5 0 2,7-5-4,9-10 2,16-13-1,17-13 0,17-12 3,8-2-2,0 2-2,35 2 4,21 6 2,17-3 2,10-2 6,-2-3-10,-8-2 1,-11 1-5,-14-2 0,-15-2-4,-12-3-35,-7 0-25,-7 0-74,-7 0-97,0-17-54</inkml:trace>
  <inkml:trace contextRef="#ctx0" brushRef="#br0" timeOffset="287.9036">4727 863 653,'0'0'243,"0"0"-176,0 0-13,0 0-37,0 0-8,132 0-4,-92 0-5,-7 0-23,-2 0-108,-6 0-168,-8-17-172</inkml:trace>
  <inkml:trace contextRef="#ctx0" brushRef="#br0" timeOffset="472.4675">5198 694 865,'0'0'233,"0"0"-195,0 0 16,0 0-36,0 0-4,0 0 17,-12 150-10,8-100-15,-1 0-5,1-1-1,2-3-23,-2-4-80,1-8-115,-1-14-246</inkml:trace>
  <inkml:trace contextRef="#ctx0" brushRef="#br0" timeOffset="744.2738">5561 930 1040,'0'0'145,"0"0"-145,0 0 0,0 0 2,185-7 8,-85 2 9,-3 5-16,-11 0-1,-19 0-2,-20 0-12,-20 0-63,-14 5-73,-13 0-63,0 2-25,-15 2-47</inkml:trace>
  <inkml:trace contextRef="#ctx0" brushRef="#br0" timeOffset="1101.4359">5639 996 674,'0'0'282,"0"0"-272,0 0 39,0 0-4,0 0-45,0 0-21,-37 101 21,37-27 29,5 7 21,2 11 4,-5 8-13,1 8-11,-3 2-11,0 5-10,0-8 1,-9-10-9,0-18 3,5-18 0,4-13-2,0-18 5,0-3-4,13-4-1,14-6-2,12-1 2,11-5 2,3-6 1,6-5-5,-9 0 0,-3 0-9,-9 0-51,-7 0-85,-6-6-147,-7-4-222</inkml:trace>
  <inkml:trace contextRef="#ctx0" brushRef="#br0" timeOffset="1507.4468">6235 1534 883,'0'0'123,"0"0"-99,0 0-13,0 0-6,0 0-5,0 122 9,0-59 0,0-4-1,0 1 3,0-3 8,0-13 1,16-7-10,5-14-9,4-11 10,8-12-6,5 0 7,9-35 18,-3-14 6,-1-9-12,-10-5-11,-11 1 0,-6-2-6,-13 6-7,-3 8 0,0 12-11,0 12-32,-5 10-50,-9 8-108,3 4-142,5 1-231</inkml:trace>
  <inkml:trace contextRef="#ctx0" brushRef="#br0" timeOffset="1771.3968">6877 1419 978,'0'0'50,"0"0"8,0 0-29,0 0-7,-72 119 8,50-51-9,-1 2-2,10 0 4,2-6-3,11-5-1,0-7-11,0-10-3,13-10-4,4-8-1,0-9-8,0-8-62,0-7-107,0-4-156,-2-38-286</inkml:trace>
  <inkml:trace contextRef="#ctx0" brushRef="#br0" timeOffset="2176.0708">6976 1620 767,'0'0'252,"0"0"-251,0 0-1,0 0 14,150-12 19,-88-2-17,-2 1-9,-9 4 6,-13 1-5,-11 6-7,-16 0 2,-6 2-3,-5 0-3,0 0 0,0 4 1,0 13 2,-9 8 10,-11 3 0,-7 4-5,-6 4-1,-3 0 0,4 3-1,3-2-2,10 0-1,5-9 1,10-9 2,4-4 0,0-3 9,0-5 3,18 3 7,9-1 3,8-5-6,7 0-3,1-4-2,1 0-8,-6-4-6,-5-14-8,-4-2-62,-10-1-66,-9-6-230,-10 0-223</inkml:trace>
  <inkml:trace contextRef="#ctx0" brushRef="#br0" timeOffset="2448.0772">7451 1361 1020,'0'0'45,"0"0"-39,0 0 16,170-7 15,-105 38 4,-3 15-20,-11 12-10,-6 8 6,-21-1-1,-15 0 0,-9-2-6,0-1 3,-20 5 0,-7-7-5,-3-9-4,7-5 3,3-20-4,9-9-3,3-9-21,4-8-68,0-8-55,4-42-147,0-26-449</inkml:trace>
  <inkml:trace contextRef="#ctx0" brushRef="#br0" timeOffset="2880.3273">7910 1135 985,'0'0'115,"0"0"-112,0 0 6,154-59-2,-60 46 16,3 2-10,-2 5-8,-18 2-5,-18 3 2,-24 1 0,-17 0-2,-11 0-7,-7 0 7,0 0 3,0 15 7,0 14 0,0 10 8,-5 14 4,-2 9-6,0 9-6,5 12 1,2 8-7,0 1 1,0 3 1,0-2 6,0 2 4,0-3 1,0-6 2,-17-12 3,-12-9-1,-6-11 2,-11-8-3,0-10 5,-3-8-11,1-8-7,0-10-2,-7-8-1,-2-2-4,-3 0-42,2-18-50,4-6-122,14-10-500</inkml:trace>
  <inkml:trace contextRef="#ctx0" brushRef="#br0" timeOffset="3558.5484">9206 1648 673,'0'0'153,"0"0"-120,0 0 56,0 0-21,0 0-22,149-10-23,-98 2-14,-8 2-8,-12 0-1,-8 4-22,-13 2-91,-10 0-187,0-3-116</inkml:trace>
  <inkml:trace contextRef="#ctx0" brushRef="#br0" timeOffset="3738.4204">9132 1930 562,'0'0'263,"0"0"-262,0 0 88,0 0 36,128-9-48,-76-3-48,-2 6-29,-5 4-30,-5 2-114,-11-5-259</inkml:trace>
  <inkml:trace contextRef="#ctx0" brushRef="#br0" timeOffset="4644.4129">10026 1398 697,'0'0'156,"0"0"-96,0 0 25,0 0-29,131-73-32,-98 73-6,-8 5-18,-6 24-5,-13 15 5,-6 13 6,0 4 1,-6 2 7,-13-5-6,4-8-2,12-9-6,3-11 1,0-6 0,12-10-1,15-9 1,8-5 2,7-4 3,1-23 0,-1-15 2,-9-9-1,-6-11-7,-6-3 0,-13 4-1,-1 6 1,-7 18 0,0 16 5,0 11 6,0 7 17,0 3 8,0 0-14,0 0-22,0 12-6,-4 15-4,-1 12 10,3 3 2,2 0 1,0 0 3,0-1-3,0 0-1,7-1-2,1 2 0,0 0-5,-4 1-70,-2-8-143,-2-17-190</inkml:trace>
  <inkml:trace contextRef="#ctx0" brushRef="#br0" timeOffset="4982.4858">10735 1893 685,'0'0'64,"0"0"-20,-15 118 73,15-83-67,0-14-5,0-5-12,0-12-16,2-4-12,4 0 17,3-10 36,7-38-5,9-20-27,6-2-20,2 5-6,0 21 1,1 18-1,-10 13-5,-2 10 5,-2 3-6,-3 11 0,-2 20-1,-5 11 7,0 8 5,-6 3 2,-2-1-4,-2-6 0,0-11-3,0-3-7,0-15-101,0-11-131,0-6-277</inkml:trace>
  <inkml:trace contextRef="#ctx0" brushRef="#br0" timeOffset="5134.2465">11564 2013 977,'0'0'0,"0"0"-71,0 0-58,0 0-165</inkml:trace>
  <inkml:trace contextRef="#ctx0" brushRef="#br0" timeOffset="6003.4686">800 1042 981,'0'0'181,"0"0"-163,0 0 30,0 0-20,0 0-28,0 0 1,-9 113 1,9-49 9,2-2-2,9-6-8,-2-5-1,2-5-2,-6-3-42,-3 0-104,-2-8-143,-5-14-177</inkml:trace>
  <inkml:trace contextRef="#ctx0" brushRef="#br0" timeOffset="6176.9654">447 1257 939,'0'0'75,"0"0"-70,23-112 77,52 57-69,28-7-13,13 8 2,-9 18-2,-31 22-7,-30 14-131,-25 18-84,-21 28 33,-25 14-59</inkml:trace>
  <inkml:trace contextRef="#ctx0" brushRef="#br0" timeOffset="6326.3558">592 1532 262,'0'0'167,"-90"107"-33,68-72 50,16-13-65,6-6-68,16-8-35,30-4 33,19-4 9,13 0-37,2-16-21,-6-7-1,-14 0-150,-20-7-112,-15-14-120</inkml:trace>
  <inkml:trace contextRef="#ctx0" brushRef="#br0" timeOffset="6864.2409">993 1180 573,'0'0'256,"0"0"-202,0 0-46,0 0-8,0 0 0,0 0 14,23 150 19,-17-92 3,-2-5-23,-1-10 6,-1-13-4,1-16-6,-2-10-6,2-4 5,-1 0 6,1-9 15,-1-22 13,4-15-40,5-5 0,2 10-4,-1 8 2,-1 15 0,-2 13 1,-5 5-1,5 0-12,1 5-14,3 19 0,-3 7 12,4 2 11,-1-3-4,1-3-8,-1-8-7,3-6 1,1-13-5,4 0 11,6-13 10,-5-20 4,2-10 0,-4-4-7,-9 1 8,-6 7 1,-2 18 8,-3 9 10,0 12 22,0 0-20,0 0-21,0 21-34,0 13 34,0 2 2,0-2-1,3-9 2,11-8 4,0-7 24,1-6 9,2-4 7,-1 0 1,0-5-12,2-20-11,-5-3-13,-4-4-12,-2 0-12,-6 4-79,-1 6-84,6 10-186</inkml:trace>
  <inkml:trace contextRef="#ctx0" brushRef="#br0" timeOffset="7472.4039">1677 1310 671,'0'0'162,"0"0"-117,0 0 28,39-116-62,-35 86 10,-4 7-6,0 6 1,0 6 2,-15 7 12,-3 4-23,-1 0 4,-2 20-11,0 14-7,6 12 2,3 8-3,9 0 8,3-2-3,0-7-1,24-11 4,3-12-3,3-12 3,10-10 2,3 0 6,4-22 3,0-13 0,-5-7 1,-8-6 1,-14-1-5,-14-4-4,-6 5-1,0 11-3,-2 15 5,-10 13-5,6 7 6,2 2-6,4 0-4,0 0-2,0 16-22,0 12 6,0 4 10,18 0 9,4 2-3,2-2 6,3 0 1,-7-6-1,-2-6-1,-4-8 0,-4-8-11,2-4-9,0 0 16,7-23 5,-1-10-1,2-3-8,-3 4 9,2 8 0,-7 8 0,0 8 4,-3 5 5,0 3 3,2 0-9,3 9 6,3 7 1,-4 2-3,-2 2-2,-3 0-2,-6 1-1,-2 4-2,0 1-24,-7-4-99,-11-5-224</inkml:trace>
  <inkml:trace contextRef="#ctx0" brushRef="#br0" timeOffset="7780.2302">2625 1146 992,'0'0'33,"0"0"-6,0 0 18,40-118-22,-40 106 25,0 9-29,-4 3-19,-17 0 1,-5 29-2,-8 14 4,3 5-3,11-6 6,9-8-5,11-12-1,0-8 0,36-12 2,20-2 14,28-21 16,12-25-10,6-5-3,-10-4-8,-24 8-5,-18 8-5,-28 13-1,-22 11-19,-6 15-60,-48 1-172,-21 34-349</inkml:trace>
  <inkml:trace contextRef="#ctx0" brushRef="#br0" timeOffset="8230.581">703 2496 985,'0'0'10,"0"0"0,91-108 2,-31 74-4,-6 11 6,-15 18-14,-20 5-4,-14 4-25,-5 29 5,-17 16 24,-19 6 12,-11 8 0,-5-3-4,8-4 9,6-3 9,11-12 1,10-8-8,17-10-8,0-10-11,20-7-3,19-6 3,17 0 0,7-10-14,-1-8-98,-15 2-203,-18 0-287</inkml:trace>
  <inkml:trace contextRef="#ctx0" brushRef="#br0" timeOffset="8344.2207">1118 2701 829,'0'0'18,"0"0"3,0 0-21,154-120-31,-105 83-179</inkml:trace>
  <inkml:trace contextRef="#ctx0" brushRef="#br0" timeOffset="8514.451">1486 2231 919,'0'0'251,"0"0"-221,0 0 7,0 0-36,0 0 7,9 120 5,6-62-10,-3-5-3,-1 5-16,-3-2-81,-8-5-170,0-11-140</inkml:trace>
  <inkml:trace contextRef="#ctx0" brushRef="#br0" timeOffset="8778.7289">1423 2534 952,'0'0'58,"0"0"-22,0 0-6,116-104-16,-64 100 11,-8 4-25,-11 18-6,-4 17 2,-9 0 2,-8 2 2,-7-5 0,-5-13 6,0-7 1,0-9 5,0-3 21,0 0 5,-2-29-9,2-13-29,0-10-15,15-7-22,14 6-65,6 9-118,-1 11-231</inkml:trace>
  <inkml:trace contextRef="#ctx0" brushRef="#br0" timeOffset="9550.4501">2052 2285 844,'0'0'224,"0"0"-205,0 0 29,-125 136-30,112-95-14,6-2 2,7-12-6,0-9-54,16-12-52,13-6-55,4-11 58,3-24 38,-5-4 1,-6-4 64,-12 1 1,-6 4 23,-5 4 38,-2 9 66,0 13-3,0 5-20,0 7-29,-7 0-29,0 2-22,1 19-25,0 9 0,1 7-4,5-1 2,0-7 1,1 0 0,20-9-11,6-8-17,6-8-4,6-4-12,-2-7 10,-1-22-16,-5-5-23,-4-2-50,-10 2 85,-4 5 39,-4 8 0,-6 9 49,-3 4 38,0 8-13,0 0-47,0 0-27,0 20-10,0 10 10,0 4 4,0-2 1,0-3-4,0-12 0,0-9 0,0-6 1,4-2 1,6-6 9,0-22 0,11-6-12,-2 0-6,0 10 6,-5 9 2,1 10-2,-3 5 0,2 0-14,1 14-3,6 12 14,-7 0 3,3 0 0,-4-8 0,-2-9 0,3-6-2,-2-3 4,3-15 2,3-17 3,-1-3-4,1 0 1,-3 4-4,2 12 2,-7 6-2,0 8 5,-4 5 5,7 0-9,6 5 0,1 10 17,-1 6-4,-3-1-14,-5-4 0,-6 2 1,-5-1 1,0 2-2,-18 0-45,-11-4-131,0-10-176</inkml:trace>
  <inkml:trace contextRef="#ctx0" brushRef="#br0" timeOffset="10539.3742">2881 2133 937,'0'0'96,"0"0"-87,41 109 30,-20-39-7,6 14-5,-2 18-17,0 13-6,-1-3 2,-2-14-4,7-21-2,2-26-4,4-21 3,0-19 0,-2-11 1,3-12 7,-9-27-7,-17-9 0,-10-10 0,-4-4-7,-31-5-2,-13 6-4,-4 8 5,0 16 7,0 5-8,11 7 8,9 1 1,12 0-8,6-5 0,14-3-27,0-1-44,7-1 1,18 1 23,6 3 40,-2 5 13,3-3 2,-3 3 11,-3 3 17,-5 2 14,-4 7-17,-10 8-9,-5 3 2,-2 2 26,0 0-24,-7 0-7,-13 19-11,-2 2-2,2 4 0,2-3 0,7-2 0,7-7-2,4 0-3,0-6-3,0-2-1,8-3-5,10-2-13,4-2 22,5-18-7,-2-4-6,-1 3 7,-6 7 11,2 6-1,-5 7 1,1 1 0,2 0-3,-3 9-6,-3 7 4,1-2 5,-4-3 3,-4-10-1,-3-1 9,-1 0 7,-1 0 2,4-5 20,0-18-18,2-5-20,1 2-2,0 4-1,0 6-3,1 4-3,1 6 4,3 2 0,-1 4 0,4 0 3,1 0-2,0 0 2,-5 0 0,-4 0 0,2 10 0,-8-1 0,-1-2 1,0 0 0,0-4 4,0-1-3,0-2-2,0 0 2,0 0 5,7 0-6,2-10 3,5-2-4,1 3 4,3 0 2,-3 7-1,1 2 2,4 0-4,-2 0-2,-3 11 2,-3-6-2,-1 2 8,-7-5-3,3-2 20,0 0 4,4 0-8,5-19 5,-1-3-14,1-6-9,-5 2-4,-7 8-16,-4 4-117,0 8-294</inkml:trace>
  <inkml:trace contextRef="#ctx0" brushRef="#br0" timeOffset="13175.9271">5335 3935 710,'0'0'171,"0"0"-92,0 0-12,0 0-30,0 0-37,0 0-13,0 0 1,-31 160 12,23-91 12,6-10-2,2-11-7,0-8 11,7-14-4,19-8-2,3-12-2,4-6 7,5-6 29,7-24 8,-5-11-12,-3-8-5,-8-4-20,-10 3-4,-4 5-4,-11 8-3,1 10-2,-5 10 0,0 10-5,0 4-26,0 3-70,0 0-128,11 0-329</inkml:trace>
  <inkml:trace contextRef="#ctx0" brushRef="#br0" timeOffset="13388.9196">5927 3928 696,'0'0'333,"0"0"-226,0 0-27,0 0-42,0 0-27,0 0-4,-101 148 5,77-93 8,4-6-5,11-8-3,7-5-12,2-2 1,0-4-1,0-2 0,11 0-51,7-2-62,1-8-175,2-18-322</inkml:trace>
  <inkml:trace contextRef="#ctx0" brushRef="#br0" timeOffset="13716.2197">6056 4203 861,'0'0'41,"0"0"-40,114-57 7,-56 38 6,2 6 8,-14 5-13,-12 8-9,-14 0 0,-11 0-5,-9 0-8,0 16 11,0 4 2,-23 6 27,-5 3 12,-6 0-6,-3 6-11,1-3-5,2 0 0,10-3 7,8-4-9,9-4-9,7-5-6,0-2-1,31-5-2,15-7 3,16-2 8,4 0-8,1-16-24,-5-6-98,-18-4-202</inkml:trace>
  <inkml:trace contextRef="#ctx0" brushRef="#br0" timeOffset="13958.0769">6562 3889 929,'0'0'161,"0"0"-161,0 0-1,0 0 1,129 71 23,-84-13 17,-5 5-10,-18 5-9,-15-2-5,-7-2-3,-2-4 8,-24-6-10,0-10-4,0-7-1,5-12-5,4-4-1,5-13-100,10-8-170,2-3-313</inkml:trace>
  <inkml:trace contextRef="#ctx0" brushRef="#br0" timeOffset="14123.9419">7284 4289 1075,'0'0'73,"0"0"-70,135-63 4,-92 52-7,-14 7 0,-11 4-65,-18 6-176,0 18-242</inkml:trace>
  <inkml:trace contextRef="#ctx0" brushRef="#br0" timeOffset="14256.3911">7178 4475 636,'0'0'256,"0"0"-157,0 0-36,0 0-16,120-16-3,-45-2-34,-3 0-10,-10 4-23,-16 5-176,-19 2-278</inkml:trace>
  <inkml:trace contextRef="#ctx0" brushRef="#br0" timeOffset="14977.3792">8751 3888 795,'0'0'150,"0"0"-80,0 0-5,0 0-23,0 0-14,0 0-13,127-4 4,-63-5-1,9 0-3,-3 3 1,-14 4-14,-14 2-1,-19 0-1,-15 0-2,-6 5-7,-2 12-6,-12 5 9,-27 6 6,-10 0 2,0 1 2,1 2-3,-2 1-1,6 2 2,10-1-2,7-8 0,10-4 0,12-4 0,5-2-1,0 1-1,22 2 2,25-4 2,22-4 1,14-6 8,6-4-4,-2 0-6,-14-2-1,-18-8-3,-18 3-43,-24 4-67,-13 3-98,-22 0-97,-32 0-119</inkml:trace>
  <inkml:trace contextRef="#ctx0" brushRef="#br0" timeOffset="15210.3761">8488 4520 362,'0'0'136,"0"0"-46,199 1 118,-75-1-56,28 0-53,15-4-13,10-9-36,-4-2-25,-21-3-9,-23 3-8,-32 0-7,-34 4-1,-30 2-27,-23 5-64,-10 0-106,-34 0-207</inkml:trace>
  <inkml:trace contextRef="#ctx0" brushRef="#br0" timeOffset="15674.7187">8553 4937 822,'0'0'138,"0"0"-127,0 0-8,0 0 18,131 2 19,-64-6-9,-7-4-27,-11 4-4,-11 2 0,-12 2-1,-12 0-22,-5 0-3,-7 0 7,-2 2 9,0 12 5,-4 2 5,-19 2 5,-6 6-2,-4 4-2,-3 4 1,-1 5-2,-3-2 0,1 0 1,4-3 3,6-2-4,11-7 3,9 0 1,9-5-1,0 1 0,9-2 4,20-4 4,7-4 10,4-6-5,2-3-11,-2 0-5,2 0-6,1-3-54,-3-14-95,-4-2-84,-3-7-125</inkml:trace>
  <inkml:trace contextRef="#ctx0" brushRef="#br0" timeOffset="15850.3848">9202 5173 979,'0'0'117,"0"0"-114,120-58 2,-51 35 2,-3 4-7,-5 7-40,-12 0-214,-13 0-221</inkml:trace>
  <inkml:trace contextRef="#ctx0" brushRef="#br0" timeOffset="16030.0248">9768 4874 1101,'0'0'69,"0"0"-51,0 0 32,-43 149-22,43-83-9,7 2-9,10-1-8,1-7-2,-6-8-30,-6-8-69,-6-12-90,0-14-220</inkml:trace>
  <inkml:trace contextRef="#ctx0" brushRef="#br0" timeOffset="17354.3376">4446 6691 881,'0'0'52,"0"0"-24,0 0 44,0 0-51,0 0-18,0 0 37,181-2-11,-92-10-21,-6 2-2,-14 5 2,-21 2-8,-21 3 0,-15 0-1,-12 0-10,0 12 4,-23 12 7,-14 6 1,-13 6 4,-4 3-5,2 3 4,-2-1-3,5 3-1,7-11 2,15-9-2,11-9 1,11-6 1,5-1-2,0 4-2,25 2 2,12 1 10,11-2 4,4-1-4,-2-6-6,4-4 0,0-2-4,-6 0-23,-5-4-85,-12-8-115,-19-2-79</inkml:trace>
  <inkml:trace contextRef="#ctx0" brushRef="#br0" timeOffset="17633.8122">4638 6282 737,'0'0'182,"0"0"-164,0 0 17,0 0-17,0 0 2,124-21 0,-74 21-20,-2-3-22,-3-1-221,-5-6-143</inkml:trace>
  <inkml:trace contextRef="#ctx0" brushRef="#br0" timeOffset="17804.2352">5110 6133 1072,'0'0'40,"0"0"-4,0 0 0,0 0-17,0 0-12,0 0 5,-6 93-5,2-58-7,4-1 0,0-1-43,0 2-91,10-9-120,4-8-148</inkml:trace>
  <inkml:trace contextRef="#ctx0" brushRef="#br0" timeOffset="18017.0686">5325 6324 213,'0'0'839,"0"0"-800,0 0-9,0 0-2,166-44-1,-81 28 8,0 4-17,-14 6-16,-17 2-2,-17 4-17,-12 0-58,-11 0-98,-14 0-152,0 0-143</inkml:trace>
  <inkml:trace contextRef="#ctx0" brushRef="#br0" timeOffset="18373.9462">5376 6382 767,'0'0'105,"0"0"-67,0 0 33,0 0-20,-29 157 7,29-81 3,0 20-18,0 15-8,4 8-10,-4 6-10,0-1 1,0 2-8,0 2 3,0-7-5,-13-8-4,-2-13 0,-7-13 3,6-16-4,0-10 0,5-17 0,3-10 0,8-8-1,0-3-1,0-2 0,4-3-1,15 1-1,6-10-1,8-1 2,12-6 2,10-2 0,3 0 0,2 0-25,-4 0-79,-4-7-144,-10-12-261</inkml:trace>
  <inkml:trace contextRef="#ctx0" brushRef="#br0" timeOffset="18938.191">6290 6391 300,'0'0'574,"0"0"-550,0 0-24,0 0-4,158-50 4,-83 31 4,-3 6-4,-9 4-54,-19 5-37,-17 4 18,-15 0 43,-12 0 19,0 0-3,0 8 14,-24 10 46,-2 5 20,-5 4-1,-3 4-11,3 1-12,-2 2-7,0 0-11,4-5-12,5 0 3,7-5-4,6-5-3,7-8-2,4-2 1,0-2-3,0 1-3,25-4 10,14 0 2,19-4 9,9 0 1,6 0-11,-2-11-8,-11-6-4,-8 5-36,-15 2-92,-18 2-119,-19 6-66</inkml:trace>
  <inkml:trace contextRef="#ctx0" brushRef="#br0" timeOffset="19222.4344">6116 6953 60,'0'0'852,"0"0"-836,0 0 5,0 0-21,162 0 26,-37 0 50,22-13-49,11-3 1,8-1-9,-6-4 9,-6-5-10,-18-5-12,-23 2 2,-30 4-8,-36 7 0,-27 13-1,-20 2-14,-2 3-55,-38 0-31,-18 12-160,-11 9-149</inkml:trace>
  <inkml:trace contextRef="#ctx0" brushRef="#br0" timeOffset="19664.4121">6134 7423 891,'0'0'49,"0"0"-39,0 0-3,0 0 16,176 2 21,-96-2-22,-5 0-16,-17 0-5,-15 0-1,-18 0-2,-12 12-9,-9 0 2,-4 6 9,0 3 6,-22 4 1,-7 3 5,-5 1-3,1 0 10,-4 0-12,1 0 2,-2 4-2,2-1-1,7-5-5,7-2 1,8-9 1,8-6 3,6-6 0,0 0 3,0-2-5,3 0 4,23-2 3,8 0-2,13 0 0,1 0-9,-2-4-6,-1-4-85,0 1-123,-5-4-138</inkml:trace>
  <inkml:trace contextRef="#ctx0" brushRef="#br0" timeOffset="19847.5178">6814 7706 194,'0'0'884,"0"0"-869,0 0-14,135-28-2,-69 12 1,-4-1-68,-5 0-268,-13-3-324</inkml:trace>
  <inkml:trace contextRef="#ctx0" brushRef="#br0" timeOffset="20024.4273">7319 7499 1021,'0'0'159,"0"0"-147,0 0 5,0 0 3,-32 119-4,32-67-2,0 2-13,0-3-1,0-6-14,0-5-54,0-12-69,0-9-101,0-19-132</inkml:trace>
  <inkml:trace contextRef="#ctx0" brushRef="#br0" timeOffset="20661.9437">7640 6439 716,'0'0'145,"0"0"-145,0 0 0,150-25 10,-63 20 1,9 0 5,-5 4-9,-10-6-4,-15 3-1,-16 1 3,-19-4-2,-14 4 9,-10 3 40,-7-2 20,0 2 6,0-3-13,0 3-21,0 0-21,0 0-14,0 0-5,0 12-4,0 20 0,0 15 2,-7 8 0,3 12 3,0 16 1,1 8 1,3 11 3,-2 11-1,2 3-2,0 7-1,0 1-1,0-6-1,7-10 0,1-11-1,-3-13 2,-5-10-2,0-8 6,-9-5 14,-18-9-6,-13-6-4,-8-4 2,-6-10-6,-4-6-2,0-6-5,2-3 1,0-8-1,0 1-1,-2-3-1,6-1-38,4-6-41,17 0-63,11-19-300</inkml:trace>
  <inkml:trace contextRef="#ctx0" brushRef="#br0" timeOffset="36412.2573">8930 6720 3,'0'0'470,"0"0"-401,0 0-1,0 0 34,0 0-13,0 0-24,0 0-15,0 0-15,-15 0-3,15 0-2,0 0-2,9 0-1,20 0-4,12 0 17,13 0 2,8 0-13,3-12-5,-3-2-4,-8 4-7,-10-3-9,-15 9 0,-9 0-4,-13 0-1,-3 4-3,-4 0-42,0 0-33,0 0-28,-9 8-66,-15 2-108,-5 0-147</inkml:trace>
  <inkml:trace contextRef="#ctx0" brushRef="#br0" timeOffset="36713.5901">8959 6953 699,'0'0'102,"0"0"-92,0 0-10,0 0 55,0 0 19,139 3 0,-72-9-31,-1-4-12,-14 0 2,-9 1-12,-16 8-11,-13-1-5,-4 0-2,-8 2-1,-2 0-2,0 0-19,0 0-71,-2 0-89,-5 4-188</inkml:trace>
  <inkml:trace contextRef="#ctx0" brushRef="#br0" timeOffset="37470.4423">10331 6599 600,'0'0'175,"0"0"-139,0 0 59,0 0-8,0 0-33,0 0-8,3 2-30,7-2-8,11-14 0,8-8 0,2-6-5,4-6 1,-1 0 1,1-3 1,-6 5 1,-6 6-7,-10 8 7,-6 8-2,-2 5 5,-5 2 0,0-1 3,0 3-5,0 1 7,0-3-10,0 3 5,0 0-6,0 0-4,0 0-1,0 26 1,0 13 1,0 11 4,0 4 2,0 2 4,-4-4 0,1-2-1,3-5-5,0-5-3,-2-8 0,2-8-2,0-5 2,-3 0-4,3-6-9,0-1-28,-3-1-52,2-3-52,-4 2-154,-3-8-107</inkml:trace>
  <inkml:trace contextRef="#ctx0" brushRef="#br0" timeOffset="37741.9999">10371 6918 854,'0'0'84,"0"0"-81,0 0 33,0 0 14,141-32 16,-72 21-16,4 1-24,3 1 10,-5-1 0,-3 0 4,-17-1-15,-18 3-11,-13 3-6,-15 0-6,-3 5-1,-2-4-1,0 4-15,-20-1-50,-14 1-121,-4 0-155,-8 0-236</inkml:trace>
  <inkml:trace contextRef="#ctx0" brushRef="#br0" timeOffset="42650.3832">4043 9636 273,'0'0'164,"0"0"-146,0 0 22,0 0 69,0 0-32,0 0-8,0 0-1,0 0-17,-17 0-9,17 0-7,0 0-11,0 0-4,0 0 4,0 0-9,0 0-7,0 0-7,5 0-1,16 0 6,6 0 7,10 0-2,5 0 5,3 0-3,-1 0-3,-1-7-2,-9 5-5,-9 2-3,-7 0 0,-5 0 0,-6 0-2,-4 0 0,-3 0 0,0 4 2,0 6 0,0 5 0,-6 4 1,-19 7 5,-8 4 0,-9 6-6,-10 0 7,3 5-6,-2-4 0,8 0 0,8-5 0,6-6-1,11-10 1,9-6-1,7-8-1,2 0 1,0 0-2,11 4 0,21-4 2,14 2 17,12-4 3,5 0-6,-2 0 1,-2 0-9,-15 0-3,-6 0-3,-10 0-1,-7 0-23,-5-2-60,-7-5-53,-3-7-71,-6-7-6</inkml:trace>
  <inkml:trace contextRef="#ctx0" brushRef="#br0" timeOffset="43100.3729">4050 9351 536,'0'0'88,"0"0"-6,0 0 36,0 0-46,0 0-42,0 0-21,0-5-8,0 5 4,0 0-3,0 0 2,0 0 3,0 0 3,0 0 1,4 0-4,5 0-4,9 0-1,9 0 2,2 0 1,6-2-3,0 0 1,1 0-3,0 1-94,-5-2-118,-4-3-87</inkml:trace>
  <inkml:trace contextRef="#ctx0" brushRef="#br0" timeOffset="43341.08">4496 9200 901,'0'0'67,"0"0"-61,0 0 22,0 0-28,0 0-5,0 0 5,8 110 5,-8-67-1,0-8-2,0-2 0,0-6-2,0-4-14,4-5-105,1-6-100,0-10-121</inkml:trace>
  <inkml:trace contextRef="#ctx0" brushRef="#br0" timeOffset="43612.9512">4876 9344 951,'0'0'164,"0"0"-164,0 0 6,0 0 6,119-4 20,-54-6 15,10 4-20,-6 1-21,-12 2 0,-7 3-5,-16 0-1,-12 0-33,-11 0-65,-11 0-124,-5 0-131,-28 0-81</inkml:trace>
  <inkml:trace contextRef="#ctx0" brushRef="#br0" timeOffset="44022.0778">4960 9319 706,'0'0'215,"0"0"-180,0 0 28,0 0-6,0 0-36,0 0-7,-32 131 21,28-58 6,2 11-9,-4 10-15,2 8-5,1 9 0,2 6-3,-2 1-4,1-6 4,-2-8-6,0-8 1,-4-9-1,0-7-1,1-7 4,1-6-4,0-9 0,5-7-2,1-7-1,0-7 1,0-2 1,0-7 0,4-5-2,14-3-1,6-1-1,10-5 2,9-4 1,3-7 3,6-3-1,1 0 5,-11 0-2,-4 0-2,-11-5-2,-9-1-1,-9 3-21,-7-3-38,-2-1-112,0-7-182</inkml:trace>
  <inkml:trace contextRef="#ctx0" brushRef="#br0" timeOffset="45162.3342">6131 9334 282,'0'0'174,"0"0"-56,0 0-5,0 0 2,0 0-25,0 0-35,-7 0-20,7 0-11,0 0-6,0 0 1,0 0 6,0 0 1,0 0-3,0 0-2,0 0-1,0 0-5,0 0-3,0 0-5,0 0-7,0 0 0,5-2-2,17 2 2,14-6 3,12-1-2,11-5 4,4 1-1,-1 3-1,-8 1-2,-11 4-1,-13 3-1,-7 0 0,-10 0 0,-6 0 0,-5 0-5,-2 0 3,0 0 3,0 4-4,0 10 3,-9 4 1,-16 7 1,-7 1 1,-3 1 2,-5 2-2,-5 0-1,5 0 3,5-2-4,6-4 0,11-5 1,7-1-1,4-3 0,5-3-5,2-1-2,0 1 1,11-2 6,16-1 0,11-4 5,8-4 12,15 0-3,4 0 4,0-14-8,1 0-6,-6 0-2,-11 3-2,-15 2 0,-12 4-2,-12 5-17,-7 0-34,-3 0-72,0 2-46,-25 19-114,-16-1-187</inkml:trace>
  <inkml:trace contextRef="#ctx0" brushRef="#br0" timeOffset="45552.3428">5915 9860 567,'0'0'166,"0"0"-162,0 0 12,0 0 85,0 0-53,0 0-45,56 0 10,33 0 5,35 0 37,24 0-15,20 0-24,5 0 1,1-4 5,2-5-2,-11-3 1,-9-2-5,-20-4 6,-24-1-5,-24 0-4,-22 3-3,-22 0-6,-19 9-2,-15 0 0,-10 3-2,-6 4-27,-43 0-73,-27 11-161,-29 16-201</inkml:trace>
  <inkml:trace contextRef="#ctx0" brushRef="#br0" timeOffset="46122.15">5902 10343 850,'0'0'140,"0"0"-138,0 0-2,0 0 15,0 0-15,0 0-12,27 4 10,23 0 2,11-4 15,6 0 4,0 0-8,-7-2-2,-13-4-4,-11 3-4,-12 2-1,-10 1 1,-10 0-2,-4 0-5,0 0-15,0 0 13,-4 8 7,-23 17 1,-9 6 0,-5 7 2,2 0-1,-3 5 3,-1-4-4,0-1 0,2-1 4,7-7-4,8-7 1,5-2 3,7-3 4,8-6-5,4-3-1,2 2-2,0-3-3,3 0 3,25 0 9,5-6 12,10-2 3,-1 0-8,0 0-9,-1 0-7,-1-10-4,-1 1-66,-2-4-76,-2-1-90,-6-6-75</inkml:trace>
  <inkml:trace contextRef="#ctx0" brushRef="#br0" timeOffset="46350.1407">6440 10672 964,'0'0'109,"0"0"-103,0 0-6,0 0 9,146-36 7,-97 22-5,-8 3-11,-5 6-12,-13 0-63,-4 1-99,-7-1-87,-2-7-76</inkml:trace>
  <inkml:trace contextRef="#ctx0" brushRef="#br0" timeOffset="46881.4109">7244 10427 880,'0'0'42,"0"0"-34,0 0 75,0 0-25,0 0-28,-114 3-18,74 24-4,2 6-6,-2 6 9,8 5-7,7 1 0,4 1-3,13-4 0,8-8-1,0-6 0,0-8-4,21-10 3,9-8-5,8-2-1,2-7 6,-1-19-10,-3-6 1,-8-5 6,-5-4 3,-5 6 1,-9 3 0,-4 10 3,-3 9 10,-2 8 18,0 5 7,0 0-15,0 0-16,0 0-5,0 14-2,0 14-2,0 8 2,0 0 1,0 0 0,8-6 2,6-8-3,8-2 1,8-6 0,0-7 3,13-7-1,1 0 1,6-7-4,-3-15-35,-5-10-89,-11-4-226</inkml:trace>
  <inkml:trace contextRef="#ctx0" brushRef="#br0" timeOffset="47553.2978">7791 9370 680,'0'0'64,"0"0"-59,0 0-5,0 0 72,169-3 27,-80-4-46,0 1-36,-7 5-12,-10-1 1,-17 2-4,-16 0-2,-20 0 1,-7 0-1,-10 3 3,-2 1 15,0-2 19,0 3 12,0-2-3,0 7-10,-2 4-10,-6 8-11,4 7-7,-3 9 1,1 10 1,-3 10-1,2 11 3,0 15-3,5 11 0,2 14 0,0 7-1,0-1-5,6-5 0,14-2 1,-1 2 3,-4-3-3,-1-5-1,-5-12 2,-6-12-1,-3-10 0,0-8 6,-17-7 0,-18-7 2,-7-6 2,-10-7-3,-3-8-1,1-9-5,1-6 0,0-8-3,10-2 0,0 0-2,3 0-15,3 0-42,3-12-43,10-12-135,1-8-386</inkml:trace>
  <inkml:trace contextRef="#ctx0" brushRef="#br0" timeOffset="59370.489">9283 9643 456,'0'0'109,"0"0"-46,0 0 16,0 0 42,0 0-36,0 0-39,0 0-19,-8 0-4,12 0 2,19 0 9,10 0 4,7 0 5,9 0-14,3-2-10,-2-3-6,0 2-6,-8-1-4,-7-1-1,-3 3 0,-10-1-2,-6 3 0,-7-2-14,-5 2-40,0 0-50,-2 0-80,-2 0-109,0 0-189</inkml:trace>
  <inkml:trace contextRef="#ctx0" brushRef="#br0" timeOffset="59598.4073">9360 9912 701,'0'0'145,"0"0"-118,0 0-22,0 0 47,0 0 30,133-26-28,-75 16-27,-2 2-16,-10 4-6,-7 1-5,-15 3-4,-2 0-69,-2 0-93,1 0-118,0-7-181</inkml:trace>
  <inkml:trace contextRef="#ctx0" brushRef="#br0" timeOffset="60196.7055">10788 9617 764,'0'0'102,"0"0"-100,0 0 46,0 0 28,0 0-49,0 0-2,-26-34-10,17 34-1,-9 0-3,-9 0-9,-9 0-1,-8 16 0,-7 9 4,-3 8-1,0 7 1,1 5-1,10-1-1,12-2 3,14-5-2,15-2-4,2-8-1,8-6-3,26-9 4,6-12 2,5 0 7,3-9-1,-5-15-1,-7-5-2,-7-1 0,-7-5-2,-2 3 0,-4 3 1,-10 4-1,1 7 3,-7 6 1,0 9 7,0 0 7,0 3-1,0 0-11,0 0-9,0 8-8,0 16 3,-5 8 3,1 4 2,4-3 2,0-1 2,0-8-4,11-5 3,12-4-2,12-8-1,10-7 5,-1 0-5,-6-7-2,-7-13-47,-17-2-64,-12-6-97,-2-8-193</inkml:trace>
  <inkml:trace contextRef="#ctx0" brushRef="#br0" timeOffset="60630.2491">10866 9282 636,'0'0'144,"0"0"-140,0 0 26,0 0 47,0 0-6,0 0-18,25 118-25,-19-95-13,-1-7 0,0-5-7,-5-6-3,0-3 0,2-2 0,0 0 6,0 0 19,8-21 14,9-15-25,8-6-14,4 3-5,-2 8-1,-6 15 1,-8 10 0,-4 6 0,-2 0-7,2 15 1,3 11 3,-5 6 3,1-1 6,-3-1 2,2-5-2,0-10-2,-1-5-1,7-3 2,-2-6-4,3-1 0,3 0-1,4-1-47,1-17-48,-1-7-70,-6-3-153,-8-2-251</inkml:trace>
  <inkml:trace contextRef="#ctx0" brushRef="#br0" timeOffset="62340.4038">2683 12659 727,'0'0'136,"0"0"-67,0 0 63,0 0-36,0 0-32,0 0-31,0 0-17,-20-2-8,20 2-5,12 0-3,19-2 0,17-2 1,15-2 5,3 0-2,0 4-4,-11 2 4,-10 0-4,-8 0-2,-8 0-11,-6 2-9,-9 6-2,-3-1 1,-7 0 11,-4 5 7,0 4 3,-4 10 2,-26 8 0,-8 6 4,-5 3-2,2-3-1,-2 0 1,3-4 0,4-2-1,8-7 2,7-7 1,10-9 1,9-5-1,2 0-3,0 0-1,11 2 1,18 1 2,12-6 3,10-3 2,5 0-3,-5 0-5,-2 0-5,-6-3-56,-8-4-92,-6-6-140,-12-4-87</inkml:trace>
  <inkml:trace contextRef="#ctx0" brushRef="#br0" timeOffset="62843.4554">2951 12293 615,'0'0'107,"0"0"-71,0 0 31,0 0-24,0 0-14,0 0 5,64 0 16,-37 0-9,0 0-32,2-3-9,-3 1-10,2 2-76,-2 0-184,-4-4-133</inkml:trace>
  <inkml:trace contextRef="#ctx0" brushRef="#br0" timeOffset="63082.3365">3358 12123 733,'0'0'275,"0"0"-254,0 0-5,0 0 9,0 0-23,0 0 2,-10 86 5,10-41 9,0-1-12,0-2-6,0 1 0,0-5-40,0-1-108,0-8-123,0-12-75</inkml:trace>
  <inkml:trace contextRef="#ctx0" brushRef="#br0" timeOffset="63316.4408">3701 12439 761,'0'0'344,"0"0"-344,0 0 9,0 0-2,164-3 36,-87-4-24,2 2-17,-14 3-2,-10 2-62,-15 0-110,-24 0-149,-16 0-223</inkml:trace>
  <inkml:trace contextRef="#ctx0" brushRef="#br0" timeOffset="63644.3309">3659 12492 985,'0'0'122,"0"0"-116,0 0 4,-22 139 16,42-37 23,5 23-7,-4 11-30,-7 10 3,-9 9 1,-5-3-4,0-3-3,-2-12 2,-17-6-6,2-16 9,-3-11-5,5-14 3,3-18-3,5-13-4,5-13 4,2-10-3,6-9-4,24-8-2,7-7-2,6-10 1,6-2-2,3 0-12,10-16-41,4-14-83,6-11-213</inkml:trace>
  <inkml:trace contextRef="#ctx0" brushRef="#br0" timeOffset="64298.2813">5206 12489 636,'0'0'208,"0"0"-144,0 0-3,0 0 8,0 0-61,0 0 3,52-6-1,6-6 21,9-2 16,4-2-12,-2 1-9,-14 7-18,-12 6-7,-16 2-1,-16 0-5,-9 10-10,-2 19-2,-11 8 10,-25 9 7,-12 0 0,-6-1 1,-6-3-1,4-4 4,1 0-2,12-1 10,10-10-6,12-5 4,15-4-4,6-4-4,0-3-1,27 1-1,24-7 0,22-5 12,19 0-7,3-10 1,-3-8-5,-17 4-2,-16 5-23,-21 4-69,-19 5-151,-19 0-151</inkml:trace>
  <inkml:trace contextRef="#ctx0" brushRef="#br0" timeOffset="64581.9845">4901 13156 785,'0'0'146,"0"0"-134,0 0-12,181 0 94,-44 0-4,33 0-24,19 0-17,8-4-16,-3-3 4,-16-2-8,-18-1-14,-27-2-5,-33 4-1,-32 0-5,-28 6-3,-22 0-1,-13 2-6,-5 0-31,-27 0-36,-33 0-76,-24 20-216,-26 6-196</inkml:trace>
  <inkml:trace contextRef="#ctx0" brushRef="#br0" timeOffset="65024.5539">4700 13820 903,'0'0'82,"0"0"-82,0 0 0,0 0 0,0 0 34,114 17 0,-56-17 2,0 0 12,-6 0-22,-8 0-14,-13 0-9,-11 0 1,-9 0-4,-4 7-2,-7 5 0,0 6 2,0 6 4,-13 4 1,-12 1-3,-8 0 1,-5 8-1,-5 3-1,-5 0 0,2 4 1,5-4-2,9-6 1,10-8 0,11-8 2,9-6-3,2-3-1,0 0 1,28 2 6,11-6 6,9 2 3,4-7 2,0 0-17,-4 0-9,-6 0-86,-8 0-206,-9 0-206</inkml:trace>
  <inkml:trace contextRef="#ctx0" brushRef="#br0" timeOffset="65192.1424">5314 14141 1047,'0'0'62,"0"0"-59,125-45-3,-62 32 0,-3-1-44,-6 2-223,-13 0-263</inkml:trace>
  <inkml:trace contextRef="#ctx0" brushRef="#br0" timeOffset="65369.2868">5753 13924 1015,'0'0'170,"0"0"-144,0 0 11,0 0-3,0 0-31,0 0-1,-23 97 1,33-61-2,-7 3-1,2-1-28,-5 5-51,0-8-107,0-8-178</inkml:trace>
  <inkml:trace contextRef="#ctx0" brushRef="#br0" timeOffset="65678.2161">5783 13735 873,'0'0'247,"0"0"-233,0 0-11,159-39 22,-81 39 12,-5 30-21,-10 14-14,-14 16 3,-19 10 1,-14 10 1,-16 9 4,0 1 7,-29-8 2,-12-7-1,-6-12 6,0-6-6,4-15-8,3-4-3,9-13-5,8-8-3,11-9-4,5-8-29,7 0-29,0-25-47,0-22-172,9-20-179</inkml:trace>
  <inkml:trace contextRef="#ctx0" brushRef="#br0" timeOffset="66314.5959">6504 13527 800,'0'0'177,"0"0"-173,0 0-4,0 0 0,0 0-3,0 0-43,-74 28-11,57-28 57,-2 0 8,7 0-2,0-9-2,5 0 21,7-1-7,0 3-17,0 0-1,0-3 0,11 3 0,9 0 1,5 1 3,0 2 6,0 4 8,-4 0-4,2 0-6,-5 9 2,-1 11 0,-5 9 7,-6 3 6,-1-1-6,-5 0-2,0 0 7,0-2-7,-5 1-4,-11-5-1,-3 1-1,-6-5-3,1-2-3,-1-1 0,0-8-1,6-4-1,5-4 0,7-2-1,5 0-1,2 0-4,0 0-8,0-2 5,15-7 8,8 0 6,4 6 5,2 3-2,2 0 1,4 0 4,1 0 1,0 7 9,2-2 7,-7-5 6,-2 0 0,0 0-4,-2-3 9,0-17-11,-3-1-5,-4 0-17,-4-1-5,-5-2-4,-8 2-34,-3 2-52,-10 8-105,-52 12-481</inkml:trace>
  <inkml:trace contextRef="#ctx0" brushRef="#br0" timeOffset="66689.7996">4618 13612 936,'0'0'150,"0"0"-75,0 0 9,0 0-38,-118 144-19,75-36 1,8 22 2,8 9 6,14-2-6,13-19-12,0-16-15,25-17 0,14-15-1,15-15-2,13-16-16,10-17-54,8-21-99,2-1-365</inkml:trace>
  <inkml:trace contextRef="#ctx0" brushRef="#br0" timeOffset="67312.2782">6747 12497 707,'0'0'87,"0"0"-76,0 0-11,0 0 78,147-3-10,-74 1-35,6 0-5,-2 1 8,-2 1-10,-21 0-16,-13 0-4,-19 0-2,-10 0 0,-10 0 14,-2 0 32,0 0-2,0 5-24,2 30-4,2 23 13,-2 26 5,3 24-16,-1 17-6,3 14-2,-1 14-5,1 6 1,5 3-6,-3 3 1,3-10 0,3 0 1,-5-6 7,-3-15 4,-7-12-8,0-15 8,-22-19 3,-16-8-2,-9-20 4,-6-4-15,-5-15 1,2-9-2,2-14-6,8-16-1,6-2-41,9-26-49,6-18-81,1-13-384</inkml:trace>
  <inkml:trace contextRef="#ctx0" brushRef="#br0" timeOffset="70533.4899">7935 12821 511,'0'0'168,"0"0"-141,0 0 1,0 0 9,0 0 35,116 7-10,-70-5-16,6-2 17,4 0-11,0 0 7,-3-12-1,-4-1-26,-9 5-7,-11 0-13,-9 3-7,-9 5-1,-5-3-4,-6 3-7,0 0-39,-2 0-48,-24 3-85,-10 6-169</inkml:trace>
  <inkml:trace contextRef="#ctx0" brushRef="#br0" timeOffset="70765.2476">7987 13046 308,'0'0'114,"0"0"-84,0 0 97,0 0-5,165 16-12,-103-16-22,-4 0-29,0-4-21,-12-4-14,-5 1-24,-8-2-35,-9-5-183,-2-6-166</inkml:trace>
  <inkml:trace contextRef="#ctx0" brushRef="#br0" timeOffset="71462.218">9065 12671 366,'0'0'376,"0"0"-298,0 0-5,0 0 2,0 0-49,0 0-22,-4 18-4,14 8 12,2 8 40,1 6-1,1 6-7,-1-2 2,3 2-18,-5-5-11,2-11 2,-4-9-15,-5-9 3,1-7-3,-3-3-1,-2-2-1,0 0 0,0 0 0,0-10 6,5-22-3,5-12-5,6-9-4,9 2-1,2 2-1,2 10 1,2 7 1,0 11-1,-6 7-3,-1 10 8,-6 4 0,-3 0-2,1 8 1,-5 16 1,-3 10 7,-2 6 0,-2 6-2,-2 3 7,-2-3-1,3-2-4,-3-5 5,0-8-2,4-9 4,6-8-8,5-4-1,5-6 2,9-4-2,9 0 4,2-8 2,2-12-2,-6-2-3,-10 3-3,-12-1-3,-10 5-13,-4-1-27,0 2-35,0-2-131,-9 4-260</inkml:trace>
  <inkml:trace contextRef="#ctx0" brushRef="#br0" timeOffset="71650.0006">10290 12890 1054,'0'0'111,"0"0"-87,0 0-17,0 0 6,0 0-13,0 0-106,-12 0-346</inkml:trace>
  <inkml:trace contextRef="#ctx0" brushRef="#br0" timeOffset="87294.7065">2133 16145 211,'0'0'469,"0"0"-410,0 0-58,0 0 12,0 0-13,0 0 7,0 0-3,142 11 4,-102-11 18,4 0-3,2 0 3,-4-6-1,-5-2-1,-11 2-19,-9 6 0,-8 0 1,-7 0-6,-2 0 0,0 14 0,0 13 6,-15 4 5,-16 11 12,-12 3 18,-6 3-6,-1-3 3,6-4-3,6-3-7,11-6 0,12-14-2,8-6-11,6-6-4,1-1-6,0-2-5,19 3-5,13-1 5,12-2 6,0-3 1,6 0 0,-4 0-3,-3 0-4,-7-10-5,-3-2-58,-4-3-50,-6-2-56,-11-5-141,-12 0-157</inkml:trace>
  <inkml:trace contextRef="#ctx0" brushRef="#br0" timeOffset="87571.5615">2237 15763 1084,'0'0'50,"0"0"-48,0 0 1,0 0 4,116-44-2,-66 34-5,-3-4-7,-1-1-94,-8 0-134,-7-8-146</inkml:trace>
  <inkml:trace contextRef="#ctx0" brushRef="#br0" timeOffset="87743.3309">2658 15530 711,'0'0'342,"0"0"-259,0 0-56,0 0 23,0 0-27,0 0-16,7 124 2,-3-78-7,-4 3-2,0 1-14,0 2-75,0-12-109,0-13-179</inkml:trace>
  <inkml:trace contextRef="#ctx0" brushRef="#br0" timeOffset="87986.5212">3092 15654 892,'0'0'93,"0"0"-91,139-34 20,-77 25 62,6-4-44,-6 3-28,-4 2-11,-11 7-1,-13 1-33,-12 0-68,-18 0-125,-4 1-22,-22 15-102</inkml:trace>
  <inkml:trace contextRef="#ctx0" brushRef="#br0" timeOffset="88387.558">3095 15712 602,'0'0'192,"0"0"-141,0 0 75,0 0-32,0 0-69,0 0-19,-9 121 17,7-45 35,0 23-1,0 6-22,0 12-6,2-1-5,0 5 0,0-5-7,0-4-4,0-9 2,0-6-4,-2-5-5,-1-9-2,-4-2 1,0-9-2,3-14-1,0-10-1,4-15 3,0-8-4,0-11-2,0 0 1,20-2 1,9 2 0,9-6 1,8-2 0,8-2 3,-2 1-2,-6-5-2,-3 0-1,-10 0-6,5 0-35,2-10-38,-4-24-93,-7-12-286</inkml:trace>
  <inkml:trace contextRef="#ctx0" brushRef="#br0" timeOffset="89356.2458">4578 15587 11,'0'0'90,"0"0"15,0 0 20,0 0 7,0 0-10,0 0-25,-10-3 0,10 3-14,0 0-28,0 0-18,0 0-14,14 0-4,17 0 3,10-4 3,7-1 1,6-9-11,-2 5 1,-6-3-1,-10 10-8,-12-2-7,-8 4 1,-12 0-3,-4 9 2,0 10 0,0 12 4,-22 3 3,-11 4 3,-9 0-3,-4 0 4,4-4-1,2-2 3,12-10 1,7 0-3,10-8-6,9-4-1,2-2-4,0 0-5,21 0 2,19-1 1,6-4 2,9-3 6,4 0-2,-3 0 0,-10 0-1,-13-3-3,-8-2-2,-9 1-56,-10-2-52,-6-11-135,0-2-70</inkml:trace>
  <inkml:trace contextRef="#ctx0" brushRef="#br0" timeOffset="89999.4797">5320 15173 531,'0'0'93,"0"0"-87,0 0 21,0 0 0,0 0-23,0 0 4,-51 31 4,38-31 12,5 0 16,4 0-2,0 0-6,2 0-6,2 0-16,0 0-10,0-4 0,0-9-4,6 3 4,6 1-9,3 0 9,5 0 0,0 4-1,7 1 1,-5 4 0,-1 0 4,-6 0-4,-10 4-4,1 10 2,-6 4-4,0 9 6,0-3 14,-9 6-2,-11-2 3,-11 6-1,-2-8 1,-1 6-4,0-8-8,7-4 0,8-6-3,9-9-5,6-2-8,4-3-1,0 0 10,0-3-17,18-20 13,9 5 2,3 1 6,3 12 2,-7 5 7,1 0 10,2 5 3,0 16-8,5-1-1,-5 0 2,-3-6-2,-8-6 18,-5-1 1,-4-7 1,-4 0-8,-3 0-4,2 0-5,0 0-6,1-11-2,3-7-8,2 6-68,-4 9-92,1 3-245</inkml:trace>
  <inkml:trace contextRef="#ctx0" brushRef="#br0" timeOffset="90236.2763">5766 15522 930,'0'0'149,"0"0"-130,-24 111 1,19-61 27,5 2-8,0-4-28,0-2-4,0-10-3,-5 5-2,1-11-2,-5 2-8,3-6-48,-2-12-63,4-5-89,-2-9-85,1 0-223</inkml:trace>
  <inkml:trace contextRef="#ctx0" brushRef="#br0" timeOffset="90408.1057">5516 15811 722,'0'0'199,"0"0"-192,0 0-2,123-36 18,-63 19-9,2-3-14,-4-1-8,-8-1-124,-13 0-151</inkml:trace>
  <inkml:trace contextRef="#ctx0" brushRef="#br0" timeOffset="90833.327">6114 15557 801,'0'0'149,"0"0"-147,141-57 21,-84 45 15,-4 4-27,-5 4-4,-15 4-7,-10 0 7,-13 0-7,-5 0 3,-5 12 2,0 4 5,0 6 20,-21 4 6,-7 5-7,-4 5-7,-6-4-8,-2 4-3,-1 0 2,2-1-10,6-3-2,8-6 5,10-13-5,8 1 2,7-6-3,0 3 0,7-4-1,24-2 2,15-4 1,19-1 7,11 0 0,13-6 2,1-8 6,-3-4-7,-16 2 0,-22 11-10,-20-4-5,-22 6-36,-7 3-72,-35 0-13,-20 0-153,-21 3-93</inkml:trace>
  <inkml:trace contextRef="#ctx0" brushRef="#br0" timeOffset="91207.2063">4344 16244 491,'0'0'373,"0"0"-310,0 0-49,194 6 20,-45-6 61,38 0-29,32-6-19,28-8 4,14 7-14,9-8-4,-6-2-14,-14-2-12,-24-3 0,-34 5-7,-32 0 5,-37 3 0,-32-1 2,-29 3-5,-24 3 1,-20 1 0,-18-2-3,0 6-6,-16 4-23,-32 0-28,-28 0-73,-21 8-126,-24 10-219</inkml:trace>
  <inkml:trace contextRef="#ctx0" brushRef="#br0" timeOffset="91695.6348">4912 16695 869,'0'0'128,"0"0"-128,0 0-3,0 0 3,0 0 10,0 0 1,136 23 3,-91-23-3,4 0 6,5 0 2,-2-13-1,0 7-3,-11-2 2,-6 8-4,-20 0-9,-6 0-4,-9 0-3,0 0 3,0 14 2,-15 9 6,-10 7-2,-10 2 0,-5 3-2,-5 0-3,-5 0 7,4 2 2,-1-5-3,7 3 7,7-8 1,8-5-4,12-4-7,11-10 1,2 2 0,0-1-5,24-6-2,14-1-2,9-2 4,4 0 0,3-2 0,-4-10-23,-2 2-82,-9-2-180,-5-2-172</inkml:trace>
  <inkml:trace contextRef="#ctx0" brushRef="#br0" timeOffset="91861.0209">5547 17026 991,'0'0'69,"0"0"-63,114-50-6,-56 32 5,-2 1-5,-12-4-81,-13 7-199,-8 0-162</inkml:trace>
  <inkml:trace contextRef="#ctx0" brushRef="#br0" timeOffset="92034.4847">5886 16808 820,'0'0'253,"0"0"-190,0 0-7,0 0-1,0 0-44,0 0-10,0 92 0,7-56-1,-4 1-30,-3-2-52,0 2-86,0-12-170,0-2-198</inkml:trace>
  <inkml:trace contextRef="#ctx0" brushRef="#br0" timeOffset="92358.1957">5873 16647 833,'0'0'119,"0"0"-86,133-42-17,-58 42 61,-5 14-36,-1 23-25,-11 12-8,-15 13 2,-16 8 1,-16 8 9,-11-3 8,-2 1-2,-27-9 0,-7-9 3,-5-14 3,6-4-7,2-13-3,8-8-8,10-7-5,3-9-9,8-3 0,4 0-17,0-20-36,0-15-64,0-15-117,14-2-266</inkml:trace>
  <inkml:trace contextRef="#ctx0" brushRef="#br0" timeOffset="92760.333">6757 16351 1024,'0'0'98,"0"0"-93,0 0-5,0 0 18,0 0-10,0 0-8,77 111-7,-108-74-17,0-1-3,2-10 12,8-12 9,11-10 6,4-4 2,6 0 2,0 0-1,0 4 0,14-1 5,13-2-2,6 5 13,3-1-2,-3 2-2,-5 7 1,-6-4 19,-14 6-4,-6-2-7,-2 4 3,-13 4 4,-23 5-6,-10 0-11,-4-1-14,0 3-2,-2-7-20,-4-4-41,-8 0-83,-13-6-186,-13 2-171</inkml:trace>
  <inkml:trace contextRef="#ctx0" brushRef="#br0" timeOffset="93055.7413">4654 16543 939,'0'0'165,"-79"140"-134,60-51 42,11-1 4,8 2-32,0 0-27,23-2-4,8-4-14,7-15 0,7-11-5,3-14-61,4-26-97,0-18-275</inkml:trace>
  <inkml:trace contextRef="#ctx0" brushRef="#br0" timeOffset="93744.2304">7538 15508 526,'0'0'401,"0"0"-353,0 0-48,0 0 0,116-9 8,-32 4-4,3 5 36,-6-4-15,-19 4-8,-20 0-6,-17 0-6,-9 10-3,-12 16 1,-1 18 0,-3 19 36,0 16-1,0 25 23,0 16-27,0 10-8,2 15 0,6 5-7,4-3-9,-1 1 1,-2-18-4,-9-14 4,0-14-7,-3-17 1,-26-13 0,-10-14-2,-11-10 6,-3-16-5,2-15 1,4-12-2,7-5 3,6-22-6,14-33-6,14-35-38,6-24-41,8-16-102,23-17-268</inkml:trace>
  <inkml:trace contextRef="#ctx0" brushRef="#br0" timeOffset="93969.3027">8621 15552 926,'0'0'92,"118"-36"-89,-46 20 1,-3 10-4,-11 2-3,-25 4-188,-22 0-162</inkml:trace>
  <inkml:trace contextRef="#ctx0" brushRef="#br0" timeOffset="94125.8459">8664 15829 540,'0'0'426,"0"0"-403,0 0-9,114 4-7,-28-8 5,9-18-12,-16-2-121,-12-1-221</inkml:trace>
  <inkml:trace contextRef="#ctx0" brushRef="#br0" timeOffset="94486.0344">9316 15547 938,'0'0'143,"0"0"-134,-9 139 26,9-81 14,12-5-11,4-9-22,-8-11-10,-1-16-3,-4-7-1,-1-5-1,0-5 1,3 0-2,-1-23 5,5-17-5,5-10 0,3-5-1,4 8-4,3 10 0,-5 16 1,-3 8 3,1 12 1,0 1 0,-1 0 4,-1 23 0,-4 12 7,1 5 1,-2 1-6,-5-2 1,4-7-7,-4-2 2,-1-2-2,0-9-18,-2-2-51,0-13-86,1-4-161,-1 0-122</inkml:trace>
  <inkml:trace contextRef="#ctx0" brushRef="#br0" timeOffset="95154.26">9707 14975 573,'0'0'146,"0"0"-140,0 0 42,0 0-10,0 0-29,0 0-5,21 68 3,-42-62 14,1-4-1,1-2-2,4 0-1,4 0 14,5-2-20,4-14 0,2-6-7,0-1-2,17 2-2,6 4 0,1 6 1,5 5-1,-2 6 0,0 0 6,0 0 1,-7 17 2,0 4 4,-10 7-8,-3 2-4,-3 2 8,-4-2 12,0 3 2,0-2-3,-20 4-4,-8 1 1,-8 0-14,-3 4 6,-4-8-9,7-4 0,11-12-10,10-11 5,13-5-1,2 0 5,2-5-2,24-13-27,11 0 25,0 1 4,1 17 1,-3 0 0,8 0 5,6 7 11,5 11 1,6-5-5,-2-6 7,-2-3 5,-8-4 9,-6 0 8,-8-14-3,-11-4-6,-8-4-9,-7 0-14,-4-4 0,-2-1-9,-2 0-14,0-5-72,0 0-186,0-3-631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37:24.0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1742 689 653,'0'0'124,"0"0"-48,0 0 74,0 0-59,0 0-27,0 0-1,0 0-11,-18-40-13,16 40-12,0 0-10,-1 0-13,3 13-4,0 13-7,0 13 7,0 14 2,0 5 1,0 2-2,0-2 0,0-4-1,0-4 0,0-1-28,0-5-32,0-3-31,0-9-65,-4-6-151,-9-11-51</inkml:trace>
  <inkml:trace contextRef="#ctx0" brushRef="#br0" timeOffset="211.9345">1341 940 520,'0'0'177,"0"0"-143,29-114 89,13 68-40,14-4-39,11 0-9,6 1-8,3 3-13,-3 7-10,-10 12-4,-14 10-10,-9 14-44,-9 3-57,-4 0-38,-6 10-42,-15 16-94</inkml:trace>
  <inkml:trace contextRef="#ctx0" brushRef="#br0" timeOffset="414.0611">1470 1317 739,'0'0'33,"0"0"3,0 0 33,0 0-30,0 0 12,0 0 2,138 27-22,-78-27-13,6-17-17,-6-5-1,-7-4-129,-12-4-111,-15-6-116</inkml:trace>
  <inkml:trace contextRef="#ctx0" brushRef="#br0" timeOffset="1041.9598">2017 866 731,'0'0'218,"0"0"-180,0 0 2,0 0-29,0 0-8,0 0 16,4 136 8,-4-86-15,0-7-7,0-7 0,0-14-3,0-11 0,0-4 0,0-7-1,0 0 8,2-4 2,2-27 9,6-10-8,7-8-12,4-1-4,1 10 4,2 7-1,1 6 1,-3 8-1,1 10-5,-8 7 2,1 2-11,-3 11 3,-2 15 3,-2 18 5,-2 5 4,-5 6 1,2-5-1,-3-8-1,7-12-8,-1-14-5,6-11-18,5-5 16,12-7 8,3-27 5,2-10 1,-3-5-8,-10-1 4,-7 5 3,-5 3 3,-8 9 3,-2 11 6,0 10 17,0 10-1,0 2 2,0 0-27,0 0 0,0 30-15,0 16 15,0 12 1,0 0-1,0-9 0,16-8 1,10-10 11,3-11 3,2-10 12,2-10 7,1 0 2,-3-20 6,-4-16-3,-2-10-15,-10-8-12,-8-3-12,-5 5-9,-2 8-44,0 14-65,0 14-67,0 14-248</inkml:trace>
  <inkml:trace contextRef="#ctx0" brushRef="#br0" timeOffset="1813.5055">2970 1048 792,'0'0'43,"0"0"12,0 0-10,70-120-19,-59 92-4,-11 5 4,0 2-7,0 7 15,0 6 5,-11 5-4,-3 3-13,-1 0-20,-1 20-2,1 15-5,-1 11 2,4 5-2,3 0 2,9 0-2,0-7 3,8-9 2,16-5 0,5-11-1,7-13 1,2-6 1,4-6 4,1-27 4,1-11-3,-8-5 1,-8-11-3,-14 2 0,-12-1-2,-2 14-2,0 10-2,-14 15-7,-3 12-9,-1 8-15,1 0-7,1 4-23,7 20-24,6 4-41,3 2 12,14-6 20,19-4 8,8-2 69,1-1 19,-7 2 19,-6 0 36,-6 6 2,-8 5-5,-7 5 15,-7 5 8,-1 0-13,0-2-11,0-8-22,0-9-8,0-8-11,0-9-4,9-4-3,9 0 11,8-22 23,8-14-6,2-14-19,-2-2-7,-8 0 4,-10 3-9,-10 10 3,-6 5-3,0 10-9,0 7-5,-6 13 1,-5 4 1,-1 0-3,5 22-36,7 6-6,0 4 15,21-3 1,14 0 30,-1-2 11,-3-1 16,-13-2 67,-9 0-26,-7 0-7,-2 3-2,-15 10-14,-24 1-22,-5-2-8,-1-4-4,9-8-50,12-12-85,15-12-153,9 0-130</inkml:trace>
  <inkml:trace contextRef="#ctx0" brushRef="#br0" timeOffset="2084.0007">4070 1052 821,'0'0'99,"0"0"-63,0 0 59,0 0-29,16-102-13,-19 102-28,-20 0-8,-3 19-15,-8 20 1,3 13-1,4 5 4,10-6 2,15-4-6,2-13 1,8-6 1,26-12-1,15-10 9,16-6 17,6 0 2,1-22-8,-15-3-13,-17 2-10,-20 0-18,-20 4-102,-12-4-346</inkml:trace>
  <inkml:trace contextRef="#ctx0" brushRef="#br0" timeOffset="3531.9999">4995 742 476,'0'0'444,"0"0"-407,0 0 18,0 0 17,0 0-42,0 0-19,-21 0-11,21 0-14,21 0 14,10 0 7,16 0 13,10 0 3,7 0-13,-8-2 3,-5 2-5,-12 0-8,-18 0-1,-9 0-3,-9 2-6,-3 12 5,0 8 5,-18 10 0,-15 9 9,-10 6-8,-1-3 1,2-3 4,3-8-5,10-8 3,11-10 1,12-5 8,6-7-6,0 2-7,0-1-8,6 6 5,17 3 3,3-1 7,9-4 1,4-5-8,8-3-5,11 0-56,2-5-129,-2-22-201</inkml:trace>
  <inkml:trace contextRef="#ctx0" brushRef="#br0" timeOffset="3675.426">5590 1041 993,'0'0'52,"0"0"-49,0 0-3,125-25 0,-52 2-38,3-3-261,-9-6-302</inkml:trace>
  <inkml:trace contextRef="#ctx0" brushRef="#br0" timeOffset="3852.8477">6243 653 749,'0'0'512,"0"0"-487,0 0 15,0 0-19,0 0-21,0 0-3,-2 73 3,2-23 3,0 8-3,0 6-33,0 8-50,0 2-111,-2-5-177,-21-14-216</inkml:trace>
  <inkml:trace contextRef="#ctx0" brushRef="#br0" timeOffset="4140.0594">6067 1039 1068,'0'0'21,"0"0"-20,117-83 9,-52 75-4,0 8 0,-11 7-6,-9 28-10,-12 9 5,-10 5-6,-10-3 11,-11-4 5,-2-12 4,0-10-2,0-10 16,0-10 10,0 0-2,0-14 20,0-26-23,0-20-28,14-5-12,19 6-22,7 10-23,2 15-25,3 10-55,-8 8-240</inkml:trace>
  <inkml:trace contextRef="#ctx0" brushRef="#br0" timeOffset="5001.9349">6970 865 1020,'0'0'58,"0"0"8,0 0-6,-123 85-35,85-37-18,9 9-5,5-2-2,9-1 0,10-12-17,5-9-32,11-17-22,22-14-32,9-2 42,6-26-37,-4-11-15,-9-9 52,-10 0 56,-9 3 5,-12 4 42,-4 12 69,0 10 43,0 11-36,0 6-23,0 0-51,0 0-34,0 13-10,-8 17-4,-2 9 3,6 4 0,4-5-3,0-4 2,8-4-1,15-8 0,4-6 2,1-8-2,4-8-12,-1 0-2,0-2-7,1-20 5,-6-10-5,-5-7 9,-8 0 8,-5 3 7,-1 9 3,-2 13 9,-3 10 17,-2 4-2,0 0-27,0 18-11,0 12 7,3 9 4,-3-9 2,0-7 0,0-11-1,0-7 0,0-5 1,6 0 0,8-25 4,1-11-6,3-5-13,6 0 9,-1 14 2,-3 8 2,0 11-2,-2 8-3,0 6-7,-4 28-10,1 16 21,-7 8-2,-1 0 3,-3-3 1,-2-13 1,3-16-2,2-12 0,4-12 0,5-2 1,8-16 11,3-22 1,-2-12-8,5-4-2,-10 0-3,-4 6-2,-9 14-3,-7 13 2,0 11 0,0 10-5,0 0-4,0 0-4,0 0-52,0 15-60,22 1 37,17 1 74,7 8 17,-1-1 12,-7 6 54,-11 2 0,-21 4-24,-6 6-5,-20 2-13,-25 2-24,-13-8-6,0-13-201,9-18-175</inkml:trace>
  <inkml:trace contextRef="#ctx0" brushRef="#br0" timeOffset="5743.5539">8044 912 1200,'0'0'0,"0"0"5,40 139-5,-24-35 34,-2 22-9,-6 19-11,-8 9-13,0-1 2,4-14-2,2-23 1,14-31-2,6-27 0,3-25 0,7-30 0,1-3-4,4-40-3,-3-20 7,-11-10 3,-20-6 3,-7 2 0,-17 2-4,-27 3-2,-12 7 0,-2 10-2,0 3 1,7 10 1,8 0-1,14 1-5,12 2-4,17-1-4,0 0-11,19-1-3,15-2-12,7 6 16,-3 0 13,8 2 8,-4 2 3,-2 4 2,-9 2 1,-10 6 6,-10 7-3,-9 4 4,-2 0 20,0 4-6,0 0-14,-2 1-2,-9 2-3,-5 0-2,1 8-3,-1 17-3,-4 3 1,4 5-1,5 1 0,6-3-2,5-4-11,0-8-1,5-6-12,9-6-7,7-7-4,-1 0-14,6-22 8,-5-4-48,0 4-15,-6 5 87,-5 12 22,0 5 5,3 0 5,3 4-2,5 15 7,0 4 0,0-5-5,-11-6 14,0-3 45,-6-9 7,-2 0-5,1 0-17,1 0 0,5-20-1,2-13-34,5-7-19,-3-1-3,-2 5-45,-2 10-53,-6 12-132,-2 6-98</inkml:trace>
  <inkml:trace contextRef="#ctx0" brushRef="#br0" timeOffset="6433.02">8702 1078 648,'0'0'93,"0"0"28,0 0-29,0 0-52,32 123-6,-32-98-15,0-8-12,0-8-1,0-2-1,0-5-1,0-2 6,0 0 7,0-22 21,5-14-22,3-7-16,-2 7-1,5 13 1,-2 9 3,0 10 3,2 4-2,3 0-4,1 12-5,3 14 5,-5 4 1,-2-1-1,-4-4 0,-4-7 3,-2-8-3,2-5 1,-3-5-1,4 0 3,-2 0 6,5-23 7,7-9-10,3-8-6,3-1 0,5 8 0,-2 6-2,-6 12 3,6 8-1,-11 7 2,7 0-2,-5 8-2,3 20 2,-4 13 0,-4 10 4,-2 4-1,-3-1 0,-3-12-1,7-14-1,4-10 1,5-18-2,14 0 2,6-22 7,2-20-1,1-10-4,-9-9-3,-5 2 2,-9 5 1,-12 14-3,-5 19-1,0 11 3,0 10 4,-10 0-7,-3 6-5,-3 17-10,12 5-3,4 0-25,7 0-17,24 2 27,7-2 30,-3 0 3,-1-5 7,-5-3 14,-13-5 8,-10 3-16,-6-2-7,-4 5-6,-29-4-6,-8-7-120,4-8-476</inkml:trace>
  <inkml:trace contextRef="#ctx0" brushRef="#br0" timeOffset="6577.9349">9909 1291 1233,'0'0'118,"0"0"-118,0 0-5,0 0-55,0 0-185</inkml:trace>
  <inkml:trace contextRef="#ctx0" brushRef="#br0" timeOffset="7319.7854">2970 1555 757,'0'0'60,"0"0"-57,0 0 2,0 0 25,0 0 8,0 0 33,182 58 46,-32-51-49,54-7-25,45 0-5,50-7-2,40-5-7,20-1-12,24 3-6,-2-2 0,-6 3 2,-23 4-6,-33 1 0,-38 4 1,-40 0-5,-38 0 0,-45 0-2,-38 0-2,-45 7-11,-35-2-39,-40 1-29,-26-3-140,-79 0-115</inkml:trace>
  <inkml:trace contextRef="#ctx0" brushRef="#br0" timeOffset="7762.1413">2870 1847 732,'0'0'0,"0"0"-17,0 0 17,139 0 64,-33 13 67,35 1-35,44-2-27,49-9-1,41-3-21,41 0-9,25-6-15,18-5-13,8 6 4,-3 5 4,-21 0 5,-31 0-12,-38 5-2,-44 7-4,-40-3 5,-38-1 8,-42-6-6,-33-2-6,-33 0-3,-28 0-6,-14 0 2,-2 0-41,-18 0-50,-42 7-114,-30-3-359</inkml:trace>
  <inkml:trace contextRef="#ctx0" brushRef="#br0" timeOffset="8624.1108">3691 3094 1021,'0'0'80,"0"0"-45,0 0 11,0 0-35,0 0-4,-54 128 17,50-72-5,1-3-14,3-5-2,0-9-3,0 2-11,0-7-79,0-7-101,-2-18-242</inkml:trace>
  <inkml:trace contextRef="#ctx0" brushRef="#br0" timeOffset="8930.568">3377 2921 971,'0'0'63,"0"0"-50,166-23-12,-75 23 34,3 23 16,-11 30-28,-16 16-17,-20 15-3,-27 11-1,-13 4-1,-7 1 4,-37-7-3,-13-3 2,-17-10 5,-7-10 36,-1-12 1,3-12-12,14-15-17,9-8-5,12-11-3,12-8-8,7-2-1,9-2-31,9 0-80,0-9-314</inkml:trace>
  <inkml:trace contextRef="#ctx0" brushRef="#br0" timeOffset="10273.9717">5383 3127 592,'0'0'156,"0"0"-77,0 0 27,0 0-77,0 0-29,0 0 0,-12 121 6,8-56 31,2-4 9,2-3-11,-4-2-12,3-1-9,1-3-9,-4 3-2,-3-7-3,-1-7-44,2-10-68,0-16-181,-5-12-102</inkml:trace>
  <inkml:trace contextRef="#ctx0" brushRef="#br0" timeOffset="10507.2389">5325 3150 716,'0'0'33,"0"0"68,135-69-9,-77 68-66,-6 1-2,-15 10-8,-14 18-15,-12 4 0,-11 9 4,0-2 21,-29-1-2,-9-1 4,-6-9-15,-1-5-5,2-2-5,6-7-3,13-7-47,10 2-71,14-6-112,0-3-142</inkml:trace>
  <inkml:trace contextRef="#ctx0" brushRef="#br0" timeOffset="10895.7516">5943 3287 599,'0'0'239,"0"0"-191,-122 19 43,80 9-35,5 5-25,2 3-7,10 0-13,4-2-5,13 0-6,8-7 0,0-2-3,17-7-6,12-6 1,9-12-33,0 0 6,0-6 19,-3-22 16,-8-6 2,-6-6-1,-8 0 11,-9-1 6,-4 4 23,0 11 12,0 10 13,0 9-12,0 6-12,0 1-10,0 0-28,0 0-4,0 25-15,0 14 11,9 7 4,4-1-1,-2 1 1,3 0-37,-1-5-50,-2-7-45,1-10-65,-6-17-117</inkml:trace>
  <inkml:trace contextRef="#ctx0" brushRef="#br0" timeOffset="11165.9766">6144 3413 620,'0'0'14,"0"0"86,0 0-13,90 104-31,-75-58 8,-5-2-35,-10-6-5,0-7 4,0-14 10,-4-4 19,-6-13 2,-1 0-1,2 0 3,2-22-23,3-12-29,4-11-5,0-7-7,29-1 3,9 6-15,6 3-20,1 6-18,0 4-66,-7 6-95,-5 1-78,-6 1-34</inkml:trace>
  <inkml:trace contextRef="#ctx0" brushRef="#br0" timeOffset="11346.1094">6564 3159 307,'0'0'262,"0"0"-73,0 0 25,0 0-86,0 0-17,0 0-36,2-55-47,-2 55-28,0 21-11,0 16-1,5 18 12,-3 8 7,-2 6 1,0 5-5,0-4-3,0 0-26,0-8-67,0-14-95,0-15-143,0-26-127</inkml:trace>
  <inkml:trace contextRef="#ctx0" brushRef="#br0" timeOffset="11520.5897">6795 3417 908,'0'0'197,"0"0"-130,0 0-23,0 0-44,0 0-3,0 0 3,0 97 2,0-52-1,0 0-1,0-8-32,0-2-91,0-12-104,0-16-95</inkml:trace>
  <inkml:trace contextRef="#ctx0" brushRef="#br0" timeOffset="12132.002">7188 3398 911,'0'0'168,"0"0"-120,0 0 39,0 0-60,0 0-21,-133 7-6,95 30-5,1 12 3,8 3 0,10-3 1,10-2-3,9-10-17,0-14-15,20-13-17,14-10-8,12-11 52,3-25 0,-6-9 9,-8 3 1,-12 4 4,-8 10 23,-11 10 40,-4 12-6,0 4-9,0 2-14,0 0-37,0 5-2,0 24-8,0 11 4,0 4 3,0-6 1,16-7-5,20-13 1,13-17 1,7-1-4,5-26-3,1-16-5,-10-12-11,-11-2-3,-14-6 8,-14-6 14,-9 1 6,-4 7 2,0 14 10,0 16 19,-6 14 3,-1 10 1,0 6-8,0 0-10,1 18-16,-5 25-7,2 15 5,2 17 0,7 5 2,0-3 3,0-9-3,14-10 0,8-14-1,7-13 1,11-22 0,6-9 1,11-8 5,-3-28-6,-4 1-21,-20 1-39,-17 3-63,-13 9-86,-23 8-216</inkml:trace>
  <inkml:trace contextRef="#ctx0" brushRef="#br0" timeOffset="12434.8803">6584 3377 679,'0'0'157,"0"0"-147,0 0-9,0 0-1,116-61-85,-91 51-138,-9-2-217</inkml:trace>
  <inkml:trace contextRef="#ctx0" brushRef="#br0" timeOffset="12559.1722">6883 3188 932,'0'0'129,"0"0"-51,0 0-35,0 0-43,0 0-19,0 0-231,0-14-631</inkml:trace>
  <inkml:trace contextRef="#ctx0" brushRef="#br0" timeOffset="13107.9608">8419 3355 873,'0'0'226,"0"0"-161,0 0-18,0 0-24,0 0-23,6 110 1,-1 6 5,-5 34 34,0 25-15,-7 7-9,-4-13-9,6-26-6,5-26 0,0-36 1,12-31-1,10-27-1,2-18 0,4-5 0,4-38 9,2-25 6,-7-15-8,-11-16 8,-16-6-10,0 2-3,-28 10-2,-13 13-13,-2 15-24,-1 8-30,3 8-47,8 4-68,8-4-91,14-4-25</inkml:trace>
  <inkml:trace contextRef="#ctx0" brushRef="#br0" timeOffset="13338.9073">8486 3514 407,'0'0'139,"0"0"-3,147-31-8,-96 31-25,-2 8-21,-7 24-5,-10 14-46,-17 10-5,-11 3-3,-4-5-6,-4-10-1,-13-14-5,-1-17 7,4-10 13,5-3-7,0-3 11,5-26-11,2-15-23,2-9-1,2 2-4,27 4-16,11 12-24,7 8-51,8 8-108,1 6-252</inkml:trace>
  <inkml:trace contextRef="#ctx0" brushRef="#br0" timeOffset="14846.6774">9299 3456 868,'0'0'211,"0"0"-193,0 0 32,0 0-24,-147 57-25,114-11 3,2 7-4,2 5 2,10-4-6,15-8 1,4-9-10,4-14-35,27-13-27,8-10-16,5-6 63,0-32 19,-3-12 9,-8-7 7,-8 3 9,-12 4 42,-7 8 10,-3 16-4,-3 8-6,0 14-13,0 4-9,0 0-32,0 7-4,-9 22-5,-2 13 3,7 3 1,4 0-4,0-7-26,15-12-7,18-11 11,15-15-6,12 0-2,4-34-21,3-8 3,-9-7 19,-6 1 10,-16 6 24,-12 8 19,-15 9 42,-9 13 19,0 7-1,0 5-44,-19 0-17,-12 20-15,-4 22-3,1 11-1,7 2 1,15 1-2,9-8 1,3-9-5,8-14-15,29-14-2,10-11-9,10-8 6,6-28 2,-3-12-8,-9-10 9,-10 0-6,-15-3 18,-8-5 11,-12-3 2,-3 4 14,-3 4 5,0 17 24,0 16-1,-3 12-2,-5 14-2,-1 2-22,-7 8-14,-1 30-4,-1 18-2,2 11 0,7 2 3,7 4-1,2-4 0,0-2 0,11-9-5,21-13-15,7-16 11,15-21 7,4-8 2,5-25 0,-1-21-8,-11-11-2,-11 7 5,-15 7 5,-14 11 3,-9 17 27,-2 9 16,0 6-6,0 0-12,-13 9-25,-5 23-3,2 9 0,5 5-1,7-4-2,4-4 3,0-9-6,5-13-11,21-13-3,9-3-6,3 0-8,3-28 11,-8-8 8,-4-6 12,-6 0 3,-10 8 3,-5 16 12,-6 10 22,-2 6 6,0 2-17,0 0-24,0 21-1,-13 14-2,9 3-1,2-4 0,2-5 0,0-9-2,3-9-7,21-8 7,4-3-2,1-5 1,-2-19 3,-7-4 3,-9-6-1,-7 0 2,-4-2 0,0 6-4,-4 4-2,-15 10-5,-4 7-20,0 9-37,4 0-27,5 0-17,5 5-26,9 2 28,0-2 25,13-5 31,19 0 49,6 0 3,4-5 10,1 2 13,6 1 18,-3 2 22,0 0 21,-3 4 0,-9 17-1,-12 5-51,-12 3-10,-10 3 0,0 0-10,-9-4 2,-7-6-5,4-12-2,6-6-3,3-4 4,3-18 15,0-24-18,27-9 3,11 0-12,0 7 8,2 12-4,-5 14 5,-3 8 11,-1 10 10,-4 0-2,-6 10-10,-6 18 4,-11 10-8,-4 6 3,0 6-2,0 2-2,-11-3-2,3-8-2,4-12 0,4-14-5,0-8 1,25-7 0,18-4 5,5-25-6,0-3-16,-8-2-19,-18 4-41,-14 7-43,-8 0-139,-14 7-108</inkml:trace>
  <inkml:trace contextRef="#ctx0" brushRef="#br0" timeOffset="15082.1487">9889 3441 631,'0'0'101,"0"0"-100,131-78 6,-79 48-7,-4 2-4,-15 5-173</inkml:trace>
  <inkml:trace contextRef="#ctx0" brushRef="#br0" timeOffset="15341.9465">10398 2977 616,'0'0'162,"0"0"-147,0 0 0,0 0-3,0 0-3,0 0 5,38 113-9,-65-102 9,0-4 1,1-7-4,8 0 27,7-8 32,9-12-10,2-5-26,0 2-12,17 0-19,10 8-3,2 5-1,-2 6-18,-1 4-99,-10 0-162,-6 0-406</inkml:trace>
  <inkml:trace contextRef="#ctx0" brushRef="#br0" timeOffset="16481.7156">12076 3337 984,'0'0'76,"0"0"-58,0 0-17,0 0 3,0 0 17,23 122-2,-21-86-9,-2-6-3,0-9-1,0-10 1,0-5-6,0-6 5,0 0 2,0 0-5,0-4 3,11-21 3,14-7-9,1-3 0,6 7-3,-3 7 3,-2 13-6,-3 7 6,0 1-4,1 4 2,-5 18-6,-5 6 6,-1 2-1,-10-6 2,-1-4 1,-3-11 0,0-4-3,0-5 3,0 0 1,0-5 11,0-16-5,0-11-7,14 1-5,5-1 4,6 7 1,6 4-1,-1 11-1,4 7 2,-2 3-3,-8 1-4,-6 22 3,-11 9-1,-7 6 5,0 6 0,0 6 0,-9-5 0,4-10-1,5-12-2,0-9-4,10-14-22,23 0-11,7-23 36,7-15 4,-3-8 0,-3-2 0,-10 3 3,-11 8 3,-9 7-6,-11 10 26,0 8 16,0 7-1,-18 5-28,-2 0-6,-2 15-5,0 15-2,5 9-3,7 5 2,8 2-1,2 0 0,0-9 1,24-7-2,12-12-6,8-14-5,5-4 8,5-18-3,0-20-6,-6-4-1,-7-7 10,-13-4 6,-12-5 5,-9-1 7,-5 11 16,-2 12 5,0 16 12,0 12 4,0 8-9,-7 0-30,-1 32-10,-5 12-2,7 10 0,4 5 1,2 0 1,0 4-12,0 5-30,0-1-55,2-9-72,-2-21-178,0-23-137</inkml:trace>
  <inkml:trace contextRef="#ctx0" brushRef="#br0" timeOffset="17209.9157">13087 3396 805,'0'0'65,"0"0"29,0 0-27,0 0-60,154-105 0,-81 92-6,-2 1 0,-11 4-2,-13 0-6,-22 4-18,-12 0 19,-13-1 6,0-3 18,0-4 16,-7 1-4,-9 1-8,2 5 8,4 2 0,0 3-5,0 0-13,-3 26-12,2 16 0,2 11 0,5 5 3,1 5-1,1-2-1,2-1-1,0-6 1,0-9-3,0-11 2,0-15 0,0-13-1,2-6-22,8 0 1,12-28 21,-1-3 0,6-1-16,-4 9 17,-7 8-1,-3 8 1,-3 7 0,4 0-12,0 8 10,4 10 1,-3 0-4,1 0 3,1-3-21,3-6-19,1-6 2,3-3 6,0 0 28,2-21 6,0-5 5,-6 0-4,0 3 15,-9 3 8,-2 11 8,-9 6 10,0 3 12,0 0-32,0 7-21,0 18 1,-9 4-2,3 3 4,6-2-4,0-3-1,0-10 0,19-5 1,11-9-2,11-3-2,2-7 1,-1-21 2,-11-3 1,-7-6 4,-9-1 1,-13 0 8,-2 3 1,0 9 5,-20 13-4,-9 9-10,-2 4-5,-3 0-3,3 9-5,11 11-44,8-1-76,12-3-112,0-5-181</inkml:trace>
  <inkml:trace contextRef="#ctx0" brushRef="#br0" timeOffset="17643.9509">14400 3485 920,'0'0'44,"0"0"27,0 0-7,-129 22-46,92 8-1,11 10-9,4 1-7,8 4-1,9-5 0,5-8 0,0-10-7,32-12-3,8-10-15,11 0 25,5-28-11,-5-12 0,-6-9 8,-12-4 5,-13-10-2,-9 0 2,-7-12 3,2-2 5,-6 4 16,0 15 0,0 20 24,0 24 9,0 14-1,0 18-44,-10 36-12,-7 22-2,-1 11 0,3 5 1,7-2 0,8-10-1,9-15 1,36-25-1,17-22 1,19-18 2,8-9 8,5-25-8,-13-9-2,-13-3-2,-24 2-13,-19-2-43,-23 7-106,-6 6-353</inkml:trace>
  <inkml:trace contextRef="#ctx0" brushRef="#br0" timeOffset="18637.7629">3791 5078 481,'0'0'99,"0"0"-80,0 0 82,0 0-7,0 0-14,0 0-34,0 0-14,-106 49-9,99-49-5,-1 0 9,6-20-3,2-2-13,0-4-5,17 4-6,13 5-3,4 5 2,-1 12-2,-2 0-10,-4 26-2,-7 11 8,-13 13 7,-7 2 5,0 4 1,-27 1 1,-8-7-4,-11-4 2,-2-12-2,1-6 1,0-12-1,15-9 0,13-7 1,12 0 24,7 0 44,0 0-37,11 0-19,22 0-15,15 0 2,2 0 2,-2 9-2,-6 14-3,-4 3-4,-9 1-18,-5 2-91,-4-7-107,-7-15-158</inkml:trace>
  <inkml:trace contextRef="#ctx0" brushRef="#br0" timeOffset="18880.4247">3986 4895 843,'0'0'48,"0"0"-34,0 0 20,159 26-25,-107 38 17,-8 20 20,-13 18 14,-16 11-23,-15-2-32,0-6 12,-17-13-14,-18-18 1,-3-14-3,2-16 5,5-18-1,7-11-5,7-13-60,7-2-95,8-17-143,2-29-325</inkml:trace>
  <inkml:trace contextRef="#ctx0" brushRef="#br0" timeOffset="19552.8435">5886 5198 784,'0'0'164,"0"0"-129,0 0 62,0 0-47,0 0-38,-125 23-5,85 30-6,2 10-1,8 2 1,14-7-1,11-7-3,5-14-3,21-9-9,14-12-28,14-13-28,4-3 35,3-19 12,-2-12-2,-12-1 20,-13-2 6,-13 11 8,-10 8 26,-6 6 20,0 5 0,0 4 0,0 0-42,0 0-12,0 20-8,-4 11 2,4-2 4,0 0-40,2-12-4,23-5 16,8-7 9,2-5 21,3-7 2,-2-19 9,-7-4 1,-9-2 6,-13-2 16,-7 1 4,0-4 4,-17 7-14,-10 10-24,-8 12-4,0 8 0,-1 0-17,5 20-70,10 4-70,11-2-107,10-7-113</inkml:trace>
  <inkml:trace contextRef="#ctx0" brushRef="#br0" timeOffset="20107.7777">6335 5342 559,'0'0'151,"0"0"-139,0 0 26,0 0 18,15 116 2,-13-80-25,1-2-20,-3-8-7,2-6 3,0-10-6,-2-3 4,2-7-6,-2 0 9,7 0 11,0-15 17,12-13-19,6-6-15,9-1-4,1 2-5,-2 8 2,-1 13 2,-10 7 1,-6 5-11,-7 0-3,-3 20 8,-1 9 6,-3 6 3,0 2 0,-1-2-3,7-7 0,-1-8-1,4-10 1,3-6 0,3-4-2,5-2-4,8-23 6,-1-10 0,-6-3 0,-2 2 3,-10 8 0,-3 8 2,-3 10 9,-5 8 9,0 2 9,0 0-20,0 4-12,0 22-11,3 8 11,4 6 3,2-1-3,6-8 0,1-9 1,1-8 1,1-8 10,3-6 14,0 0 15,0-11 2,1-17-14,-2-11-20,-4-3-9,-1 2-52,-3 2-96,0 8-194,2 8-127</inkml:trace>
  <inkml:trace contextRef="#ctx0" brushRef="#br0" timeOffset="20355.8884">7215 5460 539,'0'0'175,"0"0"-93,0 0 42,-16 111-80,16-86-18,0-4-11,19-6-13,11-5 0,1-10 5,5 0 8,0-6-3,-2-20 9,-5-6 26,-12-5 8,-5-5-7,-12 1-16,0 4-7,-12 11-16,-17 11-8,-7 13-2,-3 2-60,-7 22-82,9 19-133,8-3-167</inkml:trace>
  <inkml:trace contextRef="#ctx0" brushRef="#br0" timeOffset="21915.0033">7543 5741 765,'0'0'175,"0"0"-120,122-112 9,-70 59-32,-8-5 12,-11-10-26,-12-8-2,-11 0-7,-10 9-1,0 15 19,-2 18 1,-15 14-6,1 8-11,3 10-2,-5 2-9,3 14 0,-6 27-9,3 17 6,5 9 1,4 8-2,9 0 3,0-10-2,7-7-12,24-16-15,11-14-8,12-16 2,8-12 19,3 0 9,-7-26-3,-9-8-4,-16 0 13,-15 0 2,-11 6 2,-5 8 22,-2 10 23,0 8 1,0 2-22,0 0-26,-9 18-1,-2 12-2,0 10 1,6 0 1,5-6-12,0-5-20,9-14-12,21-8 6,7-7 5,10-8 16,-2-23-17,-6-9 1,-7-6 19,-13 0 15,-7-1 6,-10 6 15,-2 11 32,0 11 25,0 14-22,0 5-20,0 2-28,-4 28-8,-6 10-1,2 9-2,4-3 2,4 0 1,0-13-2,11-6-10,18-16-18,11-8 9,3-3 6,5-18-18,-3-18 4,-5-9 5,-5-7 13,-13-8 3,-6-11 1,-13-8 7,-3-2 2,0 11 7,0 18 11,-5 22 31,-4 13-6,-2 17-14,0 0-11,-4 19-20,-4 27-5,4 21 3,0 9 1,12 6 1,1-2 0,2-10 0,0-10 0,22-13-21,7-18-17,6-12-15,5-17 21,1 0 13,-1-31 1,-4-6-11,-5-6 15,-8 3 14,-8 10 2,-11 10 23,-1 8 31,-3 10 7,0 2-17,0 4-36,-5 22-10,-6 8-5,2-2 5,7-3-2,2-6-5,0-9-22,11-7-22,13-7-6,8 0 16,-1-17-18,2-10-11,-1-8 48,-5 0 22,-5-2 6,-7 11 43,-11 10 18,0 10 13,-4 6 4,0 0-37,0 10-45,-4 19-1,-8 14-1,3-1 0,7-6-1,2-7 1,2-9-7,19-11-12,9-6 1,3-3-6,-1-3 11,-2-21 3,-5-6 9,-9-3 1,-10-6 2,-6-1 9,0 1 3,-17 12-6,-13 8-6,-5 16-2,0 3-5,7 0-3,13 0-14,7 3-9,8-1-39,0-2-53,17 0 41,16 0 32,8 0 4,5 3 18,2 6 9,-4 3 17,-2 8 2,-6 6 9,-8 9 17,-7-3 9,-13 0-2,-6-4 1,-2-3 3,0-10 1,0-7-11,0-5-10,0-3-3,0-8 22,0-23-5,19-11-31,12-2 0,9 0-3,3 9 0,-4 10 3,-5 13 0,-3 10 14,-6 2-3,-3 7 1,-5 22 12,-7 9-2,-8 11 5,-2-3 3,0 3-2,-2-5-7,-2-5-2,4-11-7,0-6-4,0-10-7,23-12 1,14 0 0,4-19-2,2-10-15,-10 0-41,-10 4-22,-17-1-116,-6 4-74</inkml:trace>
  <inkml:trace contextRef="#ctx0" brushRef="#br0" timeOffset="22201.6671">8562 5329 507,'0'0'120,"0"0"-111,0 0 20,127-55-20,-90 37-9,-10 0-207</inkml:trace>
  <inkml:trace contextRef="#ctx0" brushRef="#br0" timeOffset="22485.9434">8874 4896 639,'0'0'128,"0"0"-126,0 0 26,0 0-6,0 0-19,0 0 0,68 66 5,-92-53 2,-7 0 7,2-10-8,4-3-1,10 0 4,6 0 26,9-12 40,0-5-33,0-3-23,17 3-20,6 1-2,-1 7 0,-6 9-12,-10 0-198,-6 0-308</inkml:trace>
  <inkml:trace contextRef="#ctx0" brushRef="#br0" timeOffset="22989.2815">10436 5124 905,'0'0'145,"0"0"-63,0 0-15,0 0-51,0 0-14,0 0 10,12 143 0,-9-82-10,-3-1-2,0-4-4,0-6-77,-10-2-111,-8-17-188</inkml:trace>
  <inkml:trace contextRef="#ctx0" brushRef="#br0" timeOffset="24105.7506">10278 5320 836,'0'0'85,"0"0"-76,141-126 39,-59 89-2,4 7-18,-5 10-7,-17 10-21,-18 5-3,-22 5-43,-15 0 8,-9-5 22,0-1 16,-10-2 4,-17 1-3,6-2 15,0 3 8,5 1 14,10 5 7,-2 0-20,8 11-17,-3 29-5,3 20-2,0 12 9,0 6-7,0-2 1,0-6-4,0-15 3,0-15-3,-4-17 1,0-11-1,4-11 1,0-1 3,0 0 1,0-11 5,4-17-9,17-11-1,5 0-2,4 10 1,4 7 1,0 10-1,-1 12-1,-6 0 1,-5 10-8,-4 18 4,-9 2-8,-1 6-1,-5 1 1,0-8-20,1-7-13,2-8-9,7-11-6,12-3 13,6-7 21,10-25 17,3-10 7,-2-8 3,-1 0 4,-10 1-2,-8 10 7,-13 9 20,-5 14 24,-5 6-5,0 10 5,-7 0-28,-13 12-12,-3 16-11,2 10-2,5 2 1,7 0-1,9 0 0,0-4-1,0-1-5,15-16 1,16-7-17,10-9-9,7-3 18,4-13 3,-3-15-14,-3-8 6,-8-2 12,-9-4 6,-10 0 3,-9-2 12,-6 3 24,-4 13 2,0 10 12,0 11 0,0 7-12,-1 0-29,-12 24-12,-3 14-7,3 9 6,4-6 1,9-3-3,0-8-2,0-3-12,22-10-8,4-11 5,6-6 4,0 0 10,-4-8 1,-8-14 0,-9-6-2,-11-4 6,0-5-4,-6 2-6,-17 3-6,4 8 8,2 11-10,7 8 8,5 3-25,5 2-26,0 0-33,20 0-37,18 2 110,9 14 15,4 7-10,-1 6 14,-6 5 3,-7 4 27,-11 3 54,-6-8 22,-14-5-12,-6-6-14,0-12 10,0-4-19,0-6-14,0 0 4,0-9 2,0-23-36,0-14-24,0-7-2,20-3-3,12 8-3,1 17-36,-3 11-78,-7 16-196,-5 4-260</inkml:trace>
  <inkml:trace contextRef="#ctx0" brushRef="#br0" timeOffset="24838.9121">12257 5342 181,'0'0'701,"0"0"-685,0 0 32,20-107-8,-15 96-23,-5 3 13,0 8 7,0 0 2,-19 9-25,-2 20-11,1 5-1,4 3 3,7 1-3,7-6-1,2 1-1,0-8-1,22-2 0,7-7 0,9-8-4,5-4 2,-1-4 0,-2 0-4,-5-10 1,-8-14 6,-4-4 6,-11-10-3,1-3-2,-1 2 3,-8 6-1,1 16 7,-2 10 17,-3 7 4,0 0-31,0 31-8,0 8 7,0 4 1,0-7 0,0-8-1,0-10 1,0-8-3,0-8-4,0-2-2,2-2 9,7-24 1,7-11-1,3-9-5,8 5 4,0 3 1,-2 10-4,2 15 3,-4 13 1,2 0-3,0 24 1,-3 14 2,-5 5 1,-5 1 0,-3-10 0,-7-7 1,0-10-2,0-11 0,-2-6 2,0 0 5,0-6 6,0-23-8,0-14-5,12-4 0,5 6 2,8 5-4,2 14 2,-1 12 0,2 6 1,-1 4 1,-6 7 2,3 19 2,-3 5 11,-6-4-5,0 0-2,-1-8-2,2-4 0,-3-5-4,1-8-2,1-2 1,6 0-3,4 0-1,-3-10-28,6-2-84,-1 2-285</inkml:trace>
  <inkml:trace contextRef="#ctx0" brushRef="#br0" timeOffset="24992.2336">13960 5324 1173,'0'0'42,"0"0"-31,0 0-11,0 0-28,0 0-124,0 0-348</inkml:trace>
  <inkml:trace contextRef="#ctx0" brushRef="#br0" timeOffset="144667.649">3144 7638 716,'0'0'153,"0"0"-116,0 0 50,0 0-10,0 0-34,0 0 15,-116-71-36,83 71-15,-7 23-4,-5 19-3,1 12-1,4 9 1,9-4 3,13-7-3,11-12-2,7-9-5,0-9 5,15-10 0,17-12-4,6 0-6,4-15 0,2-19 7,-7-4-14,-4-7 6,-12 2 4,-4 2 9,-7 4 2,-5 8 7,-3 10 3,1 11 14,-3 8-3,0 0-16,4 8-7,3 31-13,-3 19 13,4 20 4,2 15 2,-3 14-2,-1 5-3,-1 4 1,-5 5 1,0-3-2,-8-7 2,-18-11-3,-9-12 0,-5-19 0,-5-13-1,1-19 0,3-21 1,1-16 1,3-10 8,1-38-9,5-24-3,15-25-16,16-12 13,6-7-5,35 3-1,14 10-2,11 9-1,4 9-3,6 4-8,-2 5 24,-5 8-10,-14 7-24,-12 9-3,-17 10-10,-9 12 32,-11 10 17,-6 8 3,0 7 13,0 5 24,0 0-17,-6 0-10,-8 7-13,-1 21-9,-2 9 2,5 4 3,4 1 1,7 0-6,1-3 3,0-10-1,13-4-28,12-11-15,1-8 0,6-6-20,1-6-9,0-26 19,-3-8 0,-6-4 5,-9-5 41,-4 3 14,-4 6 28,-5 12 40,-2 14-9,0 14 24,0 0-16,0 18-67,0 22 0,0 9 3,0-2 6,0-4 6,9-12 15,7-10 29,4-9-10,0-8 4,0-4-10,4-3-4,1-23 5,2-13-8,-3-8-25,-9-1-11,-5 7-21,-6 16-83,-4 15-134,0 10-85</inkml:trace>
  <inkml:trace contextRef="#ctx0" brushRef="#br0" timeOffset="145192.6981">3875 7860 776,'0'0'190,"0"0"-160,0 0 19,59-106-22,-49 78 10,-2 5-4,-8 10-26,0 5 5,0 6 9,0 2-12,-10 0-7,-9 9-1,-6 20-1,-2 9-6,1 6 2,10 2 3,7 0 0,9-6-5,0-3-10,11-12-26,16-6 6,7-12 19,5-7 11,9-3 6,-1-28 3,8-5 1,-10-7 0,-5 1 0,-11 4 0,-10 6 2,-9 12-4,-8 11 12,-2 7 4,0 2-9,0 0-9,0 11-11,-12 12 10,-3-2 1,2-8-18,10-6 2,3-7 16,0 0 1,2-17 4,25-10 1,6-7-6,6 1 0,-4 13 0,-3 10 10,-8 10-7,-2 0-3,0 22 0,-3 12 12,-6 7-4,-7 0-7,-6 4 0,0 2-1,-31 4-56,-15-7-134,-12-6-167</inkml:trace>
  <inkml:trace contextRef="#ctx0" brushRef="#br0" timeOffset="145493.7448">3764 7377 935,'0'0'44,"0"0"-44,0 0 0,0 0-1,0 0 1,0 0 4,-30 80 15,-20-59 1,-4-14-11,5-7 4,11 0 2,11-14 20,14-4 16,9 4 7,4 0-38,0 0-9,29 0-11,11 3 0,9 8-3,0 3 2,-6 3-8,-14 20-191,-14 7-269</inkml:trace>
  <inkml:trace contextRef="#ctx0" brushRef="#br0" timeOffset="146197.656">6428 7507 908,'0'0'81,"0"0"15,0 0 11,0 0-52,0 0-22,0 0-28,0 6-5,-9 31-5,-5 15 3,3 8 2,5 4 4,2 0-1,4-4-1,0-6-1,6-8 1,15-6-4,3-13-1,10-9-3,1-14 0,5-4 6,0-12 0,0-26 1,-4-12 8,-7-17-2,-12-10-1,-7-6 4,-10 4-3,0 13-3,0 20-3,-2 18-1,-6 13-1,2 8-49,4 7-55,2 0-192,0 3-253</inkml:trace>
  <inkml:trace contextRef="#ctx0" brushRef="#br0" timeOffset="146439.3492">7142 7371 168,'0'0'1045,"0"0"-1019,0 0-12,0 0-2,-92 162 3,57-75 12,6 3-1,6-5-12,9-12-7,12-9-3,2-10-4,0-5 0,18-13-5,3-10-51,0-13-64,4-13-171,1-3-231</inkml:trace>
  <inkml:trace contextRef="#ctx0" brushRef="#br0" timeOffset="146813.0641">7244 7682 351,'0'0'793,"0"0"-774,0 0-17,0 0 3,0 0-3,125-30 0,-63 23-2,-4-2 0,-11 6-1,-13 3-21,-17 0-2,-10 0 4,-7 9-1,0 9 10,0 5 10,-22 8 1,-10 4 7,-3 2 6,0 4 14,-6 0-1,3-5-8,6-1-6,8-9 8,8-5-4,12-1-1,4-6-15,0-2 0,18 3 0,18-4 11,13-4-5,9-7 1,2 0-2,-4 0-5,-10-14-11,-1-6-104,-13-5-163,-15-4-312</inkml:trace>
  <inkml:trace contextRef="#ctx0" brushRef="#br0" timeOffset="147062.9119">7719 7507 1024,'0'0'130,"0"0"-130,0 0 1,0 0-1,169 75 34,-116-19-2,-15 12-17,-15 4-1,-21 4-7,-2-2 2,-21-5 12,-14-9-3,0-13 6,1-10-16,9-15-3,10-8-5,6-9-11,9-5-55,0-9-68,0-25-134</inkml:trace>
  <inkml:trace contextRef="#ctx0" brushRef="#br0" timeOffset="147272.6959">8347 7865 1121,'0'0'100,"0"0"-94,145-32 29,-69 18-4,0-3-18,-16 8-13,-15 2-11,-19 3-70,-12 4-104,-14 0-167,-2 0-220</inkml:trace>
  <inkml:trace contextRef="#ctx0" brushRef="#br0" timeOffset="147453.0641">8373 8073 920,'0'0'134,"0"0"-104,0 0 41,131 2 2,-58-2-28,-6 0-26,-14 0-19,-16 0-2,-16 0-72,-18 0-170,-3 0-324</inkml:trace>
  <inkml:trace contextRef="#ctx0" brushRef="#br0" timeOffset="148141.7337">10315 7340 688,'0'0'205,"0"0"-149,0 0-30,0 0 34,34 135 20,-34-72-28,0-7-29,0-5-4,0-13-2,0-11-10,0-15-3,0-8 0,0-4-1,0 0 4,0 0 2,18-23 3,11-6-7,6-3-5,3 8 0,1 3 3,-5 11-3,3 10 0,-6 0-2,-4 7-4,-7 17 3,-7 3 1,-6 2 2,-7 0-1,0 0 2,-13 0 0,-14 0 3,-8-5-3,5-2-1,-3-4 0,4-4-1,2-8-27,2-3-48,7-3-88,1-5-159,1-21-103</inkml:trace>
  <inkml:trace contextRef="#ctx0" brushRef="#br0" timeOffset="148308.1358">10438 7331 806,'0'0'129,"0"0"-127,0 0-2,0 0 0,130-10-13,-84 8-132,2-2-118</inkml:trace>
  <inkml:trace contextRef="#ctx0" brushRef="#br0" timeOffset="148755.5417">10851 7399 878,'0'0'99,"0"0"-89,0 0 36,0 0-26,0 0 26,178 14-23,-111-14-18,-7 0-4,-13 2-1,-13 3 0,-17-2-1,-11 1-1,-2 1-2,-4 0-3,0 7 7,-4 6 6,-15 5 4,-8 2 2,-3-2-1,-2 0 0,-4 6-2,-2-1 0,-2 4 0,2 0-2,7-2-2,8-6-3,15-2 2,8-6-1,0-2-3,13-2 8,28 0 7,16-5 12,15-2-6,15-5 6,11 0-6,1 0-9,-1 0-3,-16 0-6,-25 0-3,-24 0-5,-17 3-40,-16-2-61,0 4-69,-36 2-132,-19-1-104</inkml:trace>
  <inkml:trace contextRef="#ctx0" brushRef="#br0" timeOffset="149131.3139">9771 8223 915,'0'0'133,"0"0"-121,0 0 18,0 0 9,170 6 23,-27 7 2,26-3-20,32-1-13,26 2-3,12-1-1,8-1-12,-9 0-11,-18-6 3,-22 0 1,-38-3-1,-33 0 4,-36-5 9,-29-8-3,-21 2-1,-21 4-6,-9-2-6,-6 8-4,-5-2-12,0 3-51,0 0-73,-11 0-264</inkml:trace>
  <inkml:trace contextRef="#ctx0" brushRef="#br0" timeOffset="156517.5446">9966 8988 755,'0'0'87,"0"0"-81,0 0-6,0 0 40,0 0-11,0 0-1,-85 106-7,62-92-9,2-11-1,0-3 9,1 0 19,5 0-1,2-19-10,8-8-8,5-4-11,0-1 2,8-1-9,19 5 0,3 5 2,10 6-3,-7 9 1,1 8-2,-5 0-1,-3 4 0,-7 20 1,0 10-1,-8 4-5,-7 5 6,-4-1 0,0 2 0,-13-2 0,-16 4 7,-8-7-7,-8 2 2,-2-3 0,-2-8 0,7-6 0,9-9 0,8-10-1,10-5 2,10 0 4,5 0 1,0-10-8,4-5 0,21-2 1,4 5 2,4 6 3,-2 6-5,0 0 1,-4 9-4,-2 10 3,-5 5-1,0-4 1,-4 2-1,-5-3-1,-1-3-26,0 2-70,-4-6-86,-1-5-131,-5-7-218</inkml:trace>
  <inkml:trace contextRef="#ctx0" brushRef="#br0" timeOffset="156700.3734">10186 9274 915,'0'0'115,"0"0"-108,0 0-4,119-27 1,-66 15-3,0 1-1,-6 5-64,-7-2-165,-15 1-103</inkml:trace>
  <inkml:trace contextRef="#ctx0" brushRef="#br0" timeOffset="157073.2218">10539 9073 821,'0'0'59,"0"0"-58,0 0-1,138-34 3,-70 22 4,-2 4 7,-13 6-8,-17 2-6,-16 0-1,-14 2-13,-6 15 14,0 7 5,-17 3 31,-12 4-5,-14 3 9,1 3-5,-2-6-4,7 1-6,5-3 5,14-3-7,4-5-3,12 2-7,2-4-2,0-1-2,18-2 2,22-4 3,13-3-2,14-8-8,4-1 3,-3 0-7,-10-1-14,-12-11-104,-13-1-106,-14-5-240</inkml:trace>
  <inkml:trace contextRef="#ctx0" brushRef="#br0" timeOffset="157306.5048">11183 8819 853,'0'0'209,"0"0"-209,116 36 20,-51 15 58,-1 8-33,-12 10-7,-15 1-12,-22 0-13,-15-4-12,-13-1 1,-28-5-2,-15-7-2,-7-6-36,-1-6-47,-2-8-66,0-11-148,-13-10-92</inkml:trace>
  <inkml:trace contextRef="#ctx0" brushRef="#br0" timeOffset="157687.8184">9787 8751 572,'0'0'152,"0"0"-104,-151 150 95,91-61-28,6 8-39,6 7-11,11 1-10,17-7-20,10-7-12,10-12-12,15-7-8,20-14-3,16-5-19,19-13-80,10-12-179,8-20-284</inkml:trace>
  <inkml:trace contextRef="#ctx0" brushRef="#br0" timeOffset="158161.5852">12415 8955 711,'0'0'190,"0"0"-97,0 0 8,0 0-43,0 0-25,-142 101-5,104-26 3,0 6-5,7-3 3,9-3-9,8-9-7,12-8-6,2-8-6,0-6 0,16-10-1,8-8-17,5-8-41,9-14-55,0-4-67,2-14-176</inkml:trace>
  <inkml:trace contextRef="#ctx0" brushRef="#br0" timeOffset="158581.4418">12529 9078 727,'0'0'78,"0"0"-74,0 0 16,145-90 61,-83 81-45,-8 9-14,-12 4-6,-19 30-16,-21 10-7,-2 3 7,-18-1 5,-21-4 5,-4-6-4,-2-7 0,7-8-3,4-10 2,17-4-4,8-5 0,7-2 3,2 0 8,0 0 0,13-6 8,18-8-17,5 4 5,4 4 10,-4 6-7,-4 0-1,-6 4-5,-8 16 5,-7 2-9,-11 6 5,0 0 10,-7 1 4,-22-1 1,-10-3-6,-1-3-2,-3-1-6,2-8-7,8-4 0,6-7-14,7-2-62,11-4-87,9-24-290</inkml:trace>
  <inkml:trace contextRef="#ctx0" brushRef="#br0" timeOffset="159007.664">13062 9131 977,'0'0'50,"0"0"-44,0 0 2,0 0 15,138-35-8,-84 26 4,-5 4-16,-3 1-1,-10 4-2,-9 0-1,-9 0 0,-12 0-1,-1 0-2,-5 5-4,0 11 2,-5 7 6,-17 3 7,-5 3 5,-1 2-1,-6-1 1,-2 2 8,-4 0-11,-2 0-3,4 2 5,4-2-6,7-4-3,11-3 8,13-7-2,3-4 0,0 0 2,15-7 4,19-2 0,10-5 5,9 0-6,-1 0-8,0-10-5,-9-2-21,3 2-72,-6-4-53,-3-5-218</inkml:trace>
  <inkml:trace contextRef="#ctx0" brushRef="#br0" timeOffset="159183.7411">13615 9368 931,'0'0'44,"0"0"-42,114-49 5,-64 30-7,5 3-44,-2 0-224,-13-3-251</inkml:trace>
  <inkml:trace contextRef="#ctx0" brushRef="#br0" timeOffset="159367.6053">14105 9126 198,'0'0'903,"0"0"-872,0 0 9,0 0 0,0 0-10,0 0-6,-33 109-9,33-72-13,0-2-2,0 2-3,0 0-46,0-5-66,0-9-161,-11-11-202</inkml:trace>
  <inkml:trace contextRef="#ctx0" brushRef="#br0" timeOffset="159661.561">14049 8843 6,'0'0'1074,"0"0"-1064,177-42-3,-70 48 57,4 42-21,-4 22 0,-20 22-24,-31 13-13,-36 8-6,-20 3 9,-38-2 5,-31-10 6,-14-12 4,1-18 1,7-18-3,18-15-7,13-15-11,20-12-4,8-12-4,6-2-45,4 0-47,1-14-178,1-6-385</inkml:trace>
  <inkml:trace contextRef="#ctx0" brushRef="#br0" timeOffset="162667.4602">18542 6571 1116,'0'0'79,"0"0"-65,0 0 66,0 0-42,0 0-36,-12 178 2,-4-32 12,-5 13-5,0 9-7,3-13-2,11-19-1,7-27 1,0-33-2,29-25-1,9-25-1,11-19-1,5-7 1,0-28 0,-8-23-2,-10-14 0,-18-6 3,-18-8 0,0 0-7,-33 7 1,-15 10-5,-2 14 4,-2 13 3,6 4 3,16 1-4,13-1-3,17-5-17,0-3-27,28 2-14,17-3-14,6 8 14,1 2 8,-4 0 39,-5 6 20,-5-1 5,-14 7 29,-8 7 9,-10 3 4,-6 4 1,0 2-4,0-1-9,0 3-26,0 0-1,-8 0-8,-6 0-3,1 21 3,0 2 2,3 9-2,8 3-1,2 2-2,0-2 5,0-5-2,10-4 0,9-8-3,6-8 3,6-10 0,2 0 2,3-17 2,-5-16 0,-4-5 3,-7 0 6,-7 6-1,-7 8-5,-4 12 8,-2 7 1,0 5-15,0 0-1,0 0-1,-12 11-2,8-7-3,1-4-7,3 0 2,0-2 6,19-20 2,12-5-2,9 4 2,-3 9 2,1 5 0,-2 7 1,-9 2-2,-5 0-3,-8 9 1,-10 12-1,-4 7-19,0 6-25,-18 3-32,1-7-32,5-7-90,12-14-23,0-9-49</inkml:trace>
  <inkml:trace contextRef="#ctx0" brushRef="#br0" timeOffset="163027.6246">19587 6733 336,'0'0'533,"0"0"-499,0 0 21,0 0 38,0 0-44,-139 135-18,122-94-18,5-2-10,12-8-3,0-4 1,3-9-1,23-11-23,12-7-7,7-9 17,9-29-1,-4-12 11,-4-10 3,-13-11 5,-11-1 0,-13-4 2,-7 4 26,-2 16 6,0 19 21,0 19 3,0 15-3,0 3-19,-6 24-38,-6 29 1,-1 28 1,4 12 7,7 9-7,2 0-3,0-8-1,0-12-1,5-16-44,-3-13-23,-2-16-44,-7-20-140,-36-15-342</inkml:trace>
  <inkml:trace contextRef="#ctx0" brushRef="#br0" timeOffset="163179.7859">18960 6479 764,'0'0'406,"0"0"-399,0 0-3,0 0-4,0 0-75,0 0-145,100-63-262</inkml:trace>
  <inkml:trace contextRef="#ctx0" brushRef="#br0" timeOffset="163711.6338">20516 6450 932,'0'0'46,"0"0"-33,0 0 70,0 0-48,114-32-11,-93 73-6,-9 15-9,-12 12-5,0 8 1,-6 0-2,-3-4-2,7-11-1,2-22-39,0-16 18,22-19 6,7-4 13,5-25 2,4-19 4,-5-9 1,-6-7 4,-6 3-8,-5 3 6,-7 12-1,-2 18 18,-5 10 18,-2 12 11,0 2-13,0 0-40,0 26 1,0 14-1,0 10 3,0 4-2,0 5-2,0-3-28,0-8-75,0-8-103,11-14-109,2-17-15</inkml:trace>
  <inkml:trace contextRef="#ctx0" brushRef="#br0" timeOffset="163989.0911">21103 6909 583,'0'0'81,"0"0"0,0 0 95,0 0-116,13 109 12,-13-90-21,2-8-24,-2-7-13,2-4-7,0 0 9,6-20 38,3-16-22,1-12-28,11-2 0,0 8 3,-1 11 2,0 18-4,-2 8 5,1 5-5,-4 5 1,1 20-3,-7 6-3,1 1 3,-8 2-6,-4-1-10,0 2-43,0-3-67,0-6-171,-8-9-207</inkml:trace>
  <inkml:trace contextRef="#ctx0" brushRef="#br0" timeOffset="164131.5724">21591 6770 942,'0'0'49,"0"0"-49,144-79-1,-78 61-79,-6 2-205,-16 9-249</inkml:trace>
  <inkml:trace contextRef="#ctx0" brushRef="#br0" timeOffset="164282.55">21830 6978 1138,'0'0'72,"0"0"-68,0 0 16,0 0-20,146-62-60,-86 41-242,-8-2-318</inkml:trace>
  <inkml:trace contextRef="#ctx0" brushRef="#br0" timeOffset="164521.182">22312 6421 1004,'0'0'55,"0"0"-31,141-97 56,-74 87-40,-5 10-19,-6 0-6,-18 20-9,-22 13-1,-16 9-3,-3 6 17,-27 2 4,-8-2 4,1-6-15,12-6-8,6 1-3,11-5-1,3 1-24,5 7-73,0 7-86,0 6-206,-7 10-256</inkml:trace>
  <inkml:trace contextRef="#ctx0" brushRef="#br0" timeOffset="164777.6545">22498 7287 746,'0'0'345,"0"0"-309,0 0 5,0 0 23,0 0-33,0 0-15,71 76-15,-71-53 0,-2-6 1,-20-3 2,-5-10-1,2-4 5,8-4-5,6-22 2,6 0 1,5 1-6,0 8 3,2 2-1,14 10-2,-7-2-1,0 6-12,-9 1-93,0-2-311</inkml:trace>
  <inkml:trace contextRef="#ctx0" brushRef="#br0" timeOffset="165435.4918">18463 5378 886,'0'0'80,"0"0"-66,130-61 50,-49 32 5,7 5-39,-12 7-20,-20 12-10,-26 5-3,-18 0-36,-12 0-66,0 0-57,-7 7 99,-20 1 34,-6-1-23,2-1 47,2 2 5,6 5 29,8 10 28,3 5-12,8 5 27,4 6-32,0 0-9,0 2-4,2 3-2,3 2-16,-5 4-8,0 1-1,0-3-62,0-8-97,0-12-62,0-10-48</inkml:trace>
  <inkml:trace contextRef="#ctx0" brushRef="#br0" timeOffset="165721.6695">18931 5711 679,'0'0'35,"0"0"-12,0 0 28,0 0-14,0 0-8,0 0-20,44 102-8,-25-90-2,1-6 9,5-6 0,1 0 2,0-18 9,-2-13 0,0-6 20,-11-1 35,-11-1-8,-2 7 2,0 11-21,-22 6-10,-7 11-17,-6 4-20,-6 3-4,-3 20 3,1 8-18,10 1-68,11-5-86,15-4-118,7-13-144</inkml:trace>
  <inkml:trace contextRef="#ctx0" brushRef="#br0" timeOffset="173925.5653">10902 7447 36,'0'0'75,"0"0"11,0 0-8,0 0-13,0 0 2,0 0-7,0 0-8,0 0-5,0 0 2,0 0 3,0 0-10,0 0-3,0 0 0,0 0 12,0 0 10,0 0-14,0 0-6,0 0-10,0 0-6,0 0-12,0 0-8,0 0 1,0 0-6,0 0 0,0 0 2,0 0-2,0 0 1,0 0 0,0 0 0,7 0 3,1 0 1,1 0 0,-2 0 5,2 0-8,-2 0 1,-1 5-1,2-2 0,0-1-2,-1-1 1,3 2 2,2 0-3,1-3 2,1 0 0,-3 0 1,0 0 1,-2 0 2,0 0-6,-3 0 1,-1 0 1,-3 0 0,2 0-2,1 0 1,2 0-1,2 0 1,-2 0-1,2 0 0,-1 0 0,-1 0 2,0 0-2,-3 0 0,3 0 0,-1 0-1,3 0 3,3 1-4,-1 1 4,3 2-4,-2-1 4,1-3 0,-1 0-2,-1 0 1,-1 0-3,-4 0 4,-2 0 1,-4 0-3,0 0 1,0 0 0,0 0 0,0 0-1,0 0 1,0 0 0,0 0 0,0 0 0,0 0 0,0 0 0,0 0 0,0 0 1,0 1 0,0 5-1,0 3 4,-16 4-4,1 4 1,1-1-1,3-4-1,3-3 0,-2-1 2,2 1-2,0-4 1,3 2-1,0-3-1,-2 2 1,0 0 0,-1 3 2,-4 2-1,3 0 0,-4 1-1,0 0 0,0 1 0,-1-3 0,3-1 0,2-2 0,3 0 0,-3-2 0,6 1 0,1-2 1,0 2-2,-3-2 1,3 3 0,0-2 0,-4 4 0,0-2 0,2-2 0,0 4 0,-1-4 0,-1 2 0,2-1 0,-5 1 1,6 0-1,-4-1 0,1 0-1,2-1 1,1-4 0,3 3-1,0-4 0,-3 0-2,3 0 3,0 0-3,0 0 3,0 0 0,0 0 1,0 0-2,0 0 1,0 0 0,0 0-1,0 0 0,0 0 1,0 0-1,0 3 1,-2-2-1,0 3-2,0 0 3,2-1 0,0-2-3,0-1-4,-2 0 6,2 0-2,0 2-1,0-2 1,0 0 2,0 0 0,0 0-3,0 0 3,0 0 1,0 2-3,6 3 6,8-4-3,-1 3 0,3-2-2,-1 0 2,3-2 0,-3 0 0,2 0 0,-2 0 4,5 0-4,0 0 0,2 0 0,1 0 0,1 0 1,1 0 0,-2 0-1,0 0 1,0 0-1,-3 0 1,0-2-1,-2 0 0,-2 1 1,-1 1 0,3-3-1,-3 2 2,-1-4-2,1 3 1,-4-1 3,3 3-4,-3-3 0,-5 3 1,2 0-1,-5 0 0,5 0 0,0-3 0,2 3-2,3 0 2,1 0 3,1 0-2,1 0-1,-3 0 0,0-1 0,-2 1 1,-2-2 0,5 2-1,-5 0 1,-1 0-1,3-2-1,-2 1 1,3-2 4,-4 3-2,2-2-1,-4 2 5,-2 0-5,1-2 4,-5 2 2,0 0 3,0-1 4,0 1 1,2 0-3,-2 0 5,0 0-2,0 0-12,0 0 0,0 0-3,0 0-26,0 0-63,0-5-102,0-5-325</inkml:trace>
  <inkml:trace contextRef="#ctx0" brushRef="#br0" timeOffset="181541.8232">5950 11035 270,'0'0'173,"0"0"-101,0 0 14,0 0 9,0 0 14,0 0-20,0 0-23,0-12-5,0 12-1,0 0-26,0 0-16,0 0-3,0 0-8,0 0 1,-8 4-5,-5 12 2,-1 5 6,1 0-9,7 4 5,-4 0-7,6 5 6,1 6-5,-1-2 3,2-2 4,0 2-7,0-2 5,2 3-3,0 1-1,0-1-2,0 0 2,4-1-2,9-4 0,1-4 1,-1-6 0,1-3-1,1-8 1,3-4 0,1-5-1,6 0 1,5-2 4,5-21 5,-1-3-3,-3-8-2,-3-2 0,-1-2 0,0-4 0,-4 0 8,-3-2-1,-5-5-7,-5 5 3,0 2-2,-5 6 4,-3 4-5,-2 8 3,0 6-8,0 8 0,0 8-10,0 2-26,0 0-47,-4 0-168,1 5-225</inkml:trace>
  <inkml:trace contextRef="#ctx0" brushRef="#br0" timeOffset="181879.0136">6675 10990 717,'0'0'55,"0"0"16,0 0 37,0 0-56,0 0-38,0 0-14,-55 69 1,24-18 8,2 4 15,-2 1 10,8-4 6,7-6-10,10-4-12,6-5-9,0-8-4,0 4-4,8-8-1,8 0 0,5-3-2,0-4-53,4-4-83,0-9-167,-1-5-127</inkml:trace>
  <inkml:trace contextRef="#ctx0" brushRef="#br0" timeOffset="182282.4382">6766 11226 872,'0'0'77,"0"0"-66,0 0-7,0 0 13,0 0 3,0 0-4,160-44-9,-114 35-3,-3-1 2,-10 4-5,-9 4 1,-8 2-2,-10 0 0,-3 0-11,-3 0-9,0 16 20,-3 7 7,-19 9 14,-7 2 1,-5-2 0,-1 1-7,2 0-6,1-1 5,3-4-5,9-7-2,11-9-2,5-1 4,4-5-1,0 0-8,23-2 7,12 0 10,9-4 10,5 0-7,5 0-15,-3-10-2,-4 2-3,-5-2-94,-7 0-115,-12-4-213</inkml:trace>
  <inkml:trace contextRef="#ctx0" brushRef="#br0" timeOffset="182547.4144">7308 10999 856,'0'0'103,"0"0"-95,0 0 5,0 0 44,150 52 32,-101-13-21,-9 6-28,-13 0-14,-16 1-14,-11 0-1,0-3 2,-29 3 1,-11-2 7,-4 1-10,-4-5-7,9-7-2,7-1-2,10-15-22,10-5-53,11-12-85,-2 0-175,3-18-170</inkml:trace>
  <inkml:trace contextRef="#ctx0" brushRef="#br0" timeOffset="185431.5898">5869 11915 129,'0'0'96,"0"0"-74,0 0 2,0 0 19,0 0-1,0 0 12,0 0 10,-14-2 1,12 2 7,2 0 5,0 0 7,-3 0-13,1 0-7,2 0-22,0 0-6,0 0-2,0 0 1,0 0-8,0 0-12,14 0-8,22 0 16,24 0 0,26 0 3,24 2 4,17 1-10,11-3-5,0 0 0,-4 0-7,-9 0-1,-13 0-2,-12 3 4,-10-1-3,-2 2 8,-10-1 5,-9-3 6,-12 0-2,-11 0-2,-17 0-3,-11 0-3,-11 0 4,-7 0-15,0 0-2,0 0-2,0 0-25,6 0-39,0 0-47,4-7-134,-6-9-394</inkml:trace>
  <inkml:trace contextRef="#ctx0" brushRef="#br0" timeOffset="186309.6215">6265 12372 382,'0'0'150,"0"0"-58,0 0 47,0 0-18,0 0-54,0 0-22,-4 0-3,4 0-1,0 0-14,0 0-19,4 0-7,21 0 11,13 0 14,9 0-2,10 0 4,-3 2-19,-4 2-7,-4 1 1,-8-2 2,-7 1-5,-6 1 1,-3-3 1,-12-1-2,-2 1-1,-8 0 0,0 0 1,0 0 0,0 1 0,0 0 0,0 3 0,-2 6-5,-12 6 5,-6 6 4,-9 5-3,-6-1 2,-5 2-1,-1 0 0,0-2 0,2-3 0,3 1 0,1-5 0,6-1-1,2-3-1,4-4 1,10-3-3,5-4 4,7-2-2,1-4 0,0 0-5,0 0 2,7 2 2,17 2 1,12-2 8,8 1 15,8-3-3,10 0-5,1 0 8,-1-3-1,-4-3-7,-14 3-6,-7-2-4,-18 3-4,-7 0 1,-8 2-2,-4 0 0,2 0-4,-2 0-32,5-8-42,3-14-164,4-17-503</inkml:trace>
  <inkml:trace contextRef="#ctx0" brushRef="#br0" timeOffset="193303.5689">8311 11566 413,'0'0'400,"0"0"-370,0 0-12,0 0 61,0 0-34,0 0-18,0 0 6,42 0 29,3 0 4,9-4-15,4-6-27,-4-2-12,-10 4-9,-6 5-3,-14 3-22,-7 0-85,-10 3-146,-7 13-74,0 2-109</inkml:trace>
  <inkml:trace contextRef="#ctx0" brushRef="#br0" timeOffset="193464.5348">8359 11853 821,'0'0'115,"0"0"-114,0 0 13,0 0 53,147-34-11,-67 16-27,-6 8-29,-10 10-36,-15 0-220,-11 0-216</inkml:trace>
  <inkml:trace contextRef="#ctx0" brushRef="#br0" timeOffset="194149.5161">10041 11328 983,'0'0'52,"0"0"-42,0 0-10,0 0 19,0 0 6,-2 137-1,2-91-14,0-9-7,0-10 1,0-13 0,0-7 1,2-5 0,0-2-4,3 0 0,4 0 1,6-14 1,12-6 4,4-4-5,3 7-2,1 11 2,-4 3-2,2 3 0,-6 0 0,-4 3 7,-5 12-3,-7 5-2,-6 4 6,-5 1-5,-5 9 8,-27 3 2,-5-2-4,-6-5-4,8-2-4,2-8 0,6-7-1,7-2-19,6-6-32,6-5-39,1 0-99,1 0-152</inkml:trace>
  <inkml:trace contextRef="#ctx0" brushRef="#br0" timeOffset="194384.0466">10099 11285 707,'0'0'296,"0"0"-278,0 0 27,181-62 23,-103 53-21,0 2-21,-8 1-16,-25 5-7,-13 1-3,-18 0-17,-12 0-83,-2 0-70,0 5-142,-22 7 8</inkml:trace>
  <inkml:trace contextRef="#ctx0" brushRef="#br0" timeOffset="194815.5642">9355 12168 511,'0'0'110,"0"0"-85,0 0 107,0 0-9,0 0-89,0 0-2,58 36 41,40-36 15,36 0-22,42-15-21,40-12-12,33 1-13,33 5 2,14 10-3,7 7 3,-11 4 13,-38 0-30,-47 0 4,-53 0 1,-46 0-10,-46 0 2,-26 0-1,-20 0-1,-13 0 0,-3 0-2,0 0-32,-6 0-48,-36 0-84,-23 0-342</inkml:trace>
  <inkml:trace contextRef="#ctx0" brushRef="#br0" timeOffset="196150.9836">9386 12954 211,'0'0'456,"0"0"-430,0 0-26,0 0 0,0 0 17,0 0 30,11 10-16,-11 2 21,-8 2 9,-8-7-25,-2 2-19,-2-6-3,1-3-2,5 0 4,3 0-3,1-9-2,6-11-3,4-2-6,0 0 0,16-1-1,10 3 0,5 3-1,3 3 1,2 3-1,4 7-1,-3 4 1,0 0 0,-11 18 0,-6 10-8,-9 9 3,-8 1 4,-3 3 1,0 5 0,-26 5 6,-6-1-3,-7-1 3,2-7-6,1-6 5,3-10-3,6-9-2,2-9 4,8-3-2,2-5 3,12 0 1,3 0 1,0 0 6,2-10-5,19 4-1,9 2 0,2 4 5,-6 0 1,-2 0-10,-1 10-1,-1 4-1,-1 1-1,-2 4-25,-1-4-64,0 0-100,-2-7-79,-1-8-181</inkml:trace>
  <inkml:trace contextRef="#ctx0" brushRef="#br0" timeOffset="196406.559">9816 13189 687,'0'0'214,"0"0"-183,0 0-18,0 0 39,0 0 23,0 0-31,150-9-28,-108 5-8,-9 0-8,-6 4-25,-9 0-106,-7 0-166,-2-6-63</inkml:trace>
  <inkml:trace contextRef="#ctx0" brushRef="#br0" timeOffset="196945.5659">10147 12954 673,'0'0'98,"0"0"-84,0 0 25,0 0-10,0 0 9,0 0-1,122-15-23,-78 10 2,1-2 7,-7 2 1,-3-1-5,-8 3-11,-6 3-6,-10 0 1,-3 0-3,-6 0 0,-2 0 0,0 0 0,0 0 0,0 0 4,0 10 1,-2 8 10,-13 7-3,-8-3-5,-1 7-3,-7 4 2,-1-3-1,1 4-1,4-6-4,6-2 2,5-5 0,9-5 7,3-4-8,4-4 3,0 1 5,0 1-7,11 2 14,18-2 6,13-4-2,7-6 7,7 0-10,0 0-4,-5-6-4,-6-2-9,-10 3-1,-12-1-51,-6-1-81,-10-3-161,-7-8-138</inkml:trace>
  <inkml:trace contextRef="#ctx0" brushRef="#br0" timeOffset="197208.9096">10632 12677 1005,'0'0'41,"0"0"-35,151 10 39,-68 20 29,2 12-23,-13 13-29,-24 5-5,-17 2-14,-21-1 5,-10 2-5,-10-2 3,-25-2-3,-9-2-1,-1-11 1,-2-8-3,-4-8-41,-5-6-79,-6-8-166,-12-15-200</inkml:trace>
  <inkml:trace contextRef="#ctx0" brushRef="#br0" timeOffset="197642.3409">9083 12651 786,'0'0'43,"0"0"21,0 0 28,-138 52-37,98 20-16,6 17 25,10 13-5,10 12-15,12 0-10,2-6-7,7-9-12,24-19-3,9-14-2,6-12-2,4-8-5,-1-9-1,-5-5-2,-3-10-15,-8-8-63,3-14-149,-11-2-207</inkml:trace>
  <inkml:trace contextRef="#ctx0" brushRef="#br0" timeOffset="198297.4705">11455 12726 875,'0'0'162,"0"0"-77,0 0-3,0 0-44,0 0-24,-96 116 2,58-49 4,9 6 0,7-5-7,12-5-1,10-4-10,0-6 0,14-7-2,15-10 0,3-6-2,-2-9-31,4-4-66,-5-13-89,-2-4-248</inkml:trace>
  <inkml:trace contextRef="#ctx0" brushRef="#br0" timeOffset="198752.7449">11671 12862 492,'0'0'346,"0"0"-336,139-90 30,-84 77 45,-6 13-61,-11 2-13,-14 26-11,-13 8-1,-11 4-8,0 0 9,-30-6 9,-4-2 0,-4-9-5,5-8 0,7-4 2,4-5-1,7-3 0,9-3-2,1 0 12,5 0 0,0 0 1,0 0-12,7 0-1,20 0 1,11 0 0,3 0 5,2 0-5,-7 3 1,-9 11 2,-10 2-2,-7 4 4,-10 2-1,0 4 9,-23 3 5,-18-2 2,-2 1-10,-5-3-7,5-6-4,4-5-3,6-7 1,10-3-3,8-4-6,12 0-68,3 0-46,7-11-186,17-17-366</inkml:trace>
  <inkml:trace contextRef="#ctx0" brushRef="#br0" timeOffset="199249.5152">12166 12904 948,'0'0'44,"0"0"-44,0 0 0,0 0 14,140-16-8,-100 16-6,-2 0 1,-4 0 4,-13 0-5,-6 0 1,-7 0-1,-6 0 1,-2 0 1,0 0 1,0 0-3,0 0-1,0 0-8,0 0 0,0 8 9,-12 8 8,-7 4-4,1 2-3,-1 2-1,-4 2-2,1 6 2,0-4 2,1 2-2,1-3 5,3-3 1,-3 2 16,4-3-5,5-5 3,5-1 2,5-7-2,1 0-3,0-1-5,0 1 2,15 2 3,11-4-1,12 1 5,6-8-9,0-1-8,3 0-2,0-1-2,-6-9-69,-2-1-56,-10 0-82,-6-3-199</inkml:trace>
  <inkml:trace contextRef="#ctx0" brushRef="#br0" timeOffset="199452.5563">12685 13133 778,'0'0'229,"0"0"-229,0 0 7,0 0-2,145-12-5,-80-3-4,-10 1-211,-7-3-132</inkml:trace>
  <inkml:trace contextRef="#ctx0" brushRef="#br0" timeOffset="199653.8257">13207 12891 1050,'0'0'90,"0"0"-64,0 0 8,0 0 11,0 0-23,-29 103-8,42-61-11,-2 0 1,-6 2-4,-5 0-8,0-2-53,0-1-80,-15-11-145,1-14-170</inkml:trace>
  <inkml:trace contextRef="#ctx0" brushRef="#br0" timeOffset="199915.3619">13133 12587 1096,'0'0'27,"123"-26"-24,-18 26 15,16 22 49,-1 28-28,-16 17-11,-21 12-10,-35 16-4,-31 9-3,-17 10 5,-43 1 1,-22-11-10,-8-23 1,2-18-4,2-22 2,14-14-6,10-11-20,17-16-153,13-5-553</inkml:trace>
  <inkml:trace contextRef="#ctx0" brushRef="#br0" timeOffset="202421.4917">3015 14476 525,'0'0'181,"0"0"-102,0 0 74,0 0-45,0 0-50,0 0-28,0 0-9,-107 46-10,70-13 0,1 13 1,-2 11-4,9 3-1,9 5-3,11-7-1,9-7-3,7-7-2,28-13-1,12-19 1,11-12 0,3 0-17,-1-29-4,-5-17 10,-10-3-2,-12 1 15,-12 2 3,-13 11 7,-6 12 0,-2 11 17,0 3-9,0 9-3,0 0-11,0 9-4,0 22-16,-6 13 15,2 6-1,4-1 0,0-13 2,8-8-8,19-12 2,2-11 3,4-5-5,1-5 8,-3-25 4,-6-10 3,-10-5 2,-6-2-3,-9 1 2,0 3 5,-19 8-13,-9 9-1,-7 13-2,-3 9-10,-1 4-41,8 0-29,12 6-78,11 10-167,8-2-36</inkml:trace>
  <inkml:trace contextRef="#ctx0" brushRef="#br0" timeOffset="203111.5051">3470 14680 545,'0'0'128,"0"0"-92,0 0 28,0 0 54,9 127-55,-7-81-32,0-7-8,2-8-5,-4-13-5,0-9-7,0-9 1,3 0-1,1 0 16,3-11 7,4-24-4,3-4-25,3 3 0,2 2 0,-7 18-2,2 12 1,-5 4-7,2 0-1,3 13-3,-2 18 5,-1 7 7,1 4 4,-3-2-3,3-6 0,-2-10-1,3-13 0,6-11 0,5 0 0,3-15 2,7-23 8,-1-8-1,-4-10-9,-4 3-1,-10 10-2,-7 12-2,-5 17 4,-3 6 0,0 8-5,0 0-8,0 0-20,0 13-25,3 9 11,7 5 36,1 2-13,7 1 21,1-4 4,-9 2 4,-1 2 8,-9 0 10,0 0-11,0-4 5,-9-4-7,-5-6-1,10-6-6,2-10 1,2 0 2,0 0-5,2-30 0,23-8-35,4-10 5,6-7 30,-1 12 2,-7 2 5,-5 19 26,-13 8 24,-3 11-3,-6 3-13,0 0-26,0 0-10,0 8-4,0 19 1,0 5-2,3 7 3,3-3-3,4 0-19,-2-6-90,4-8-89,-3-8-114</inkml:trace>
  <inkml:trace contextRef="#ctx0" brushRef="#br0" timeOffset="203240.9422">4172 14552 615,'0'0'304,"0"0"-288,0 0-16,0 0-16,0 0-229,0 0-97</inkml:trace>
  <inkml:trace contextRef="#ctx0" brushRef="#br0" timeOffset="204078.4459">4621 14650 1035,'0'0'32,"0"0"-18,0 0 18,0 0-9,-119 108-15,90-55-6,2 1 0,7-6 1,9-11-3,9-5-3,2-11-6,6-13-2,21-6-8,9-2 17,7-18-1,0-20-1,0-15-13,-10-5 10,-9-8 6,-11-2 1,-13-6 6,0 14 0,0 16 4,-10 10 23,-1 16 8,3 12 1,0 6-16,2 0-15,-1 4-11,-3 28-9,0 10 6,6 18 0,4 5-1,0 8 4,0 0-1,14-10 1,9-12-2,8-19-1,10-15-7,2-8 10,7-9-4,0-4-4,-4-22-8,-6-14-8,-9-4 3,-12 0 6,-9 2 15,-7 7 1,-3 13 7,0 12 20,0 10-11,0 0-6,-8 0-11,1 19-8,-6 12-3,-1 14 7,8-1-1,6-4 5,0-4-8,6-14-2,18-4-5,3-15 2,9-3 13,-3 0 0,0-15 4,-2-17 1,-8-5 3,-8-14 0,-7-2-3,-8 5-4,0 8-1,0 14-12,-10 12 8,4 10-1,1 0 0,1 4-13,4 0-9,0 0-24,0 15-9,0 4 28,4 5 7,15 3 7,0 3 18,-1 2 9,1 3 18,0-2 14,-6 1-17,1-2 8,-9-4-6,3-4-1,-6-4-16,3-4-5,-1-6 0,3-2-4,7-8-55,6 0-237,10-36-294</inkml:trace>
  <inkml:trace contextRef="#ctx0" brushRef="#br0" timeOffset="204537.0701">6764 14598 945,'0'0'123,"0"0"-123,0 0-12,0 0 12,0 0-1,0 0 1,8 114-3,5-100-5,7-3-2,7 1 8,8-7 2,10-2 13,1-2-4,-1-1 11,-5 0 7,-8 3 0,-17 6-8,-7-4 0,-5 8-9,-3 6-3,0 3 2,-4 7-1,-21 4 1,-1-1-9,-3-5-31,-2-4-56,-6-5-73,0-14-239</inkml:trace>
  <inkml:trace contextRef="#ctx0" brushRef="#br0" timeOffset="204694.5232">6845 14546 953,'0'0'22,"118"-70"-16,-47 44-5,-7 12-1,-7 8-39,-24 6-234,-27 2-247</inkml:trace>
  <inkml:trace contextRef="#ctx0" brushRef="#br0" timeOffset="205025.5364">6118 15291 812,'0'0'58,"0"0"-57,165 11 124,-33-11-20,37 0-33,27 0-13,29-11-18,16-4-1,6-7-17,4 0-13,-18-5-1,-23 4-5,-32-8-3,-37 4 10,-39 4-3,-36 0 11,-28 6-5,-19 10-7,-13 2-4,-6 3-3,0 2-25,-38 0-56,-35 19-98,-39 10-263</inkml:trace>
  <inkml:trace contextRef="#ctx0" brushRef="#br0" timeOffset="205622.475">6243 15719 562,'0'0'258,"0"0"-249,0 0-9,0 0 0,0 0 1,0 0 0,-67 71 3,49-68 5,1-3 17,3 0 17,1 0 0,4-10-12,4-3 2,5-4-3,0 2-20,0 0-8,18 1-2,7 5 0,4 0 0,0 9 0,0 0 0,-2 0-2,-6 9 1,-5 12-1,-7 7 2,-7 2 2,-2 7-1,-2 6 8,-23 4 3,-6-3-3,-2-8-3,-3-5 0,2-4-4,4-15 5,5-2-2,10-10 5,5 0 18,8 0 7,2 0 5,0 0 0,2-14-24,23-4-11,2-3-1,4 11 8,-2 2 0,-2 7-12,-5 1 0,0 0 2,-4 0-4,-5 9 2,1 1 0,-3 6-2,-2-1-7,2-3-18,0 7-23,1-2-23,1 3-33,0-4-161,0-6-65</inkml:trace>
  <inkml:trace contextRef="#ctx0" brushRef="#br0" timeOffset="205791.5369">6515 16078 1027,'0'0'87,"0"0"-84,0 0 6,129-75 15,-73 52-24,-5 6-5,-4 4-86,-11-1-182,-13-4-202</inkml:trace>
  <inkml:trace contextRef="#ctx0" brushRef="#br0" timeOffset="206148.9577">6958 15839 993,'0'0'118,"0"0"-116,0 0-2,119-49 14,-54 29-4,-3 8-3,-11 12-5,-15 0 0,-14 0-2,-13 0-5,-7 0-1,-2 0 4,0 19 2,-16 11 5,-13 0 3,-6 8 0,-5 0 4,2 3 1,2-9 0,7-1 2,6-4-3,12-9 3,7-5-6,4-8 1,0 2-10,23-2 0,17-5 2,18 0 4,10 0 2,7-5-8,-4-12-31,-11-1-73,-13 0-149,-16-8-128</inkml:trace>
  <inkml:trace contextRef="#ctx0" brushRef="#br0" timeOffset="206347.4591">7605 15611 970,'0'0'73,"0"0"-42,0 0 51,158 4-9,-102 28-28,-7 16-12,-16 10-17,-19 8-5,-14 10-2,-29 9-8,-27 1-1,-13-10-39,-4-6-34,-10-12-65,-12-8-104,-16-22-167</inkml:trace>
  <inkml:trace contextRef="#ctx0" brushRef="#br0" timeOffset="206593.343">5817 15623 1180,'0'0'74,"0"0"-71,-141 63-2,97 0 26,2 13-2,9 12-15,17 2-1,14 5-7,2-2-2,39-3-3,31-10-10,25-22-52,29-27-66,13-31-227,8-21-389</inkml:trace>
  <inkml:trace contextRef="#ctx0" brushRef="#br0" timeOffset="207007.8447">8010 15659 1089,'0'0'130,"0"0"-118,0 0 3,0 0 5,0 0 1,-62 152 2,45-86-6,7-2-8,10-2-5,0-9-2,2-7-2,21-6-1,6-10-5,2-8-46,2-8-48,3-11-96,3-3-204</inkml:trace>
  <inkml:trace contextRef="#ctx0" brushRef="#br0" timeOffset="207409.49">8325 15784 850,'0'0'119,"0"0"-111,0 0 2,0 0 23,0 0-21,134-17-12,-120 40-6,-10 3 5,-4 6-2,0-5 3,-25 4 10,-6-1 0,0-12-6,4-4 1,9-6-3,6-4 1,9 2-2,3-6-2,0 0-3,0 0-13,13 0 17,13 4 4,8 0 1,1 2 5,-6 6 7,-4 2-5,-9 0-1,-10 2 0,-6 3 12,0 0 11,-12 3-8,-17-5-10,0 2-7,0-6-6,4-6 0,2-7-3,3 0-42,5 0-68,4-4-201,6-14-222</inkml:trace>
  <inkml:trace contextRef="#ctx0" brushRef="#br0" timeOffset="207799.8228">8710 15841 752,'0'0'339,"0"0"-336,0 0 0,119-34 0,-77 29 1,0 2 1,-6 3-5,-11 0-4,-7 0 3,-10 0-1,-3 0-3,-5 0 1,0 0 1,0 0 0,0 0-5,0 3-1,0 16 9,-15 8 3,-8 4 0,-9 5 0,0 3 1,-7 1-3,6 0 2,4-12-1,7-3 2,8-10 9,8-5 6,6-2-7,0-4-3,0 0-2,22 1 0,9-5-2,11 0 1,3 0 1,6-5-7,1-10-72,-3 4-98,-7-7-228</inkml:trace>
  <inkml:trace contextRef="#ctx0" brushRef="#br0" timeOffset="207967.9098">9256 16008 229,'0'0'860,"0"0"-853,0 0-2,0 0-5,130-45 0,-77 32-74,-6-1-251,-13-2-135</inkml:trace>
  <inkml:trace contextRef="#ctx0" brushRef="#br0" timeOffset="208129.4594">9578 15837 487,'0'0'571,"0"0"-487,0 0-31,0 0-19,0 0-22,0 0 7,11 69-12,-4-39-4,-5 5-3,-2 2-20,0-1-88,0-5-169,-7-12-203</inkml:trace>
  <inkml:trace contextRef="#ctx0" brushRef="#br0" timeOffset="208407.1044">9478 15611 994,'0'0'80,"0"0"-65,198-45 49,-103 45-18,6 18-16,-11 26 2,-13 14-8,-17 9-11,-24 5 0,-18 0-7,-18 2 9,-6-1 3,-37-5 1,-8-6 8,-7-6-4,0-10-9,2-11-8,3-7-5,12-16-1,12-2-8,11-10-50,14-5-49,4-35-155</inkml:trace>
  <inkml:trace contextRef="#ctx0" brushRef="#br0" timeOffset="208992.5347">10521 15057 899,'0'0'113,"0"0"-112,0 0 1,0 0 38,0 0-7,171-3-5,-95-4-9,-4-6-3,-17 10-14,-14 1-2,-22 2-55,-14 0-121,-5 0-111,-14 14-56</inkml:trace>
  <inkml:trace contextRef="#ctx0" brushRef="#br0" timeOffset="209172.4068">10590 15276 670,'0'0'230,"0"0"-224,0 0 0,0 0 96,122 12-38,-51-12-13,-3-2-27,-8-8-24,-14 4-4,-15-1-83,-12 6-151,-13 1-88</inkml:trace>
  <inkml:trace contextRef="#ctx0" brushRef="#br0" timeOffset="210327.7007">12228 14614 570,'0'0'160,"0"0"-70,0 0 70,0 0-28,0 0-63,0 0-18,0 0-38,-11-22-11,0 72 8,-9 16 15,0 1-12,-2 4-4,-5-4-9,0-5 3,3-4-3,1-8-11,8-9-44,11-14-63,4-10-60,0-15-124,0-2-61</inkml:trace>
  <inkml:trace contextRef="#ctx0" brushRef="#br0" timeOffset="210573.3478">12222 14575 235,'0'0'427,"0"0"-371,0 0 65,0 0 27,0 0-90,0 0-33,93-59 2,-68 91 10,-3 14-5,-4 12-7,-4 7 1,-9 6-17,2-2-5,-4-8-3,1-4 1,-4-12-2,0-4-19,0-11-51,0-6-72,0-7-74,0-12-69,0-5-216</inkml:trace>
  <inkml:trace contextRef="#ctx0" brushRef="#br0" timeOffset="210749.8236">12101 14950 742,'0'0'218,"0"0"-215,0 0-2,114-71 27,-33 50-12,0 4-16,-6 9-16,-17 5-221,-21 3-147</inkml:trace>
  <inkml:trace contextRef="#ctx0" brushRef="#br0" timeOffset="211090.3285">11644 15346 694,'0'0'156,"0"0"-155,0 0 85,0 0 37,170 69-37,-43-66-26,29-3-14,29 0-14,32-18 1,23 1-6,22-6-1,7-3-13,-9 4 8,-24 0-6,-44 2-8,-51 8 2,-59 1-6,-42 8-3,-27 3-19,-13 0-32,-26 0-39,-34 18-42,-33 8-154,-17 6-161</inkml:trace>
  <inkml:trace contextRef="#ctx0" brushRef="#br0" timeOffset="211384.6038">12299 15717 621,'0'0'105,"0"0"-73,0 0 112,-131-8-4,85 37-67,-2 12-30,4 9 5,13 8 3,8 9-22,13-5-11,10-3-7,0-1-8,6-14-3,19-3 0,-1-7-11,2-5-55,1-12-109,0-13-176,-4-4-153</inkml:trace>
  <inkml:trace contextRef="#ctx0" brushRef="#br0" timeOffset="211887.742">12518 15874 423,'0'0'528,"0"0"-518,0 0-10,0 0 16,0 0-10,0 0-5,-127 97-1,113-92-1,4-5 1,2 0 3,4 0-3,4-21-1,0-2-5,0 0 5,12 1 1,10 4 0,4 4 1,5 2-1,4 10 5,-2 2-3,-2 0-1,-2 10-1,-5 13 4,-6 9 2,-9 3 5,-9 10 7,0-2 9,-9 3-6,-22-5 0,-2-5-13,-5-2 3,2-12-5,4-7 0,5-12-3,6-3 0,7 0 2,7 0 6,7-12-10,0 2 0,0 0 7,21 2 1,4 4 10,4 4 7,0 0-4,0 0-10,-6 9-7,-4 4-5,-6 6-3,-2-2-12,-2 1-43,2 0-50,0-4-104,-2-2-125,-6-7-108</inkml:trace>
  <inkml:trace contextRef="#ctx0" brushRef="#br0" timeOffset="212045.3334">12803 16142 1002,'0'0'121,"0"0"-117,0 0-2,127-76 3,-80 66-5,-7 2-133,-4-2-195</inkml:trace>
  <inkml:trace contextRef="#ctx0" brushRef="#br0" timeOffset="212397.5486">13231 15927 972,'0'0'88,"0"0"-86,0 0 5,123-52 17,-63 42-18,-6 7-6,-15 3-8,-10 0-11,-15 0-2,-7 0-4,-7 0 2,0 3 23,-7 15 1,-20 5 4,-4 3-1,-6 5 4,-2 4 8,-1 1 2,3 0 2,5-4-5,10-6-3,13-4-3,9 0-2,0-8-7,34 0 0,10-10 3,12-4 1,4 0-1,-2-8-3,-7-6-40,-11 0-108,-13-2-240</inkml:trace>
  <inkml:trace contextRef="#ctx0" brushRef="#br0" timeOffset="212639.5509">13719 15777 917,'0'0'88,"0"0"-84,141 13 54,-79 30 21,-4 19-36,-14 14 0,-21 11-13,-23 7-19,0 3 5,-35 0-8,-15-7-1,-5-13 2,-1-24 0,5-14 2,9-25-8,11-14-3,17 0-30,14-36-128,6-30-516</inkml:trace>
  <inkml:trace contextRef="#ctx0" brushRef="#br0" timeOffset="213043.6113">15095 14766 706,'0'0'333,"0"0"-267,0 0-20,0 0-4,0 0-6,-5 113-7,5-65-21,3-2-2,6-2-6,-3 5-3,1-2-38,-5 3-82,-2-4-136,0-5-174</inkml:trace>
  <inkml:trace contextRef="#ctx0" brushRef="#br0" timeOffset="213208.4982">14877 15204 997,'0'0'51,"0"0"-12,0 0 24,196-85-41,-101 67-16,-1 6-6,-7 6-39,-11-8-179,-11-1-250</inkml:trace>
  <inkml:trace contextRef="#ctx0" brushRef="#br0" timeOffset="213402.3924">16022 14536 1196,'0'0'32,"0"0"27,0 0-9,0 0-46,0 0 1,0 0-4,-27 150-1,27-94 0,0 4-3,0 3-52,0-5-68,0-5-144,-17-9-205</inkml:trace>
  <inkml:trace contextRef="#ctx0" brushRef="#br0" timeOffset="213812.7689">16067 14517 899,'0'0'33,"0"0"-19,136-11 50,-101 25-45,-17 18-19,-18 3 0,-6 11-1,-39-7 1,-11-3 11,1-5-11,6-8 6,15-9 1,14-7-4,12-2 1,8-5-3,0 0-1,14 0 0,22 0 7,11 0 11,13 0 8,3 0-9,-3 0 0,-9 12 9,-17 7 3,-17 1-2,-17 6-15,0 4 4,-35 4 14,-16 6-14,-9-6-10,2-6-2,4-4-4,12-10 0,9-4-11,10-2-49,14-4-66,4-4-161,5 2-190</inkml:trace>
  <inkml:trace contextRef="#ctx0" brushRef="#br0" timeOffset="214090.5068">15571 15383 521,'0'0'575,"0"0"-569,0 0 4,168 25 36,-24-25-8,31-2-17,15-21-5,12 0 5,5-3 17,-8 4 5,-14-2-25,-25 6-5,-35 2-6,-40 2-3,-38 6-4,-27 4 0,-18 2-18,-2 2-38,-27 0-54,-21 0-184,-21 14-256</inkml:trace>
  <inkml:trace contextRef="#ctx0" brushRef="#br0" timeOffset="214410.5938">15697 15829 701,'0'0'219,"0"0"-160,0 0 51,0 0-23,0 0-68,0 0-6,-118 107 16,89-49 3,2-4-12,11 4-6,7-10-6,9 2-2,0-4-5,11 2-1,16-3-15,2-10-60,4-4-94,-1-21-143,-6-10-212</inkml:trace>
  <inkml:trace contextRef="#ctx0" brushRef="#br0" timeOffset="214797.4737">15964 15955 959,'0'0'107,"0"0"-95,0 0 19,134-56 15,-105 66-41,-11 17-5,-16 10-2,-2 2-22,-15 1 2,-19-5 21,-3-9-4,0-6 5,8-3 10,10-13-10,9 2 6,8-6-3,2 0-1,0 0-2,0 0-4,18 0 4,11 0 5,5 0 10,1 0 6,1 0-1,-7 12-6,-9 7-6,-14 13-5,-6-3 5,-4 9 14,-25 1-9,-6-12-4,-3 0 3,1-9-6,4-4-3,4-6-3,5-8-7,6 0-40,7 0-56,7-19-90,4-15-200</inkml:trace>
  <inkml:trace contextRef="#ctx0" brushRef="#br0" timeOffset="215217.5309">16404 16013 1085,'0'0'92,"0"0"-91,116-23 28,-60 23-2,-1 0-25,-6 0 0,-7 0-2,-13 0-1,-9 0-1,-11 0 1,-5 0 0,-4 0-1,0 0-3,0 8 0,-2 11 5,-17 8 13,-12 4-6,-8 0-4,-5-1-2,-1 6 0,-2 0 5,8-4-3,4-2 7,14-7 2,9-5 3,12-4-1,0-9-3,2 8 0,21-5 12,12-3 0,6-5-5,7 0-3,6-3-6,-2-11-5,-4 0-4,-3 5-46,-5 4-60,-7 1-104,-4-1-336</inkml:trace>
  <inkml:trace contextRef="#ctx0" brushRef="#br0" timeOffset="215352.4473">17050 16266 1010,'0'0'57,"0"0"-41,0 0 8,136-54-24,-87 42-64,-4-6-215,-5 1-173</inkml:trace>
  <inkml:trace contextRef="#ctx0" brushRef="#br0" timeOffset="215522.7505">17484 16026 1078,'0'0'151,"0"0"-52,0 0-35,0 0-42,0 0-21,0 0 6,-2 94 0,2-49-7,0-2 0,0-1-5,0-2-49,0-1-49,-13-15-136,-3-8-248</inkml:trace>
  <inkml:trace contextRef="#ctx0" brushRef="#br0" timeOffset="215792.8826">17393 15712 919,'0'0'271,"0"0"-256,190-33 15,-94 45 37,-3 32-36,-10 23-11,-14 14-13,-23 9 3,-23-1 2,-23-1 19,-9-8 2,-38-3 0,-11-9 1,-2-12 7,5-14-18,5-16-16,6-12-7,8-10-20,7-4-84,11-9-100,7-30-678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41:11.7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4224 1099 731,'0'0'140,"0"0"-99,0 0-16,0 0-22,0 0-2,0 0 41,0 134-5,0-92-16,0-7-1,0-3-5,-2-9-4,-2-8 0,2-6-7,2-7-1,0-2 8,0 0 1,0 0 4,2-10 7,21-12-14,3 0-8,6 2 0,4 6 3,-4 9-4,5 5 1,-9 0-1,-3 0 2,-9 12-1,-7 3-1,-9 4 5,0 5-1,0 3 8,-14 4-5,-8-1 3,-2-1-5,1-3-3,4-5-1,-2-1-1,-1-3-41,-2-8-51,-5-1-117,0-8-104,0 0-165</inkml:trace>
  <inkml:trace contextRef="#ctx0" brushRef="#br0" timeOffset="181.8056">4135 1173 846,'0'0'97,"0"0"-84,147-90 37,-59 51-10,3 8 8,-10 6-26,-16 13-22,-18 10-12,-20 2-97,-19 14-132,-8 18-112</inkml:trace>
  <inkml:trace contextRef="#ctx0" brushRef="#br0" timeOffset="561.5107">3052 2130 72,'0'0'757,"0"0"-749,0 0 1,0 0 44,0 0-22,0 0 41,153 37 43,0-37-44,59 0-27,35-17-14,39-14-6,10-1-11,-4 0-1,-17 4-8,-22 3 7,-30 4 10,-33 3 5,-40-3-14,-41 6-11,-36 5-1,-25 3 4,-26 6-8,-12 1-3,-10 0-32,-26 1-32,-46 33-9,-46 21-84,-48 13-162,-30 8-154</inkml:trace>
  <inkml:trace contextRef="#ctx0" brushRef="#br0" timeOffset="1147.6827">2897 2827 565,'0'0'74,"0"0"-74,0 0-2,0 0 2,0 0 34,0 0-10,-18 66 2,3-56 11,-1-4 11,-2-3 8,2-3-7,1 0-3,3 0-16,4-12-2,4-3-6,4-5-6,0-3-10,12 2-6,18-4 0,1 10 0,4 3 0,-4 12-3,-4 0-3,-4 6-7,-9 22 10,-3 4 1,-9 6 1,-2 3 1,0 1 1,-19 4 0,-12 0 1,-6 2 3,-8-5-3,0-4 0,-1-9-1,5-12 1,12-7 2,12-11 0,11 0 2,6 0 2,0-11-6,8-7-1,23 1-1,5 4 0,1 11 0,-3 2 0,-4 0-4,-2 6 4,-6 8 0,-3 2 0,-7-2 0,-1 0 0,-2 0-2,1 0-32,-4-2-137,4-4-104,-4-8-59</inkml:trace>
  <inkml:trace contextRef="#ctx0" brushRef="#br0" timeOffset="1351.2934">3124 3098 760,'0'0'122,"0"0"-111,0 0-2,0 0 27,139-43 16,-102 31-51,-4 7-1,-5 2-58,-4 2-123,-3-3-42,-8-3-207</inkml:trace>
  <inkml:trace contextRef="#ctx0" brushRef="#br0" timeOffset="1717.8795">3408 2919 830,'0'0'29,"0"0"-27,0 0 5,140-68 26,-80 52 13,-6 6-33,-9 4-12,-18 6-1,-8 0-3,-13 0-5,-1 8 5,-5 14 3,0 4 23,-13 2 3,-14 4-1,-4 3-5,-5-1-10,1 0-1,1-5 1,8-2 0,3-5-3,10-8 7,6 0-3,7-2-2,0-2-1,9 2-1,25-5-3,10-1 11,9-6-4,5 0 3,3 0-14,-5-3 0,-6-3-126,-11-5-161,-20-8-244</inkml:trace>
  <inkml:trace contextRef="#ctx0" brushRef="#br0" timeOffset="1930.6293">3902 2699 532,'0'0'506,"0"0"-506,143-10 5,-53 26 47,1 22 30,-11 15-35,-20 16-36,-27 10-7,-25 11-3,-11 8 0,-44 0-1,-20-4-43,-11-11-59,-4-17-58,-7-14-65,-7-20-116</inkml:trace>
  <inkml:trace contextRef="#ctx0" brushRef="#br0" timeOffset="2203.9756">2677 2599 544,'0'0'516,"-148"37"-508,68 33 6,9 25 36,19 18 14,23 11-8,25 6-16,4-4-27,40-11-2,22-13-11,19-16 0,12-20 0,13-13-57,4-30-108,0-23-172,-6-19-229</inkml:trace>
  <inkml:trace contextRef="#ctx0" brushRef="#br0" timeOffset="2543.043">4839 2675 59,'0'0'893,"0"0"-875,0 0 21,-145 126 45,107-59-14,7 3-29,13-4-4,9-3-24,9-5-2,0-5-11,0-7 1,25-7-1,4-8-14,4-9-87,5-12-109,-7-10-175</inkml:trace>
  <inkml:trace contextRef="#ctx0" brushRef="#br0" timeOffset="2947.855">4953 2835 894,'0'0'95,"0"0"-90,0 0 3,140-51-1,-103 51-7,-12 15-6,-9 16-13,-16 4-2,0 3 14,-18-6 7,-9-4 2,0-7 0,5-9 2,8-6 0,6-2-2,8-4 3,0 0-1,0 0-4,0 0-13,13 0 13,12 0 2,4 0 2,-1 0 2,-1 3 3,-6 8 11,-13 1 2,-3 4-4,-5 8 5,-7 5 20,-24 2-3,-9 1-10,-3-5-16,3-8-9,7-9 1,6-4-5,11-6-2,5 0-4,11 0-87,0-12-160,0-11-288</inkml:trace>
  <inkml:trace contextRef="#ctx0" brushRef="#br0" timeOffset="3330.122">5358 2873 974,'0'0'116,"0"0"-116,0 0-1,152-40 1,-84 32 7,-4 0-4,-7 4-3,-16 1 0,-20 2 0,-9 1-2,-12 0-1,0 0-11,0 4 14,-7 18 5,-16 8 13,-7 5-3,-7 6-2,-2 2-6,-1-4 1,4 2-1,3-7 6,6-5-8,7-4 8,9-9-9,9-4 1,2-1-2,0-2-2,17-1 4,18-2-1,11-3 2,7-3-6,4 0 0,-3 0-82,-1-9-67,-8-5-246</inkml:trace>
  <inkml:trace contextRef="#ctx0" brushRef="#br0" timeOffset="3473.9496">5924 3067 657,'0'0'463,"0"0"-463,0 0-5,0 0-13,138-28 5,-66 12-111,-7 0-255</inkml:trace>
  <inkml:trace contextRef="#ctx0" brushRef="#br0" timeOffset="3629.9595">6399 2916 896,'0'0'238,"0"0"-181,0 0-23,0 0-23,0 0-7,0 0-1,0 100 1,0-49-4,4 7-35,-4 5-80,0-11-229,0-14-220</inkml:trace>
  <inkml:trace contextRef="#ctx0" brushRef="#br0" timeOffset="3894.6447">6218 2747 1093,'0'0'107,"0"0"-105,134-28 4,-51 28 6,7 19 25,-4 30-10,-14 13-27,-20 15 3,-25 9 2,-27 8-4,-6 0 5,-38-3 2,-14-11 11,-1-19-11,8-12 2,9-21-8,11-16-2,13-12-40,9-14-112,9-42-242</inkml:trace>
  <inkml:trace contextRef="#ctx0" brushRef="#br0" timeOffset="4210.2385">7482 1444 1172,'0'0'49,"0"0"-45,0 0 1,0 0-5,134-25 0,-64 15-57,-10 1-112,-20 2-233</inkml:trace>
  <inkml:trace contextRef="#ctx0" brushRef="#br0" timeOffset="4371.9496">7433 1731 960,'0'0'172,"0"0"-166,0 0 9,172-19-7,-85 3 1,0 5-9,-15 4-27,-22 3-251,-25-2-287</inkml:trace>
  <inkml:trace contextRef="#ctx0" brushRef="#br0" timeOffset="6305.1764">9917 1426 94,'0'0'20,"0"0"16,0 0 39,0 0-4,-16-125 1,16 93 27,0 2-1,0 2 15,0 8 47,0 6-21,0 5-27,0 8-29,0 1-29,-5 0-48,-2 16-6,-7 27 0,-9 18 0,-2 8 5,1 2-3,0-1 1,1-3-3,-1-4-3,3-5-65,2-10-71,3-15-96,3-15-64,1-18-177</inkml:trace>
  <inkml:trace contextRef="#ctx0" brushRef="#br0" timeOffset="6517.9915">9761 1307 396,'0'0'305,"0"0"-254,0 0 97,0 0-55,0 0-67,135-69-12,-103 104 4,-6 7-5,-1 6 1,-7 3-1,-6-2-3,1 4-7,-7-3-3,-1-3-3,-5-1-57,0-3-31,0-5-127,-3-8-52,-15-8-167</inkml:trace>
  <inkml:trace contextRef="#ctx0" brushRef="#br0" timeOffset="6668.0155">9680 1656 804,'0'0'94,"0"0"-85,0 0-1,147-92-4,-68 67-4,-2 6-4,-7-2-218,-15 2-166</inkml:trace>
  <inkml:trace contextRef="#ctx0" brushRef="#br0" timeOffset="6890.7567">10558 1064 1027,'0'0'56,"0"0"-32,0 0 21,0 0-30,-110 130 2,83-57 18,4 5-9,12-7-15,4-2 3,7-2-13,0-3 5,16-2-6,13-6-6,13-10-72,5-12-65,5-17-173,-4-17-233</inkml:trace>
  <inkml:trace contextRef="#ctx0" brushRef="#br0" timeOffset="7265.5361">10878 1257 907,'0'0'52,"0"0"-41,0 0 3,149-68-6,-101 68 5,-7 0 1,-13 5-14,-16 22-15,-12 4 4,-6 2 11,-28 5 13,-9-2-3,1-6 3,11-7-10,4-8-2,14-4 3,8-3-4,5-1-10,0 0-7,12 3 12,17 0 5,6-2 10,1 3-1,-3 1-3,-10 5 2,-12 3 0,-11 4 2,0 5-2,-13 4 25,-21 4 5,-7-6-17,-2-4-11,9-8-9,1-4 2,4-10-3,5-3-74,5-2-100,4-15-221</inkml:trace>
  <inkml:trace contextRef="#ctx0" brushRef="#br0" timeOffset="7633.8333">11283 1339 924,'0'0'82,"0"0"-82,129-36 0,-61 26-2,-4 4 2,-6 4-2,-18 2 1,-17 0-7,-13 0 5,-10 0-17,0 2 0,0 18 20,-13 4 30,-11 6 7,-3 4-9,-4-2-6,-1 4-2,-1-2-5,2 4 1,2 1-3,4-5-5,9-3-1,7-4-1,9-8 0,0-4 0,0-5-4,20-3-1,14-5 5,16-1-2,10-1-4,9 0-30,4-8-112,-6-14-266</inkml:trace>
  <inkml:trace contextRef="#ctx0" brushRef="#br0" timeOffset="7777.5336">11927 1562 1134,'0'0'0,"0"0"-7,0 0-3,120-41-35,-49 17-65,-5 3-290</inkml:trace>
  <inkml:trace contextRef="#ctx0" brushRef="#br0" timeOffset="7925.9542">12329 1400 1048,'0'0'94,"0"0"-39,0 0-28,0 0-22,0 0-3,0 0-2,0 92 2,2-41-2,-2 7-63,0 3-93,-4-11-248</inkml:trace>
  <inkml:trace contextRef="#ctx0" brushRef="#br0" timeOffset="8211.9801">12299 1099 1002,'0'0'91,"0"0"-88,159-25-3,-68 48 17,7 25 8,-5 16 4,-18 11-15,-31 9-8,-30 6 0,-14 2 8,-34 2 15,-25-4 3,-9-8-1,-4-9 1,8-13-11,17-14-12,9-10-9,14-10 0,11-14-24,5-8-72,6-4-175,0-34-210</inkml:trace>
  <inkml:trace contextRef="#ctx0" brushRef="#br0" timeOffset="9999.7218">13432 1273 898,'0'0'140,"0"0"-126,0 0-14,0 0 0,4 125 18,3-61 10,2-5-12,-2-2-9,-3-8-6,-4 0-1,0-5-19,0-1-88,-20-8-139,-9-12-95</inkml:trace>
  <inkml:trace contextRef="#ctx0" brushRef="#br0" timeOffset="10157.9711">13156 1692 954,'0'0'55,"0"0"-50,131-50-1,-26 26-4,8-4 0,3 2-26,-10 1-190,-19 0-117</inkml:trace>
  <inkml:trace contextRef="#ctx0" brushRef="#br0" timeOffset="10329.563">14072 1349 926,'0'0'115,"0"0"-55,0 0 4,0 0-39,0 0-25,0 0-10,0 42 3,0-2 7,0 13 4,0 2-4,0 4-59,-2 2-96,-7-8-155,-5-10-76</inkml:trace>
  <inkml:trace contextRef="#ctx0" brushRef="#br0" timeOffset="10734.0104">14045 1407 780,'0'0'39,"0"0"-39,0 0 20,151-94-7,-95 91 6,-8 3-7,-22 7-12,-15 15-31,-11 2 18,-14 4 13,-23 2 5,-3-2 25,2-5-10,9-10-8,15-2-8,8-10-1,6 6-3,0 0-14,2 3-15,21 4 29,6 1 13,8-1 0,3 0-3,-4 2 5,-6-2 3,-10 0 3,-15-2 1,-5 2-10,-10 6-1,-35 4 37,-10 4-1,-11-2-33,4-8-12,9-4 3,10-10-4,14-4 3,12 0-4,12 0-42,5-19-45,19-13-223,25-11-148</inkml:trace>
  <inkml:trace contextRef="#ctx0" brushRef="#br0" timeOffset="10954.7291">14898 1173 836,'0'0'223,"0"0"-220,0 0 60,0 0-21,-126 60-22,79 6 2,7 11 2,11 3-2,13-4-13,14-4 1,2-2-7,9-8-3,18-6-5,2-8-69,0-11-69,0-16-166,-4-18-176</inkml:trace>
  <inkml:trace contextRef="#ctx0" brushRef="#br0" timeOffset="11459.7104">15150 1347 568,'0'0'384,"0"0"-384,0 0-5,0 0 5,0 0 0,0 0 3,-30 36 1,14-30 2,2-4 0,3-2 2,7 0 3,2-3-2,2-17-5,0-3-4,8 3-11,15 5-5,2 1 11,1 2-1,1 5 4,-1 7 1,-4 0-11,6 4-3,-6 18-8,-7 5 13,-3 2 10,-12 7 1,0 3 7,-18 3-2,-22 3 8,-9 3-8,-5-7-2,5-7-1,10-10-2,14-10 1,13-11 2,10-3 1,2 0 5,0 0 6,4 0 2,17-7-17,-1 0 4,5 2 10,-5 5 1,4 0-2,1 0 6,-6 7-4,-1 5-11,-3-1-2,-5 3-3,-1 0-2,-8 2-62,-1 2-80,0-3-137,0-10-214</inkml:trace>
  <inkml:trace contextRef="#ctx0" brushRef="#br0" timeOffset="11627.8479">15531 1632 967,'0'0'127,"0"0"-124,0 0-2,146-68 4,-88 52-5,-2 2-32,-8 0-213,-12-2-219</inkml:trace>
  <inkml:trace contextRef="#ctx0" brushRef="#br0" timeOffset="11986.0554">15973 1431 933,'0'0'15,"0"0"-9,0 0 6,130-42-8,-70 36-2,-2 6-2,-14 0 0,-15 0-2,-13 0-9,-12 12-3,-4 5 6,0 5 8,-16 6 9,-13-1 15,-8 5 2,1-1-5,1-3 1,-2 0-3,13 0-6,4-2 0,7-3-1,9-2-6,4-5-1,0-2 1,4-2-4,34-4 5,18-6 4,15-2 0,9 0-11,-4-6-1,-9-12-104,-14-6-223,-14-4-254</inkml:trace>
  <inkml:trace contextRef="#ctx0" brushRef="#br0" timeOffset="12198.8164">16711 1117 908,'0'0'122,"0"0"-121,150 16 24,-79 31 37,1 8 0,-14 11-20,-16 1-4,-22-1-25,-20 2-7,-12-1-2,-38 6-4,-16-5-1,-11-3-77,-4-9-117,-8-15-217</inkml:trace>
  <inkml:trace contextRef="#ctx0" brushRef="#br0" timeOffset="12744.0956">10391 2210 632,'0'0'160,"0"0"-138,0 0 52,0 0-30,0 0-9,117 0 37,27 0-23,53 0-2,59 0-16,51 0-10,41-9-8,49 6 2,35-7 5,39 2 1,32 1-10,24 7-4,10 0 19,-22 0-8,-38 16 0,-64 3 9,-81-5-7,-74-2 1,-75-11-11,-69-1-8,-56 0-2,-45 0-26,-22 0-51,-72-4-68,-45-12-140,-51-10-447</inkml:trace>
  <inkml:trace contextRef="#ctx0" brushRef="#br0" timeOffset="13201.9228">11598 2613 736,'0'0'232,"0"0"-226,0 0 13,-166 84 22,111-20 25,6 8-26,10 2-6,15-4-9,15-8-7,9-3-7,0-7-7,27-4-4,8-4 0,6-6-25,1-8-61,5-7-99,-2-18-172</inkml:trace>
  <inkml:trace contextRef="#ctx0" brushRef="#br0" timeOffset="13710.0334">11869 2885 787,'0'0'137,"0"0"-137,0 0 0,0 0 2,0 0 2,0 0-1,-100 49 1,81-48-2,2-1-2,4 0 9,4-5-3,4-18 0,5 4-5,0-6 4,5 4-5,22 6-4,4 5 3,6 3 1,4 7-1,-1 0 1,-7 13 4,-8 11-4,-13 8-3,-9 5 3,-3-2 5,-3 3-3,-22-2 1,-6-1 1,-4-3 2,0-2-1,4-8 1,4-7 10,8-8 8,7-7 25,3 0 16,9-7 6,0-10-45,0-3-13,17-1-7,6 10-1,0 2 1,1 9-4,1 0-2,-5 7 0,2 15-2,-4 4-1,-6 2 2,3 2 1,-6-2 0,2-2-21,-3-1-53,-1-2-70,5-5-154,-6-9-132</inkml:trace>
  <inkml:trace contextRef="#ctx0" brushRef="#br0" timeOffset="13861.0194">12255 3162 893,'0'0'115,"0"0"-105,0 0-9,118-64-1,-64 54-3,0 0-187,-8-2-223</inkml:trace>
  <inkml:trace contextRef="#ctx0" brushRef="#br0" timeOffset="14219.9811">12647 2951 969,'0'0'24,"0"0"-20,0 0 7,0 0-1,177-46 4,-111 34-8,-8 7-5,-16 2-1,-13 3-1,-10 0-2,-13 3-7,-6 14 10,0 5 2,-23 7 6,-8-1 7,-9 4 3,-2-2 3,-3 0 4,3 0 4,7 0-10,6-2-5,11-4-6,11-4 1,7-4-5,7-3-4,28-6 0,17-7 10,12 0-3,3 0-7,-3-12-18,-10-3-98,-9-2-161,-16-7-209</inkml:trace>
  <inkml:trace contextRef="#ctx0" brushRef="#br0" timeOffset="14455.9608">13125 2680 946,'0'0'38,"0"0"-35,139-3 11,-62 39 35,-4 18 12,-11 14-26,-19 9-18,-29 7-4,-14 1 3,-30 5 4,-30-7-8,-7-9-9,3-15 2,12-16-5,19-17-30,20-14-75,13-12-189,8-19-141</inkml:trace>
  <inkml:trace contextRef="#ctx0" brushRef="#br0" timeOffset="14679.949">13964 2750 1032,'0'0'64,"0"0"-27,-137 83 33,101-27-18,7 8-7,9 4-19,11 5-18,9-3-2,0-2-6,17-4 0,15-5-26,-3-11-49,0-12-78,-5-19-156,-3-17-143</inkml:trace>
  <inkml:trace contextRef="#ctx0" brushRef="#br0" timeOffset="15059.582">14128 2975 601,'0'0'299,"0"0"-268,116-75 47,-64 70-5,2 5-34,-11 0-21,-17 19-18,-16 8-1,-10 7-2,-23 3 3,-21-1 0,-8-3-9,1-6 4,11-8-17,13-4-11,9-5-13,14-8-7,4-2-2,4 0-2,27 0 47,12-8 10,5 0 3,2 4 10,-3 4 23,-7 0 10,-11 5-6,-14 15-5,-15 3 5,0 3 6,-35 4 7,-12 2-10,-6 0-17,3-6-20,8-4-6,8-8 0,10-6-8,7-3-62,14-5-74,3-3-110,0-24-176</inkml:trace>
  <inkml:trace contextRef="#ctx0" brushRef="#br0" timeOffset="15443.8103">14701 2944 997,'0'0'72,"0"0"-69,148-44 8,-65 33 20,-6 1-10,-9 6-14,-21 4-7,-21 0 0,-16 0-2,-10 16-5,0 9 7,-18 7 14,-18 0 2,-6 4 5,-5 0-9,1-1 3,0 0 1,2 2-6,6-2-1,6 0-2,11-4-1,7-4 3,8-8-4,6-2 2,0-6 2,24 0-3,18-7 1,12-4 3,5 0-7,7-15-3,-6-6-36,-2-4-59,-11 0-97,-9-9-344</inkml:trace>
  <inkml:trace contextRef="#ctx0" brushRef="#br0" timeOffset="15595.8912">15324 3113 948,'0'0'120,"0"0"-116,0 0 15,150-25-19,-80 4-11,-11 0-253,-11-4-265</inkml:trace>
  <inkml:trace contextRef="#ctx0" brushRef="#br0" timeOffset="15735.9435">15766 2958 872,'0'0'170,"0"0"-98,0 0-28,0 0-4,-34 116-23,34-72-8,0 9-9,-4-2-79,-9-5-145,-5-12-346</inkml:trace>
  <inkml:trace contextRef="#ctx0" brushRef="#br0" timeOffset="15998.2891">15883 2680 808,'0'0'240,"0"0"-233,166-23 40,-92 53 8,-1 21-7,-6 18-13,-13 9-13,-21 9 5,-24-2-7,-9 2 12,-36-1-3,-22-10-9,-13-3-6,-2-10-9,1-10-5,10-9-1,6-12-27,8-11-90,2-14-235</inkml:trace>
  <inkml:trace contextRef="#ctx0" brushRef="#br0" timeOffset="16917.6508">2770 3334 628,'0'0'81,"0"0"-81,0 0-3,0 0 3,0 0 124,182 26-3,-50-26-48,36-11-8,44-15-29,39-9-16,52-9 1,40-9 1,27-8 2,16-3 2,-16 0 3,-19 1 0,-45 9-3,-58 8 0,-65 12-6,-69 10-15,-54 12-5,-35 6-5,-23 4-29,-2 2-74,-22-2-185,-20-7-407</inkml:trace>
  <inkml:trace contextRef="#ctx0" brushRef="#br0" timeOffset="17732.5734">12168 3414 585,'0'0'57,"0"0"-30,0 0 48,0 0 80,0 0-9,0 0-85,0 0-33,50-81-15,99 49 10,49-9 9,56 3-9,58 4-1,50 5 5,28 18 4,0 7-7,-27 4-9,-42 0-5,-60 0-9,-56 0-1,-59 0 1,-47 0-1,-35-2-17,-28-8-28,-27-2-22,-9-4-33,-60-1-110,-34-6-193</inkml:trace>
  <inkml:trace contextRef="#ctx0" brushRef="#br0" timeOffset="19027.462">5520 4976 689,'0'0'105,"0"0"18,0 0-26,0 0-57,0 0-37,0 0-3,0 5 0,0 17 1,0 4 1,0 0 0,14 0 2,4 2-4,8-1 2,8 0 0,4-1-1,2-6 2,-2 0-1,-9-4 1,-7 0 0,-9-2-1,-8-1 8,-5 1-5,0 1 0,0 10 5,-18-1-1,-13 5-2,-6 2-5,-13-1-2,-6 4-71,-8-6-81,1-8-122,8-16-75</inkml:trace>
  <inkml:trace contextRef="#ctx0" brushRef="#br0" timeOffset="19172.7287">5501 5034 808,'0'0'70,"0"0"0,0 0-34,147-102-35,-93 88-1,12 3-67,1-1-179,0 1-109</inkml:trace>
  <inkml:trace contextRef="#ctx0" brushRef="#br0" timeOffset="19344.8399">6382 5011 99,'0'0'764,"0"0"-709,0 0-6,0 0-7,134-23 13,-59 2-19,-2 3-32,-12 10-4,-17 8-92,-20 0-196,-24 1-172</inkml:trace>
  <inkml:trace contextRef="#ctx0" brushRef="#br0" timeOffset="19509.5901">6413 5342 793,'0'0'157,"0"0"-122,0 0-11,0 0 19,133-38 1,-55 18-28,-7 6-16,-15 10-119,-27 4-219,-26 0-195</inkml:trace>
  <inkml:trace contextRef="#ctx0" brushRef="#br0" timeOffset="20004.6378">7948 4896 826,'0'0'155,"0"0"-72,0 0-19,0 0-31,0 0-27,0 0-3,0 111 23,-2-51 11,-7 4-29,-2-1-4,-5-5-3,1-6-1,-7-7-12,-1-4-90,-4-10-92,3-11-158,4-20-209</inkml:trace>
  <inkml:trace contextRef="#ctx0" brushRef="#br0" timeOffset="20198.5271">7897 4909 785,'0'0'86,"0"0"-15,0 0-21,125-28-33,-87 56 6,-6 16 1,-4 8-1,-6 10-8,-6 0-8,-2 3-1,-8-10 1,1-2-7,-5-6-45,-2-4-50,0-5-95,0-12-111</inkml:trace>
  <inkml:trace contextRef="#ctx0" brushRef="#br0" timeOffset="20349.4403">7879 5312 818,'0'0'88,"0"0"-86,0 0-2,173-114-3,-83 78-41,0-1-143,-8 4-192</inkml:trace>
  <inkml:trace contextRef="#ctx0" brushRef="#br0" timeOffset="20567.1332">8749 4659 1037,'0'0'88,"0"0"-59,0 0 7,0 0-22,-103 150 3,71-50 27,8 11-13,4 8-13,12-6-10,8-14-4,0-14-4,28-21 0,13-16-13,7-18-56,6-17-64,0-13-293</inkml:trace>
  <inkml:trace contextRef="#ctx0" brushRef="#br0" timeOffset="20993.6859">9025 4930 839,'0'0'85,"0"0"-72,0 0 29,0 0-3,136-49-11,-95 49 5,-8 5-16,-16 16-14,-9 4 0,-8 10 0,-14 1 3,-16 0-2,-7-2-4,1-3-2,9-8-21,12-5-11,8-10-5,7-4 6,0-4 18,4 0 10,21 0 5,11 0 6,1 0 6,2 0 4,-4 0-2,-10 14-7,-10 6 4,-13 0 4,-2 4 0,-10 8 20,-26 3-9,-7-3-4,-1-3-19,1-6 1,8-7-4,5-9-23,9-7-66,9 0-75,12-26-164</inkml:trace>
  <inkml:trace contextRef="#ctx0" brushRef="#br0" timeOffset="21383.8655">9513 4947 903,'0'0'109,"0"0"-97,121-61 17,-57 46-2,1 4-18,-7 6-3,-11 3-6,-16 2-1,-11 0-4,-16 0-16,-4 0 3,0 14 18,-2 3 2,-18 8 5,-4 3-2,-7 4 3,-3 4-6,-1 0 3,-6 4 0,3 0 2,1-2-1,8 1 1,8-8 2,10-6 4,11-4 3,0-3 0,5-4-3,24 1 2,13-5-7,7-8-2,3-2 0,3 0-6,0 0-25,-1 0-110,-5-12-219</inkml:trace>
  <inkml:trace contextRef="#ctx0" brushRef="#br0" timeOffset="21534.8882">10126 5157 760,'0'0'211,"0"0"-211,0 0-5,0 0-13,172-56-46,-107 36-193,-9-2-310</inkml:trace>
  <inkml:trace contextRef="#ctx0" brushRef="#br0" timeOffset="21690.8928">10572 4988 1010,'0'0'94,"0"0"-43,0 0-28,0 0 25,0 0-12,-2 129-28,2-87-7,0 7-1,0-1-77,0-8-114,-14-12-271</inkml:trace>
  <inkml:trace contextRef="#ctx0" brushRef="#br0" timeOffset="21956.2327">10581 4706 539,'0'0'504,"0"0"-496,187-22 13,-98 48 19,-3 20-10,-8 14-5,-19 6-6,-16 7-11,-22 1 3,-18 6 1,-3 0 7,-24-5-7,-12-3-3,-8-13 0,4-10-7,4-11-2,5-12-16,4-6-100,4-11-130,1-9-247</inkml:trace>
  <inkml:trace contextRef="#ctx0" brushRef="#br0" timeOffset="22741.9398">11655 4903 762,'0'0'140,"0"0"-74,0 0-29,0 0-33,0 0 42,0 128 10,0-76-40,5 4-12,-3-1 0,-2-6-4,0-3-30,0-3-88,0-9-157,0-10-101</inkml:trace>
  <inkml:trace contextRef="#ctx0" brushRef="#br0" timeOffset="22915.8655">11472 5229 134,'0'0'759,"0"0"-734,0 0 5,0 0 6,161-90-12,-81 68 0,3 0-22,-5 5-2,-11 5-12,-13 1-101,-19 2-207</inkml:trace>
  <inkml:trace contextRef="#ctx0" brushRef="#br0" timeOffset="23313.2277">12539 4795 1065,'0'0'31,"0"0"-27,0 0 11,-45 112 12,45-66-15,0 1 2,8 10-10,4-3-4,-3 1-25,-5-5-79,-4-9-99,0-10-129</inkml:trace>
  <inkml:trace contextRef="#ctx0" brushRef="#br0" timeOffset="23736.8088">12552 4895 864,'0'0'18,"0"0"-2,164-62 42,-104 62-35,-8 0-5,-23 9-14,-18 20-4,-11 3-4,-20 4 4,-25-2 12,-5-2-4,0-8-4,10-7 0,16-4-1,10-6-1,12-6-1,2-1-1,9 0 1,27 0 0,10 0 7,8 0 8,-1 0-11,-11 2 4,-5 16 5,-11 4 1,-14 7-3,-12 3-3,-6 6 16,-38 3 10,-12-1-9,-10-1-14,-5-4-5,1-12 0,10-7-4,11-9 2,16-7-5,14 0-2,14-7-3,5-17-55,24-10-76,24-6-193,15-10-104</inkml:trace>
  <inkml:trace contextRef="#ctx0" brushRef="#br0" timeOffset="23964.6755">13430 4700 1010,'0'0'94,"0"0"-75,-116 26 36,76 26-2,-2 12-13,10 10 8,8 13-14,12 2-21,12-2 0,0-7-12,23-10-1,12-13-2,3-11-2,-2-11-44,-4-12-58,-6-14-87,-4-9-232</inkml:trace>
  <inkml:trace contextRef="#ctx0" brushRef="#br0" timeOffset="24488.0507">13694 4895 797,'0'0'190,"0"0"-187,0 0-3,0 0 0,0 0 2,0 0-2,-28 1 3,17-1-3,2 0 2,3 0 5,0-7-3,6-11-4,0-3-4,0-3-2,18 0-2,7 6-5,2 6 10,2 6 2,0 6-1,0 0 2,-2 2 1,-5 17-1,-4 3 1,-7 3 1,-9 6 2,-2 4 0,0 4 11,-24 3-1,-5 0-6,-7 2-3,0-4-2,3-4 0,2-9-2,8-12 0,8-4-1,5-9 0,9-2 5,1 0-2,0-7-3,0-5-12,0 3 7,13 1 5,3 5 0,4 3 2,2 0 6,3 7 8,4 2 1,-2 3 3,-4-1-5,0-3-6,-7 2-9,-5 2-15,-3 2-71,-1 1-91,-2-2-105</inkml:trace>
  <inkml:trace contextRef="#ctx0" brushRef="#br0" timeOffset="24662.9305">14092 5167 1054,'0'0'34,"0"0"-29,0 0 9,136-78-9,-78 58-5,2 0-145,-13 0-215,-5-1-209</inkml:trace>
  <inkml:trace contextRef="#ctx0" brushRef="#br0" timeOffset="25043.4404">14566 4871 919,'0'0'35,"0"0"-35,0 0 20,119-11 1,-56 4 0,3-1-11,-6-1-6,-9 4 6,-15 0-2,-11 5-3,-17 0-2,-3 2 0,-5 16 9,-3 7 17,-22 3 4,-12 3-3,-3 8-10,3-1 0,-1 1-1,7-4-4,4-3 0,6-6-4,11-3-3,5-1-5,5-5 3,3-1-5,27-4 2,17-8 0,18-4 3,11 0-5,3-20-1,0-8-32,-10-4-68,-16-4-121,-21-3-318</inkml:trace>
  <inkml:trace contextRef="#ctx0" brushRef="#br0" timeOffset="25275.9434">15363 4584 974,'0'0'66,"0"0"-64,0 0 34,138 98 26,-103-34 5,-12 11-16,-19 4-16,-4 6-12,-27 3 0,-24-2-4,-9-7-14,-7-12-4,-2-6 5,-2-9-6,-1-3-12,3-8-59,0-11-116,5-11-240</inkml:trace>
  <inkml:trace contextRef="#ctx0" brushRef="#br0" timeOffset="29432.2229">3439 6749 978,'0'0'63,"0"0"-60,0 0-3,0 123 36,0-55-2,0 6-1,2 2-27,-2 2-1,0 1-5,0-1-14,-8-6-118,-6-12-112,1-20-58</inkml:trace>
  <inkml:trace contextRef="#ctx0" brushRef="#br0" timeOffset="29633.9472">3439 6874 675,'0'0'82,"0"0"-75,89-108 121,-47 108-72,3 0-34,-5 1 6,-10 23 2,-12 5-25,-14 12-1,-4 10-4,-16 4 11,-20-2-11,-2-7-51,9-12-132,9-14-102,11-16-121</inkml:trace>
  <inkml:trace contextRef="#ctx0" brushRef="#br0" timeOffset="30104.0447">3880 7050 629,'0'0'55,"0"0"-18,0 0 84,-20 107-73,15-74-38,5 1 3,0-5-9,0-12-2,18-8 0,5-9-1,6 0 5,2-14 4,2-18-1,-1-6 1,-7 7-1,-6 8-2,-10 9 35,-4 9-9,-5 5 8,0 0-13,0 0-25,0 0-3,0 19-13,4 4 13,7 3 2,7-4-2,7-10-4,5-7-4,9-5 2,2-8 4,5-24 2,-4-8 1,-7-5 0,-12-5 4,-12-4 0,-7-2 17,-4 7 21,0 12 7,0 13 8,0 15-2,0 9-12,0 0-15,0 0-28,0 3-1,0 29-13,0 15 3,7 16 10,2 4 0,-1-1-19,2 2-52,-1 1-60,-9-4-108,0-17-280</inkml:trace>
  <inkml:trace contextRef="#ctx0" brushRef="#br0" timeOffset="30240.5694">4375 7095 994,'0'0'12,"0"0"-10,80-113-4,-8 72-53,3 6-204,-9 7-277</inkml:trace>
  <inkml:trace contextRef="#ctx0" brushRef="#br0" timeOffset="30554.5782">4899 6912 926,'0'0'48,"0"0"-45,0 0-3,164-112 3,-103 94 1,-10 10-4,-9 8-3,-13 1-9,-17 27-1,-12 13-3,-2 5 16,-35 8 11,-2 2 18,-3-8 15,3-4-1,8-5-3,7-11 8,10-6-11,10-6-22,4-2-14,0-3-1,16-2-10,19-4 7,14-5-9,13 0-60,10-15-60,-1-14-163,-8 1-205</inkml:trace>
  <inkml:trace contextRef="#ctx0" brushRef="#br0" timeOffset="30700.0877">5534 6967 861,'0'0'205,"0"0"-205,0 0-5,0 0 5,161-127-8,-93 92-37,0 8-201,-17 5-138</inkml:trace>
  <inkml:trace contextRef="#ctx0" brushRef="#br0" timeOffset="30846.9364">5650 7124 942,'0'0'126,"0"0"-122,0 0-4,0 0-22,0 0 22,0 0 0,167-46-93,-105 13-265</inkml:trace>
  <inkml:trace contextRef="#ctx0" brushRef="#br0" timeOffset="31229.7131">6158 6633 953,'0'0'33,"0"0"-25,0 0 11,149-60-2,-106 60 5,-8 0-9,-12 22-13,-16 10-9,-7 11 9,-14 11 5,-26 8 6,-9 1 3,-2-6 6,8-13 0,12-12-9,14-12 3,12-11-4,5-4-6,0-3-2,38-2 0,24 0 16,23-10 33,11-12-22,2-4-17,-7 0 11,-6-2-8,-14 2 2,-17 4 3,-16 1-6,-16 12-5,-13 1-7,-9 5-2,0 3-8,0 0-37,-5 0-52,-27 0-187,-8-3-349</inkml:trace>
  <inkml:trace contextRef="#ctx0" brushRef="#br0" timeOffset="35704.9281">5502 8450 997,'0'0'93,"0"0"-77,0 0 45,0 0-42,0 0-12,-63 102-4,51-64 1,3-4-1,5-4-2,4-9-1,0-7 0,0-5 0,2-4-2,15-1 2,8-3 1,8-1-1,6 0 3,3 0 0,-4 2-2,-7 7-1,-10 1 0,-7 4-3,-4 1 0,-10 4 3,0 1 6,0 2 0,-14 4 9,-5-4 1,-4 4-5,-5-1-7,2-4-3,2-3 2,0-2-3,3-8-3,3-4-35,5-4-53,7 0-61,4-21-158,2-13-150</inkml:trace>
  <inkml:trace contextRef="#ctx0" brushRef="#br0" timeOffset="35924.9045">5452 8511 931,'0'0'103,"0"0"-92,0 0 3,116-51 18,-36 23 12,-2 6-15,-12 7-24,-16 3-5,-17 10-16,-10 2-78,-10 0-127,-5 0-55,-8 2-44</inkml:trace>
  <inkml:trace contextRef="#ctx0" brushRef="#br0" timeOffset="36203.7032">6191 8735 877,'0'0'164,"0"0"-164,0 0 1,0 0 37,130 0 11,-69-9-16,1-2-21,-2 1-5,-11 0-7,-11 5-4,-13 4-28,-10 1-86,-11 0-109,-4 0-73,-6 9-108</inkml:trace>
  <inkml:trace contextRef="#ctx0" brushRef="#br0" timeOffset="36426.9145">6294 9060 860,'0'0'115,"0"0"-97,0 0-16,0 0 36,129-53-3,-73 36-20,-2 0-12,-8 8-1,-9 4-2,-11 5-6,-10 0-75,-8 0-112,-8 0-63,0 0-155</inkml:trace>
  <inkml:trace contextRef="#ctx0" brushRef="#br0" timeOffset="38549.9912">7534 8485 709,'0'0'64,"0"0"5,0 0 55,0 0-40,0 0-25,0 0-14,9-45-24,-9 67-15,0 22-1,-13 14 12,-10 6 12,-2 1 4,-1-7-16,3-7-10,6-4-4,3-7-2,5-2-1,3-8 0,-1-8-46,5-6-84,-1-12-71,-1-4-125,-3-18-136</inkml:trace>
  <inkml:trace contextRef="#ctx0" brushRef="#br0" timeOffset="38782.7613">7509 8448 601,'0'0'186,"0"0"-165,0 0 5,0 0-4,0 0 10,0 0 2,107 70 0,-83-26-3,-4 2-12,-6 3 2,-2-3 0,-6 0-7,-6-6-9,0-1-2,0-2-3,0-3-6,0-3-72,0-2-65,0-5-61,0-8-79</inkml:trace>
  <inkml:trace contextRef="#ctx0" brushRef="#br0" timeOffset="39061.5945">7349 8847 645,'0'0'165,"0"0"-159,0 0 48,0 0 11,0 0-17,160-65 9,-99 53-19,-13 0-21,-12 7-13,-12 3-4,-6 0-41,-4 0-66,-1-1-122,-2-6-101</inkml:trace>
  <inkml:trace contextRef="#ctx0" brushRef="#br0" timeOffset="39361.9211">8261 8320 1042,'0'0'77,"0"0"-74,0 0 3,-137 179 29,108-88 6,7 5-1,9 3-12,11-5-15,2-6-4,6-9 6,19-14-10,6-8-5,4-11 3,-1-11-3,-3-3-1,-4-11-56,-2-11-49,-4-10-93,-5-12-239</inkml:trace>
  <inkml:trace contextRef="#ctx0" brushRef="#br0" timeOffset="40289.8216">8608 8416 616,'0'0'196,"0"0"-170,0 0 45,0 0-27,0 0-33,0 0-2,112-93-5,-85 93-3,-8 2 0,-7 19-1,-8 2 0,-4 12 5,-2 1 4,-25 4 2,-4-4-1,-4-4-7,1-6 1,7-6-3,5-8-1,6-3 2,9-4-1,5-5 0,2 0-1,0 0 0,14 0 0,14 0 9,11 0 17,3-3-5,-3 3-2,-5 0-6,-10 5-2,-10 18-7,-14 3-2,0 3 5,-8 7 16,-22-2 4,-6-2-8,-1-3-12,1-9-1,3-6-6,6-7 0,4-7 0,13 0-16,5-3-52,5-13-37,0-6-180,11-8-160</inkml:trace>
  <inkml:trace contextRef="#ctx0" brushRef="#br0" timeOffset="40545.8932">9152 8242 1016,'0'0'69,"0"0"-68,0 0 11,-116 56 30,80 2 2,3 13-1,6 13-19,7 6-9,11-6 0,9-6-2,0-6-8,2-8-4,19-8 0,-2-8-1,3-15-4,-3-12-41,0-13-71,2-8-89,-3-8-141</inkml:trace>
  <inkml:trace contextRef="#ctx0" brushRef="#br0" timeOffset="41045.4598">9346 8514 595,'0'0'267,"0"0"-256,0 0-3,0 0 29,0 0-19,0 0-7,-71 87-9,62-85-1,-1-2 7,6 0 5,2-14-11,2-6-1,0-1-2,0 4 1,16-3-1,3 6-1,3-3 2,-2 7 1,3 2 1,2 4-1,-3 4 3,1 0-2,-6 0 5,-5 16-3,-8 14 2,-4 12 4,-2 13 14,-25 3-3,-8-2-12,-1-6-1,2-13-4,6-8 2,7-13-5,5-6 2,5-7 5,7-3 0,2 0-5,2 0-2,0-7 1,0-3-1,17 4-1,4 4 5,-1 2 3,-1 0-1,0 4-1,-2 12-4,0 1-2,-2-3 2,-6-3-2,2-2-2,-6-8-56,8-1-75,-2 0-154,-3-12-132</inkml:trace>
  <inkml:trace contextRef="#ctx0" brushRef="#br0" timeOffset="41317.5013">9478 8356 773,'0'0'105,"0"0"-101,0 0 29,147 0 18,-92 22 9,-1 12-2,-11 10-28,-15 6-14,-14 6 3,-14 2-3,0 4 4,-16 0-5,-16 1 6,-3-3-6,-1-8-7,4-7-4,9-14 0,3-11-3,6-8-1,10-5-17,2-7-58,2 0-54,0-17-200,6-15-214</inkml:trace>
  <inkml:trace contextRef="#ctx0" brushRef="#br0" timeOffset="41512.8793">10097 8756 947,'0'0'101,"0"0"-101,0 0 0,0 0 5,129-37-3,-88 21-2,-3-1-48,-9 4-187,-9-3-187</inkml:trace>
  <inkml:trace contextRef="#ctx0" brushRef="#br0" timeOffset="41705.7008">10561 8514 1100,'0'0'29,"0"0"-20,0 0 28,0 0-5,0 0-18,-10 124-7,10-87-3,0-2-4,0-2-30,0-6-68,0-3-64,-1-11-171,-10-11-238</inkml:trace>
  <inkml:trace contextRef="#ctx0" brushRef="#br0" timeOffset="42005.9059">10440 8122 987,'0'0'57,"0"0"-57,150-44 30,-70 44 17,9 25-15,1 23 0,-8 20-14,-15 19-7,-23 11-4,-21 9-3,-23-3 8,0 0-5,-32-4 10,-7-10-1,-6-7 0,-2-18 1,0-14-9,3-17-1,5-12-6,8-10-1,10-8-28,7-4-62,5-8-140,7-33-373</inkml:trace>
  <inkml:trace contextRef="#ctx0" brushRef="#br0" timeOffset="42456.8971">11766 8301 764,'0'0'164,"0"0"-108,0 0-22,0 0-5,0 0-17,0 0 35,5 155-19,-5-95-19,0-4-2,0-6-7,0-4 0,0-6-60,-11-5-49,-5-8-149,-3-6-73</inkml:trace>
  <inkml:trace contextRef="#ctx0" brushRef="#br0" timeOffset="42600.8527">11588 8686 726,'0'0'91,"0"0"-69,0 0 36,121-104-29,-45 70-16,4 4-13,-2 4-77,-11-1-220,-16 3-198</inkml:trace>
  <inkml:trace contextRef="#ctx0" brushRef="#br0" timeOffset="42757.1266">12271 8349 786,'0'0'159,"0"0"-118,0 0-14,0 0-16,0 0 4,0 104 2,0-51-16,0-1-1,0 0-30,-2-1-96,-6-5-147,-5-6-157</inkml:trace>
  <inkml:trace contextRef="#ctx0" brushRef="#br0" timeOffset="43160.9662">12203 8490 791,'0'0'33,"0"0"-29,101-112 60,-52 98 8,0 10-28,-12 4 6,-14 8-39,-14 22-11,-9 8 3,-12 4-3,-20-6 8,-6-2-2,0-6-3,9-10-2,11-4 0,7-7-1,8-5 4,3-2-4,0 0-5,9 0-1,21 0 6,3 0 4,7 3-3,2 8 0,-11 5-1,-4 3 7,-15 5-1,-12 7-2,0 1 22,-31 2 12,-10-2-14,-5-4-9,-4-6-5,8-8-6,7-8-3,6-6-1,7 0 0,12-3-30,8-14-31,2-12-69,11-2-167,20-11-79</inkml:trace>
  <inkml:trace contextRef="#ctx0" brushRef="#br0" timeOffset="43380.8912">12908 8263 883,'0'0'162,"0"0"-149,0 0 43,-93 118 30,70-51-33,5 7-2,7 2-17,7-1-16,4-5-6,0-11-5,1-1-7,15-5 0,7-7-6,-1-6-49,-4-12-65,0-14-125,-2-14-282</inkml:trace>
  <inkml:trace contextRef="#ctx0" brushRef="#br0" timeOffset="43888.9533">13214 8526 834,'0'0'6,"0"0"-6,0 0 21,0 0-4,0 0-13,0 0-4,-83 14-9,83-36-34,0-6 29,0-4 11,2 4 2,21 4-1,1 4 1,8 3 1,1 6 0,2 4 2,-1 5 6,-3 2 13,-4 0 9,-7 15-3,-7 13-16,-8 6 3,-5 5 7,0 7 4,-13 1-4,-14 1-3,-7-4-8,-1-8-5,-2-7 1,0-9-3,2-6-3,10-7 2,7-5 4,4-2-6,10 0-1,4 0 0,0-2 1,0-1 0,2-1-5,16 2 5,4 2 8,3 0 6,-5 0 7,-3 0-7,-1 9-8,-3 5-2,-3-3-3,1 1 0,-5 0-1,2-1-12,3 1-65,-1-1-126,3-3-97</inkml:trace>
  <inkml:trace contextRef="#ctx0" brushRef="#br0" timeOffset="44064.1239">13655 8739 924,'0'0'23,"0"0"-23,138-57 11,-77 41-5,-8 2-6,-5 4-44,-10-1-261,-11-3-310</inkml:trace>
  <inkml:trace contextRef="#ctx0" brushRef="#br0" timeOffset="44571.964">14288 8499 883,'0'0'39,"0"0"-36,0 0 10,0 0 0,0 0-7,0 0-5,-109 104 0,91-104 3,5 0-1,0-5-2,10-19 0,1-2-1,2-2 2,0 0-2,11 4-1,7 4 0,4 4 1,2 6 0,1 10-1,4 0 0,0 0-3,2 17 4,-2 6 1,-4 1-1,-5 4 0,-11 3 0,-5 0 1,-4 6 2,-9 2 1,-22 2 7,-9-3-3,-2-4-2,0-8-1,8-6-2,10-10-2,7-6 2,9-4 1,5 0 4,3 0 14,0 0 0,0 0-2,0 0-1,9 0-1,14 0 14,2 0-8,6 3-6,1 12-3,0-1-12,-9 1-2,-4-6-1,-7-1-37,-8-2-70,3-6-95,-5 0-111,4-4-110</inkml:trace>
  <inkml:trace contextRef="#ctx0" brushRef="#br0" timeOffset="44783.7808">14714 8351 700,'0'0'125,"0"0"-73,149 27 83,-93 15-40,-7 14-19,-15 6-19,-19 3-24,-15 0-8,-2-2-3,-36-3-10,-9-2-9,0-8-3,0-8-2,9-10-52,5-12-64,2-11-140,2-9-236</inkml:trace>
  <inkml:trace contextRef="#ctx0" brushRef="#br0" timeOffset="45253.8199">13008 9168 176,'0'0'568,"0"0"-517,0 0 37,0 0 27,0 0-45,0 0-24,-51 35-18,100-62 5,26-13 22,26-16-31,20-18-16,12-9-5,13-12 0,3 0 1,0 0-2,-5 5 4,-5 10 5,-14 12-2,-18 14-6,-25 11 4,-26 14-7,-23 4-1,-19 5-23,-14 2-39,0 2-50,-23 3-137,-18 1-175</inkml:trace>
  <inkml:trace contextRef="#ctx0" brushRef="#br0" timeOffset="45478.9021">14219 8117 493,'0'0'63,"0"0"34,0 0 47,167-60-41,-96 54-35,1 6-10,-1 0-14,-14 13-3,-9 10-7,-17 7-22,-14 2-5,-12 4 4,-5 7 0,-1 3-2,-31 0-2,-4 2-7,-2-6-6,9-6-76,12-12-126,15-14-167</inkml:trace>
  <inkml:trace contextRef="#ctx0" brushRef="#br0" timeOffset="45779.8866">15108 8093 704,'0'0'349,"0"0"-341,0 0-1,0 0 15,0 0 8,0 0-18,29 58-7,0-46-2,11-10 4,7-2-1,5 0 1,-7-24 0,-5-2 12,-12-6 24,-15-2-4,-13-2 6,0 4-14,-35 5-9,-14 13-7,-8 10-15,-3 4 2,10 0 5,3 11-7,4 13-1,7 8-26,5 8-66,4 0-144,4-4-520</inkml:trace>
  <inkml:trace contextRef="#ctx0" brushRef="#br0" timeOffset="46820.9276">5481 10176 894,'0'0'119,"0"0"-118,0 0 11,0 0 10,0 0 0,-45 123-2,45-101-10,0-6-6,0 0-2,13-2-1,10-4 1,2-1 3,8 0-1,7-5 0,0-2 2,-2 2 0,-14 0-1,-8 0 5,-9 1-3,-7 7-6,0 2 2,0 11 4,-12 3 4,-10 2-4,-7 0-7,-4 0-1,-9-6-78,-1-4-104,1-11-177</inkml:trace>
  <inkml:trace contextRef="#ctx0" brushRef="#br0" timeOffset="46981.8406">5454 10159 837,'0'0'138,"0"0"-138,134-90 4,-72 71-4,-1 5-23,5 4-95,-1 6-143,-4 4-254</inkml:trace>
  <inkml:trace contextRef="#ctx0" brushRef="#br0" timeOffset="47124.0369">6251 10297 838,'0'0'67,"0"0"-43,0 0 40,124-22-24,-67 3-28,-1 7-12,-11 12-132,-21 0-204</inkml:trace>
  <inkml:trace contextRef="#ctx0" brushRef="#br0" timeOffset="47280.9102">6247 10676 1018,'0'0'54,"0"0"-42,0 0-11,0 0 12,143-26-4,-60 5-9,-3 3-75,-11-1-276</inkml:trace>
  <inkml:trace contextRef="#ctx0" brushRef="#br0" timeOffset="50285.7909">7158 10226 886,'0'0'148,"0"0"-137,0 0-9,0 0 13,0 0-13,0 0 0,0 0 3,5 93 0,5-72 0,-5-6-3,5-3 0,-4-5 0,8-2 0,5-1 0,0-2 1,10-1-1,2 2 2,0-3-1,7 6 1,-4 2-2,-8 2 3,-3 2-1,-9 0 4,-10 0-5,-2 0 0,-2 3 9,0 6 4,0 1-2,-16 7 4,-3-2-12,-6-1-4,-2 2 2,-5-5-4,2-6-15,-6 0-69,-2-11-44,-2-6-169,-2 0-70</inkml:trace>
  <inkml:trace contextRef="#ctx0" brushRef="#br0" timeOffset="50422.7048">7065 10277 750,'0'0'48,"0"0"-44,116-70-4,-38 44 8,14 1-8,4 1-16,-9 2-146,-12 2-149</inkml:trace>
  <inkml:trace contextRef="#ctx0" brushRef="#br0" timeOffset="50595.7176">7866 10082 492,'0'0'84,"0"0"-35,0 0 76,-9 133-39,-7-83-11,0 1-25,-1 5-18,-1-3-6,-2-2-14,0 2-9,0-4-3,0-9-7,9-10-108,0-14-172,1-14-140</inkml:trace>
  <inkml:trace contextRef="#ctx0" brushRef="#br0" timeOffset="50822.3788">7873 10176 600,'0'0'384,"0"0"-371,0 0-8,0 0-5,0 0 19,0 0 13,122 138-5,-93-92-7,-4 3-6,-6-5-8,-5-2-1,-5-3-2,-5-2-3,-4-7-8,0-2-86,0-7-89,0-9-86,-4-8-185</inkml:trace>
  <inkml:trace contextRef="#ctx0" brushRef="#br0" timeOffset="50993.5472">7660 10529 920,'0'0'148,"0"0"-148,0 0-9,161-53 7,-69 36 2,-3 5-19,-16 4-122,-24 1-148,-28 5-284</inkml:trace>
  <inkml:trace contextRef="#ctx0" brushRef="#br0" timeOffset="51584.9404">5126 12037 372,'0'0'599,"0"0"-575,0 0-14,0 0-6,132-29 18,-57 6-6,6 0-11,-1 2-4,-8 1-1,-19 6-102,-15 5-164,-27 6-74</inkml:trace>
  <inkml:trace contextRef="#ctx0" brushRef="#br0" timeOffset="51757.3663">5256 12293 908,'0'0'73,"0"0"-71,0 0-2,0 0 33,158-29-15,-83 9-18,-10 4-17,-17 6-204,-20 0-112</inkml:trace>
  <inkml:trace contextRef="#ctx0" brushRef="#br0" timeOffset="52025.1733">5369 11690 828,'0'0'159,"0"0"-159,0 0-1,0 0-19,0 0 20,0 0 30,178 135 4,-115-88-9,-7-1 2,-17 5 3,-18-1-9,-21 11-5,0 6 19,-38 8 0,-18 3-7,-4-10-10,-2-7-10,10-15-4,17-15-4,22-11-9,13-16-101,44-4-158,39-38-259</inkml:trace>
  <inkml:trace contextRef="#ctx0" brushRef="#br0" timeOffset="52365.6064">6974 11955 907,'0'0'161,"0"0"-141,0 0 5,0 0-11,0 0-12,-2 134 7,-9-55 27,-3 0-11,-1-4-18,0-7-3,3-12-3,-2-10-1,6-9-67,1-18-75,3-17-188,2-2-141</inkml:trace>
  <inkml:trace contextRef="#ctx0" brushRef="#br0" timeOffset="52567.3027">6998 11989 903,'0'0'16,"0"0"10,0 0-22,0 0 53,117 144-7,-86-77-12,-4 0-26,-1-6-5,-2-4-4,-8-10-3,-9-4-1,-7-3-26,0-5-77,-13-4-89,-16-9-112</inkml:trace>
  <inkml:trace contextRef="#ctx0" brushRef="#br0" timeOffset="52725.8174">6899 12414 785,'0'0'48,"0"0"-48,0 0-40,124-63 36,-53 49-86,-2 3-127</inkml:trace>
  <inkml:trace contextRef="#ctx0" brushRef="#br0" timeOffset="52903.752">7474 12332 891,'0'0'121,"0"0"-121,0 0-27,0 0 27,135-34 4,-64 15-4,0 6-61,-14 3-160,-19 6-69</inkml:trace>
  <inkml:trace contextRef="#ctx0" brushRef="#br0" timeOffset="53063.4828">7498 12561 897,'0'0'71,"0"0"-71,0 0-40,0 0 36,176-2-17,-89-20-153,-9-2-100</inkml:trace>
  <inkml:trace contextRef="#ctx0" brushRef="#br0" timeOffset="53241.3083">8203 12177 814,'0'0'303,"0"0"-299,0 0 1,-8 105 7,8-48 3,0 1-4,3 2-5,4-2-6,-7-4-3,0-4-86,0-10-110,-13-14-151</inkml:trace>
  <inkml:trace contextRef="#ctx0" brushRef="#br0" timeOffset="53647.7642">6654 11843 980,'0'0'49,"0"0"-35,0 0 13,0 0-25,-23 158 25,23-54 27,0 5-9,0-1-29,0-8-3,4-9-8,-3-15-3,5-14-1,-4-16-1,2-12-26,4-14-64,0-18-98,3-2-136,-1-32-103</inkml:trace>
  <inkml:trace contextRef="#ctx0" brushRef="#br0" timeOffset="54575.89">6557 11863 582,'0'0'106,"0"0"-90,0 0-14,0 0 17,147-70-2,-51 57 36,16 4 20,14 1-9,17-4-6,11 1-11,9 0-12,4-4-11,5 8-5,-1 3-5,-10 4-5,-16 0-3,-21 2-4,-14 11-2,-19 6 3,-18-2-1,-10 4-1,-9-3 4,-9-4-4,-1-4 8,1-2-7,-3-4 4,3-4 0,-5 0-2,-5 0 5,-6 0-1,-8 0-1,-13 0-2,-3-3-4,-5 3 1,0 0 0,0 11 5,0 21 2,0 10 12,-3 9-5,-3 2-2,2 7-2,-1 3 0,-2-1-7,3 0 6,-1-2-3,-1-2-8,1 1 3,-2-6 1,1 0-3,-1-5 0,0-4 2,-2-4-3,0-5 0,-1-8 3,-7-5-2,2-6 1,-5 0-1,-7 0 0,-4-2 1,-5-2-1,-6 3 0,-5-3 1,-9-2-1,-2-3 0,-4 4 0,-5-4-1,-2 1 0,-5-1 1,-1-3 2,-6-2-1,0-2 5,0 0-4,-4 0 7,4 0-5,2 0 2,3 0-6,11 0 2,5 0 0,7 0 5,6 0-5,-7 0 2,-2 0 1,-4 0-5,0 0 4,-5 0-5,1 0 3,-2 0-1,1-5-1,4 5-1,6-1 0,7-3 2,4 0-2,11 0 5,6 0-1,9 1 6,11 3-1,4 0-8,3-2 3,0 2-4,0 0 2,-1 0 2,-3 0-4,4 0 0,-3 0-1,3-1-1,0 1-20,0-2-37,0-5-36,23-9-53,10-6-158,7-10-96</inkml:trace>
  <inkml:trace contextRef="#ctx0" brushRef="#br0" timeOffset="65001.9232">3577 14543 621,'0'0'187,"0"0"-96,0 0 37,0 0-4,0 0-40,0 0-27,0 0-24,-38-3-24,15 41-5,-12 20-4,-2 14 1,5-8 0,12-3-1,11-15 0,9-9-6,0-8 3,13-12-8,20-12-13,10-5-1,4 0-5,0-26-9,-3 0-1,-5-1 4,-13 8 5,-8 7 11,-10 6 16,-6 6 1,2 0-15,0 0-15,2 0 10,7 14 20,6 0 3,3-5-4,7-9 3,6 0 1,8-5 0,0-21-5,-8-2-7,-10-3 12,-14 8 5,-11 2 31,0 4 50,-13 2-6,-16 7-42,-8 6-16,-1 2-21,1 0-1,4 14-21,6 9-67,6-2-88,13-7-172,8-8-230</inkml:trace>
  <inkml:trace contextRef="#ctx0" brushRef="#br0" timeOffset="65803.5793">4079 14694 983,'0'0'7,"0"0"-6,0 0-1,0 0 1,0 135-1,0-99 3,0-10 0,0-6 1,0-8-4,0-8 0,-2-4-4,2 0 4,-3-16 0,1-16-38,2-4 5,0 0 32,0 5 1,9 12 5,11 6 12,2 9 5,5 4-15,-3 0-5,1 9-2,-2 12 2,-6-1-2,-3 1 2,-3-13 1,-8-2-3,0-2 0,-1-4-1,0 0 1,1-27 4,6-5-4,4-8-22,3 1 16,4 12 5,-2 8-5,4 10 2,0 9-3,-2 0-6,1 9-2,-8 22-10,-5 5 19,0 4 3,-2-4-40,1-8-32,1-11 14,8-16 9,5-1-26,5-15 37,5-20 3,0 0-108,-6-2 104,-5 5 42,-10 11 9,-7 12 155,-3 4 53,0 5 50,0 0-142,0 14-95,0 35-29,0 23 13,0 31 20,0 9-11,0 5-15,0-8 1,0-18-8,0-13 0,0-18 3,0-16-4,0-22-14,0-14-20,0-8-40,-4-25 44,-7-30-37,-1-20-66,4-24 46,3-12 64,5-11-55,0 12 78,21 20 22,8 25 64,4 27 17,0 16-14,-1 10-48,-8 10-21,-4 2-20,-11 6-7,-9 24 6,0 15-3,-9 9-14,-18 5-59,-1-1-139,3-20-102</inkml:trace>
  <inkml:trace contextRef="#ctx0" brushRef="#br0" timeOffset="66545.8045">5109 14587 1181,'0'0'13,"0"0"-13,0 0 5,0 0-5,0 0 0,-133 131-2,112-88 1,0-2 1,13-9-1,4-1-8,4-13-19,0-6-30,12-8-8,14-4 9,4-7-23,2-20 1,-6-13 46,-3-2 15,-6-1 18,-6 7 4,-6 6 41,-5 12 58,0 7-4,0 8-16,0 3-26,0 0-27,0 0-30,0 0 0,0 12-13,0 6 11,0 4-2,2 2 2,14 0-2,4-4-6,7-3 3,2-12-9,2-5-10,0 0-2,-2-9-8,-2-14 2,-3-9 2,-6 3 20,-5-4 12,-6 8 0,-4 10 21,-3 7 24,0 5 13,0 3-17,0 0-41,0 0 0,0 0-8,0 3-13,8 15 10,4 8 11,7 2 0,3-2 0,6 0-15,1-8 4,2-8 0,-2-6 6,0-4-7,2 0-6,3-24-8,-5-6-2,-6 2 17,-7 2 11,-7 6 8,-7 10 50,-2 6 41,0 2-11,0 2-28,0 0-34,0 0-18,0 2-8,-4 12-2,2 6-4,2 1 4,0-2-2,2-3 2,25-4-1,15-12-12,16 0-27,16-28-59,-1-16-266</inkml:trace>
  <inkml:trace contextRef="#ctx0" brushRef="#br0" timeOffset="67168.1911">7210 14485 788,'0'0'208,"0"0"-131,0 0 17,0 0-39,0 0-26,-140-19-21,100 53-7,0 12-1,5 0-1,12-2 1,8-8-4,15-12-3,0-3 1,20-8-23,19-4-12,8-9-5,5 0-24,-1-9-11,-2-9-25,-9 4 26,-13 2 72,-11 8 8,-10 2 11,-4 2 14,-2 0-11,3 0-3,3 11 6,6 6-11,5-3 2,10-6-3,4-8 3,5 0 9,-1-18 0,-6-3-4,-9-8 3,-11 3 42,-9 4 19,0 0 0,-9 0-35,-15 6-19,-7 14-13,-7 2-10,0 0-15,2 23-50,5 2-47,16-3-102,12-8-108,3-10-186</inkml:trace>
  <inkml:trace contextRef="#ctx0" brushRef="#br0" timeOffset="67685.3826">7634 14516 143,'0'0'804,"0"0"-795,0 0-4,0 0-5,0 0 10,23 102-1,-20-75-5,0-4-1,-3-5 2,0-8 1,0-6-3,2-1-2,-2-3 1,5 0 6,1-3 7,4-23-10,4-6-5,5-3-11,0 3 8,2 9 3,1 5 1,-4 6 2,0 7 13,-5 5-7,-2 0-8,-1 9 1,3 17 0,-2 2 0,-5 6 0,3-8-1,-2-4-1,0-8 0,2-6-5,1-8-4,4 0 9,9-12 2,6-20-1,2-12-1,1 0-9,-2 0-8,-8 12 14,-4 10 3,-8 9 15,0 9 14,-5 4 3,0 0-16,5 7-9,-3 17 8,4 3 1,-4 7-1,-5 1-8,0-3-3,-2 0-2,0-6-2,-2-4-42,-7-7-67,1-8-142,2-7-41</inkml:trace>
  <inkml:trace contextRef="#ctx0" brushRef="#br0" timeOffset="67867.8538">8345 14183 1001,'0'0'156,"0"0"-139,0 0-11,0 0 27,0 0 4,62 149-29,-54-86-5,-8 10-3,0 5-29,0 0-121,-12-6-184,-1-16-131</inkml:trace>
  <inkml:trace contextRef="#ctx0" brushRef="#br0" timeOffset="68009.7295">8350 14536 990,'0'0'49,"0"0"-40,86-116-2,-20 78-7,-2 7-2,-6 9-140,-16 9-282</inkml:trace>
  <inkml:trace contextRef="#ctx0" brushRef="#br0" timeOffset="69050.7917">8932 14284 950,'0'0'115,"0"0"-79,-119 32 32,86-1-6,4 8-43,4 2-11,7 3-5,7 1-2,5-9-1,6-6 0,0-11 0,0-6-7,3-9-2,23-4-4,5-8 9,7-22-4,-1-10-14,4-6-9,-8-2-2,-1-1 7,-13 11 19,-9 11 7,-6 11 14,-4 9 35,0 7 16,0 0-25,-2 7-29,-10 16-11,1 12-1,3-1 1,8 2 0,0-4-1,0-8 0,17-4-2,9-11 0,10-9-1,7 0-8,1-9 3,-1-17-12,-8-4-12,-5-2 2,-11 0 1,-5 1 10,-5 5 12,-5 8 8,-4 9 2,0 9 12,0 0 11,0 0-8,0 9-16,0 17 0,0 5 7,-6 0-6,1 0 0,3-11 0,0-6-2,2-10 4,0-4-2,0 0 7,0-6 8,13-20 3,12-9-11,-3 6-3,0 5-4,-4 7 7,-7 11 0,1 6-2,1 0-6,-2 11 1,4 16-2,3 4 2,0-3-1,4-5 0,5-6 0,0-15-1,9-2 0,3-7 2,7-25-2,-2-7-1,-9-6-1,-4-9 1,-8-2 1,-9-6 2,-10-8-1,-4-5-1,0 9 2,-2 16 0,-5 18 0,-2 18 16,0 14 10,1 0-17,-6 28-11,-1 21 2,3 14-2,3 14 2,9 7 1,0-3 2,0-14-5,13-10 0,18-21 0,6-13 0,7-14 2,5-9 0,-2-2-1,-2-28 1,-8-6-1,-3-4 2,-7 2-3,-7 4-4,-7 17 2,-7 11 1,-1 6 1,-1 0-4,6 0-5,3 16 9,7 8 0,0 5 0,-3-2 1,-2-3-1,-7-3 0,-6-1 0,-2-5-1,0 3-4,-18 3-42,-6-3-76,-7-3-193,-3-2-303</inkml:trace>
  <inkml:trace contextRef="#ctx0" brushRef="#br0" timeOffset="69569.8382">9647 14185 1015,'0'0'98,"0"0"-89,0 0 5,127-66-1,-52 43-13,4 3-50,-8 5-297</inkml:trace>
  <inkml:trace contextRef="#ctx0" brushRef="#br0" timeOffset="70251.5329">11052 14159 941,'0'0'87,"0"0"-21,0 0-22,0 0-26,0 0 1,-99 106 5,89-70-14,9-8-3,1-6-2,0-8-5,23-5-2,10-9 2,5 0 2,1-10 4,2-17-4,-7-6 3,-10-4-2,-11-1-3,-8-2-4,-5 2 0,0 7-3,-9 12 2,-5 7 2,8 6 2,3 6-5,3 0-9,0 4-24,0 19-9,0 9 29,19 3 9,0-3 3,-1 0 6,-3-3 1,-5-2 2,-10-8-2,0-7 1,0-7-1,0-1-4,0-4 4,0 0 5,3-28-5,13-6-7,8-6 7,4 5 22,3 8 12,-2 8 8,2 10-11,-4 9-11,-2 0-13,-2 9-7,-8 17 1,-3 6-2,-2 7-21,0-3-52,0-4-53,3-9-170,3-18-55</inkml:trace>
  <inkml:trace contextRef="#ctx0" brushRef="#br0" timeOffset="70617.7058">12003 13696 1213,'0'0'25,"0"0"-11,0 0-9,-6 109 6,6-34 7,-2 3-14,-2-3-3,0-15-1,2-12 1,2-21-1,0-10 0,0-11-1,0-6-15,2 0-1,18-18 9,14-14 1,9-4-7,-3 4 7,-3 9 7,-6 16 2,-6 2 0,-7 5 5,-5 0 2,-10 12 3,-3 14-4,-7 3 7,-26 7-14,-8-6 7,-1-1-8,0-10-5,3-9-38,9-8-44,14-2-74,12-14-120,4-20-141</inkml:trace>
  <inkml:trace contextRef="#ctx0" brushRef="#br0" timeOffset="70881.1193">12353 14004 896,'0'0'91,"0"0"-52,0 0 23,11 118-39,9-95-21,9-9 1,10-14 2,3 0 1,4-28 15,-5-7 16,-15 0 5,-14-4-6,-12 6-2,0 1-5,-23 11-20,-15 11 4,-4 10-13,-7 0-1,5 15-2,5 6-16,17 1-41,11-4-61,11-7-164,2-11-235</inkml:trace>
  <inkml:trace contextRef="#ctx0" brushRef="#br0" timeOffset="71062.9669">12890 13770 1157,'0'0'112,"0"0"-56,0 0-30,0 0-13,0 0-2,0 0-5,29 152-5,-24-92-1,1 5-32,-4 1-46,-2-2-99,0-10-219,0-15-260</inkml:trace>
  <inkml:trace contextRef="#ctx0" brushRef="#br0" timeOffset="71503.5378">12786 13930 1029,'0'0'41,"0"0"-38,114-84 3,-41 56-1,-2 3-1,-11 4-4,-10 3 0,-19 4 1,-14 2 6,-7 5 10,-8 4 25,-2 1 22,0 0-21,0 2-22,-7 0-3,-4 7-8,-3 28-7,5 11 3,3 10 4,3 4-4,3 2-2,0-4-2,0-7-1,0-13 0,0-11-1,5-16 0,-3-8 0,0-3-1,5 0-7,2-21-4,9-11 7,4-3-9,0 10 14,1 4 0,-1 12 1,-2 5 12,3 4 9,-3 0-5,-5 0-4,-2 0-9,-8 5-4,-5 17-2,0 13-23,-10 4-66,-7 2-255,1-4-432</inkml:trace>
  <inkml:trace contextRef="#ctx0" brushRef="#br0" timeOffset="71817.8513">13758 14101 1089,'0'0'58,"102"-109"-27,-38 53 11,-13 3-18,-17 4-11,-21 11-9,-13 12 4,0 12 17,-31 14-9,-9 0-16,1 11 0,0 12-3,13-1-7,10-2-10,14-1-3,2 2-14,11 2 19,24-2 16,8 2 2,-1-4 1,-3 3 0,-14 2 7,-11 1-4,-14 3-2,0 4-1,-16-1-1,-15 3-9,-5-8-89,5-11-131,9-10-130</inkml:trace>
  <inkml:trace contextRef="#ctx0" brushRef="#br0" timeOffset="71977.4568">14232 13810 1119,'0'0'53,"0"0"-50,0 116-3,0-60 0,4 0-21,-4-1-154,0-11-218,0-18-67</inkml:trace>
  <inkml:trace contextRef="#ctx0" brushRef="#br0" timeOffset="72104.8033">14271 13622 283,'0'0'711,"0"0"-697,0 0-14,0 0-75,0 0-300</inkml:trace>
  <inkml:trace contextRef="#ctx0" brushRef="#br0" timeOffset="72837.7815">14634 13810 932,'0'0'95,"0"0"-53,0 0-13,0 0-16,-117 124-4,91-71-6,2-3 2,13-11-5,8-7 2,3-7-2,11-16-3,20-9-5,9 0-15,5-22 2,2-15-9,-7-9-30,-6-9 27,-10-5 19,-11-11 14,-8-6 7,-5-6 4,0 4-3,-3 8 1,-12 18 26,1 18 27,6 23-6,-1 10-7,2 2-21,-2 20-23,-2 18-4,1 12 4,9 8 2,1 7-2,0 0-2,9 5 3,11-4-6,3-11 1,7-10-1,2-14-1,1-17 1,7-14-1,3 0 1,1-22-1,-3-14 1,-6-6-4,-10 0 2,-12 10 2,-8 8 0,-5 14 4,0 10 3,0 0 5,-5 12-10,-10 14-2,-2 6 2,11-1 0,4-1 0,2-7-2,0-5-2,15-6 1,12-7 2,8-5-1,6 0 1,1-18 1,2-15 0,-3-9 0,-3-6-2,-3-3 4,-2 8-4,-6 11 1,-4 14 25,-5 10 15,-5 8-4,0 0-10,-1 10-16,-2 20 6,-7 8-8,-3 5-1,0-4-8,-20-3-2,-7 3-13,3-7-57,5-11-69,9-11-294</inkml:trace>
  <inkml:trace contextRef="#ctx0" brushRef="#br0" timeOffset="72975.7672">15883 13953 1144,'0'0'64,"0"0"-64,0 0-3,0 0-95,0 0-358</inkml:trace>
  <inkml:trace contextRef="#ctx0" brushRef="#br0" timeOffset="74442.7885">5690 16116 645,'0'0'198,"0"0"-167,0 0-12,0 0 0,0 0 4,0 0 25,2 84 16,3-49-27,-3 0 0,-2 2-11,0-12-8,0-1-8,0-10-4,2-9-5,-2-2 2,0-3-1,4 0 3,-2 0 7,14-9-7,9-14 1,6-3 4,7 4-5,0 8-3,-2 6-2,-5 8-1,-5 0 0,-3 0 1,-7 19-5,-5 2 2,-7 9 3,-4 2 3,0 5-1,-19 3 5,-10-6-3,-6 2-2,-1-7 1,-1-8-3,0-3-22,-1-6-61,7-10-52,4-2-164,9-14-161</inkml:trace>
  <inkml:trace contextRef="#ctx0" brushRef="#br0" timeOffset="74625.2471">5692 16124 926,'0'0'102,"0"0"-101,0 0 1,150-58 14,-89 46-11,-4 6-5,-5 6-30,-8-4-196,-9 0-109</inkml:trace>
  <inkml:trace contextRef="#ctx0" brushRef="#br0" timeOffset="74865.8171">6476 16249 344,'0'0'752,"0"0"-727,0 0-15,0 0 53,150-19-21,-87 0-25,4 2-15,-9 5-2,-12 7-25,-12 5-107,-16 0-218,-14 0-148</inkml:trace>
  <inkml:trace contextRef="#ctx0" brushRef="#br0" timeOffset="75053.4161">6569 16473 908,'0'0'197,"0"0"-197,0 0 9,0 0-5,114 4 51,-48-8-26,-1-14-20,-9-1-9,-17 6-18,-11-1-130,-8 6-171,-16-10-348</inkml:trace>
  <inkml:trace contextRef="#ctx0" brushRef="#br0" timeOffset="76663.6232">8236 4831 731,'0'0'109,"0"0"-63,0 0 17,0 0-21,0 0-16,0 0-10,9-8 10,-5-13 3,6-6-4,0-5-15,3-3 2,8-2 4,3-6-2,2 2-4,9 0-1,0 2 2,5 2-7,3 1 4,3 0 4,4 1-10,-2 0 4,6-2-4,4 3 1,0 0 0,6 0-3,5 4 1,8 2 0,-2 2 1,1 5-2,-5 3-1,-4 4 1,0 4-1,0 2 1,-2 2 0,-3 6 0,-6 0-2,-2 0 2,2 0 5,-2 0-5,0 0 0,0 4 1,-6 9-1,2 2 1,-8 3 0,-2 4 1,-6 2-4,-7 5 4,-5-2-4,-3 4 4,-2-1 0,-2 2-2,1-2-1,1 2 1,1 1 6,-2-1-5,0-2 1,-3-4 1,0-4 1,-2-3 5,1-5-6,-6-5 6,-1-5-9,-1-3 1,-4-1 4,0 0-3,4 0 2,1 0 3,4-8-7,0-12-4,-4-3-64,1 0-94,-6 7-188,0 4-327</inkml:trace>
  <inkml:trace contextRef="#ctx0" brushRef="#br0" timeOffset="77089.9679">10118 4521 525,'0'0'83,"0"0"45,0 0-16,0 0-44,0 0-47,0 0-4,0 21 37,12-3-3,5 0-10,4 2-4,4 0-7,4 0-4,4 1-4,-2-2-5,6-1-6,-4-4 4,-4-4-6,-5-4-3,-4-6 4,-1 0 1,-2 0 6,3-18 9,3-14 4,4-8-16,-1-9-5,0 0-2,-3-1-2,-3 5-2,-5 9-3,-8 6 0,-5 12 0,-2 8-19,0 10-34,-29 0-118,-9 6-327</inkml:trace>
  <inkml:trace contextRef="#ctx0" brushRef="#br0" timeOffset="78327.7713">7399 16182 251,'0'0'256,"0"0"-146,0 0 29,0 0 24,0 0-55,0 0-2,28 32-33,9-28-5,6-4-29,8 0-1,5 0-15,6-6-11,2-10-6,2 2-6,-8-3-26,-5-3-67,-4 3-121,-9-1-243</inkml:trace>
  <inkml:trace contextRef="#ctx0" brushRef="#br0" timeOffset="78538.9337">8307 15909 983,'0'0'233,"0"0"-207,0 0-10,0 0 35,-22 113-16,13-60-21,0 0-8,-3 1-5,-3-4-2,1 2-6,2-7-39,3-9-40,2-11-97,1-18-153,5-7-102</inkml:trace>
  <inkml:trace contextRef="#ctx0" brushRef="#br0" timeOffset="78765.6985">8263 15891 972,'0'0'125,"0"0"-58,0 0-3,0 0-21,0 0-14,120 32-9,-86 8-5,-3 9-1,0-3-8,-2 2 4,-4-4-9,-5-8-1,-3-4-3,-4-10-21,-6 0-27,-3-8-42,-4-2-92,0-7-159,-8 0-156</inkml:trace>
  <inkml:trace contextRef="#ctx0" brushRef="#br0" timeOffset="78920.9241">8340 16179 149,'0'0'837,"0"0"-789,0 0-40,0 0 14,143-87-22,-93 70-21,-13-2-172,-14 7-242</inkml:trace>
  <inkml:trace contextRef="#ctx0" brushRef="#br0" timeOffset="80270.0454">12799 4772 86,'0'0'308,"0"0"-263,0 0 14,0 0 56,0 0-27,0 0-3,0 24 10,0-24-33,0 0-1,0 0 10,0 0-2,0-5-8,0-18-32,8-3-21,4-4 1,5-4-6,0 1 2,7-4 0,5 4-5,6 1 0,5 3 0,10 4 3,4 3-3,5 4 0,7 4 0,2 0 1,-4 9-1,-3 2 1,-7 3-1,-8 7-2,-5 21 0,-6 12 0,-8 6 2,-5 2 2,-4 4-1,-5-6-2,-3-6 3,-5-8-3,0-9 2,0-7 3,-3-9-4,0-3 0,0-4 0,1 0-4,-2 0-24,7 0-78,-2-4-173,-1-14-248</inkml:trace>
  <inkml:trace contextRef="#ctx0" brushRef="#br0" timeOffset="81318.7974">9063 15825 625,'0'0'196,"0"0"-133,0 0 5,0 0 0,0 0 14,-23 120-21,23-84-28,0 5-2,0-7-14,0 2-8,0-4-6,0 0-1,0-2-2,0 2-26,0-1-59,0-4-59,0-5-137,-8-4-46</inkml:trace>
  <inkml:trace contextRef="#ctx0" brushRef="#br0" timeOffset="81498.7436">8773 16223 794,'0'0'119,"0"0"-116,0 0 29,174-113-2,-83 73-22,3 4-8,-10 5-4,-15 1-125,-13 11-132,-13-3-183</inkml:trace>
  <inkml:trace contextRef="#ctx0" brushRef="#br0" timeOffset="81963.7423">9663 15839 741,'0'0'103,"0"0"-84,0 0 67,0 0-29,0 0-25,0 0-18,-55 101-7,43-96 0,0-5 2,-1 0 3,2 0-4,2-18-3,5-8-4,4 2-1,0-2-2,6 0 1,19 8-3,5 1 3,9 6 1,4 9-3,-5 2 0,1 0 2,-6 13-1,-6 4 1,-6 9 1,-8 6-2,-9 9 2,-4 7 2,0 10-1,-28 0 3,-9 0-2,-5-9 1,3-14-3,5-7 7,10-16 10,3-10 3,13-2 13,3 0 0,5-5-11,0-14-19,9 1 0,18 2 6,2 6 5,4 3-3,0 5-7,-2 2-1,1 0-3,-1 5-1,2 13-36,3-4-85,-3-2-124,-4-12-144</inkml:trace>
  <inkml:trace contextRef="#ctx0" brushRef="#br0" timeOffset="82159.35">10176 15851 961,'0'0'159,"0"0"-89,0 0-51,0 0-3,0 0-9,0 0 7,17 85-3,-11-45-8,0 0-3,-4 2-1,0-2-61,-2-2-106,0-6-165,0-14-125</inkml:trace>
  <inkml:trace contextRef="#ctx0" brushRef="#br0" timeOffset="82577.7454">10184 15909 861,'0'0'140,"0"0"-136,92-102 20,-34 85 34,-5 8-34,-11 9-13,-17 9-11,-16 17-2,-9 9 1,-7 5 2,-22 5 1,-4-10-1,-3-6 4,5-7-1,4-8-4,9-6 1,9-4 1,7-4 0,2 0 5,0 0-7,9 0-4,16 0 4,8-14 7,9 9 10,-1 2-7,-4 3 3,-5 0-2,-12 12-4,-9 12-4,-11 1-1,0 12 23,-9-7 6,-24 7 2,-12-5 2,-7-6-12,-1-3-2,2-5-10,3-6-8,8-3-3,9-9-7,11 0-57,5 0-137,6-13-536</inkml:trace>
  <inkml:trace contextRef="#ctx0" brushRef="#br0" timeOffset="86959.7869">11617 15923 694,'0'0'163,"0"0"-124,0 0 35,0 0-4,0 0-39,0 0-4,0 0 28,129-14-13,-65 2-11,2-2-11,-5 0-4,-11 4-11,-9 2-5,-14 8-1,-12 0-38,-9 0-79,-6 4-147,-2 10-130</inkml:trace>
  <inkml:trace contextRef="#ctx0" brushRef="#br0" timeOffset="87156.0364">11765 16112 765,'0'0'138,"0"0"-138,0 0 6,0 0 42,0 0 4,149 8-13,-87-15-9,-4-4-15,-13 1-15,-14 2-9,-7-1-93,-10-4-139,-7-1-99</inkml:trace>
  <inkml:trace contextRef="#ctx0" brushRef="#br0" timeOffset="87497.7851">11914 15580 785,'0'0'90,"0"0"-90,0 0 0,0 0 67,116 48-6,-54-17-8,1 1-10,-1 0-11,-6 6-6,-11 3-2,-5 0-16,-11 7-2,-14-3-3,-8 0 3,-7 3-5,-11-2 3,-25-1 12,-11 3 6,-5-8 2,2-4-5,3-4-6,9-6-5,11-3-6,14-14-2,9 0-14,4-6-99,6-3-180,28-17-314</inkml:trace>
  <inkml:trace contextRef="#ctx0" brushRef="#br0" timeOffset="88382.8565">13762 15683 741,'0'0'160,"0"0"-69,0 0 7,0 0-65,0 0-24,0 0 5,-2 87 14,2-60-13,0-5-11,6-5 0,21-5-1,9-9 0,8-3-1,7 0 1,-1 0 0,-12 0-2,-9 0-1,-11 8 1,-14 7-1,-4 6 1,0 4 14,-2 5 1,-21-4-2,-3 1-8,-3 4-6,-3-3 0,-1-6-14,2 0-71,-2-12-69,-1-6-168,1-4-60</inkml:trace>
  <inkml:trace contextRef="#ctx0" brushRef="#br0" timeOffset="88526.53">13674 15731 589,'0'0'317,"0"0"-304,119-89 13,-54 67 59,-1 7-85,-1 6 0,-7 9-133,-9-3-245</inkml:trace>
  <inkml:trace contextRef="#ctx0" brushRef="#br0" timeOffset="88722.4805">14446 15758 1052,'0'0'63,"0"0"-60,0 0 0,0 0 33,161-27-20,-94 17-14,-9 1-2,-16 9-53,-13 0-97,-13 0-143,-14 0-145</inkml:trace>
  <inkml:trace contextRef="#ctx0" brushRef="#br0" timeOffset="88892.7253">14477 16016 956,'0'0'45,"0"0"-44,0 0 35,0 0 20,134-3-37,-67-12-19,-2-2-2,-7 4-101,-5-1-158,-13 0-184</inkml:trace>
  <inkml:trace contextRef="#ctx0" brushRef="#br0" timeOffset="89113.4953">15272 15829 961,'0'0'119,"0"0"-112,0 0-6,0 0 34,138-13-16,-74-4-19,-4 1-6,-8 0-118,-15-2-225</inkml:trace>
  <inkml:trace contextRef="#ctx0" brushRef="#br0" timeOffset="89327.905">15855 15625 1162,'0'0'19,"0"0"-17,0 0 39,0 0-8,11 112-15,-5-74-1,0 3-12,-6 0-2,0 8-1,-12-5-2,-3 0-28,5-9-51,10-10-104,0-17-206</inkml:trace>
  <inkml:trace contextRef="#ctx0" brushRef="#br0" timeOffset="89728.0003">16493 15561 974,'0'0'153,"0"0"-118,0 0-29,0 0 50,0 0-23,25 116-10,-19-76-10,3 1-7,-1-2-5,-2-3-1,-2 5 0,-4-2-52,0 2-59,0-9-146,-12-6-176</inkml:trace>
  <inkml:trace contextRef="#ctx0" brushRef="#br0" timeOffset="89893.5701">16321 15897 559,'0'0'388,"0"0"-378,0 0 0,181-104 20,-90 78-23,7-3-7,-5 3-74,-14 5-168,-19-5-207</inkml:trace>
  <inkml:trace contextRef="#ctx0" brushRef="#br0" timeOffset="90402.6994">17195 15543 729,'0'0'204,"0"0"-194,0 0 11,0 0 12,0 0-18,0 0-10,-71 84-1,57-78 1,3-6-1,2 0 0,0-5 2,7-12-5,2-14-1,0 3-3,0 2 3,14 4-1,3 8-1,1 4 0,1 6 2,1 4 1,8 0-1,3 0 4,1 6-1,3 11 3,-4 0 11,-4 5 7,-9 5 7,-7 1-12,-11 2-4,0 6 1,-25 0-2,-12 4-5,-9 0-4,2 1-5,2-9 2,6-6-2,7-13 1,9-5 2,12-8-3,2 0 4,6 0 2,0-12-5,3-2 1,14 0-1,6 7 12,2 0 5,1 7 2,3 0 4,-2 0-12,-6 0-10,-1 2-2,-5 10 0,-1 2-36,3-6-52,1-2-90,2-6-167,0 0-184</inkml:trace>
  <inkml:trace contextRef="#ctx0" brushRef="#br0" timeOffset="90612.7826">17621 15534 802,'0'0'215,"0"0"-112,0 0-29,0 0-33,0 0-23,0 0 13,15 62-1,-11-25-13,-1-5-10,-1 3-4,2-4 0,-4 1-3,3 2-11,-3-2-49,0-6-63,0-2-118,-7-8-221</inkml:trace>
  <inkml:trace contextRef="#ctx0" brushRef="#br0" timeOffset="91067.768">17656 15548 919,'0'0'88,"0"0"-56,0 0 31,163-75-9,-110 75-41,-5 0-1,-15 0-7,-18 21-5,-13 5 0,-2 6 3,-17-1-3,-21 1 6,-5-5-5,3 0 1,1-10 0,6-3-2,10-5-4,11-6-3,8-3 5,4 0 2,0 0 0,4 0-5,23-7 3,11-3 2,9 6-2,2 0 4,2 4-5,-4 0 6,-5 18 0,-11 4-2,-13 4 1,-18 0 1,0 2 14,-26 1 14,-23-3 9,-5-1 4,1-6-9,3-7-10,7 2-14,7-10-7,4 1-2,6-1-2,5 1-45,3-5-100,7 0-374</inkml:trace>
  <inkml:trace contextRef="#ctx0" brushRef="#br0" timeOffset="97779.7012">13769 16906 614,'0'0'75,"0"0"-15,0 0 130,0 0-81,0 0-36,0 0-16,0-50-9,0 50-11,0 18-26,-7 26-5,-5 14 10,-4 11 17,1 5-7,2-10-16,7 2 3,6-13-9,0-7-4,0-11 2,17-9-2,6-8 0,-1-8-1,5-6-1,6-4-13,3 0-1,4-14 2,0-12-7,-8-1 15,-13 1 3,-15 3 3,-4 0 4,-8 11-1,-22 3 0,-5 3 0,-5 6-3,2 0-1,2 0-2,7 10 1,8 4-23,7 3-66,14 0-76,0-2-137,22-12-69</inkml:trace>
  <inkml:trace contextRef="#ctx0" brushRef="#br0" timeOffset="97976.8029">14288 17237 957,'0'0'109,"0"0"-108,0 0-1,172-54 38,-103 40-28,-7 6-10,-8 8-56,-19 0-149,-14 0-162</inkml:trace>
  <inkml:trace contextRef="#ctx0" brushRef="#br0" timeOffset="98140.6772">14379 17437 861,'0'0'177,"0"0"-156,0 0-16,0 0 17,0 0-2,137-22-20,-53-2-2,-6 7-89,-13-6-134,-18 5-194</inkml:trace>
  <inkml:trace contextRef="#ctx0" brushRef="#br0" timeOffset="98635.7595">15075 17089 931,'0'0'33,"0"0"-27,0 0 7,0 0-4,0 0-9,0 0 1,-94 17 1,76-17-1,3 0 1,1 0 5,8-13-7,3-10 0,3-2-3,0 0 5,12 4-5,10 2 3,5 7 0,-1 8 2,4 4-2,-1 0 4,-1 0-3,2 12 4,-6 6-1,-2 4 0,-8 0-1,-8 6 0,-6 4 1,0 7-2,-15 3 2,-19 2-1,-8-4-2,-2-4-2,3-14 2,10-7-3,11-8 3,9-7-1,8 0 5,3 0-3,0-10-2,11-7-4,12 3 4,4 5 3,0 1 8,2 4 3,-3 4-2,-1 0-9,-1 0-3,-6 0-5,0 12-44,-3 2-36,2 0-117,-2-6-61,1-8-152</inkml:trace>
  <inkml:trace contextRef="#ctx0" brushRef="#br0" timeOffset="98825.5002">15478 17004 938,'0'0'81,"0"0"-25,0 0-14,0 0-32,0 0 11,0 0-2,39 147-15,-35-103 0,-4-2-4,0 6-47,0-8-96,-4-3-148,-8-12-110</inkml:trace>
  <inkml:trace contextRef="#ctx0" brushRef="#br0" timeOffset="99218.6844">15548 17031 866,'0'0'120,"0"0"-112,0 0 13,151-77 40,-109 77-36,-13 4-25,-16 20-3,-13 6 3,-6 6 1,-32 0 1,-10 0 3,1-9-4,6-5 5,13-12-3,12-3-2,8-2 0,8-5 3,0 0-3,12 0 1,19-5 3,12-4 5,6 5 8,-3 4-3,1 0 0,-11 0 4,-10 10 0,-9 7-1,-15 2-3,-2 3 1,-19 4 16,-18 6-5,-10-2-13,-2-4-6,0-7-5,2-2-1,4-7-1,5-2-1,14-8-45,18 0-96,6-12-182</inkml:trace>
  <inkml:trace contextRef="#ctx0" brushRef="#br0" timeOffset="99640.7631">16761 16968 795,'0'0'152,"0"0"-101,0 0 17,0 0-32,0 0 4,0 0-4,149-14-15,-98 6-6,2-2-3,-5 3-9,-6-4-3,-11 11-64,-11 0-120,-13 0-202</inkml:trace>
  <inkml:trace contextRef="#ctx0" brushRef="#br0" timeOffset="99859.72">16720 17177 821,'0'0'138,"0"0"-136,0 0 12,0 0 50,0 0-9,180 23-20,-108-28-14,-11-11-13,-15 2-8,-15 3-62,-13-1-108,-11-6-120,-7 0-124</inkml:trace>
  <inkml:trace contextRef="#ctx0" brushRef="#br0" timeOffset="100099.7159">16950 16762 570,'0'0'282,"0"0"-197,0 0-2,0 0-50,0 0-8,0 0 37,149 82-14,-98-38-10,-10 0-14,-12 4-7,-14-6-5,-13 2-7,-2 1-4,-22-2 7,-16 0-8,-9-5 5,4-6-5,6-9-5,6-6-34,13-8-73,15-9-115,3-9-342</inkml:trace>
  <inkml:trace contextRef="#ctx0" brushRef="#br0" timeOffset="100458.72">18109 16663 975,'0'0'188,"0"0"-170,0 0-10,0 0 36,0 0-13,2 131-10,2-91-19,1 0 2,-5-4-4,0 4-20,0-3-46,0-8-95,0-7-130,0-8-149</inkml:trace>
  <inkml:trace contextRef="#ctx0" brushRef="#br0" timeOffset="100863.6966">18111 16656 893,'0'0'84,"0"0"-57,125-69 49,-67 65-22,-5 4-39,-15 0-7,-13 24-8,-21 10 1,-4 2-1,-15 5 5,-22-1-4,-4-4-1,1-5-1,11-8-2,11-11-3,9-6 0,9-6-12,0 0 9,0 0-7,16 0 13,14 0 3,9-6 4,3 2 5,2 4 4,-3 0 3,-6 10 2,-12 7-8,-15 6-1,-8 3-2,0 0 9,-29 3 9,-8-4-9,-8-3-7,3-4-6,0-4 3,5-10-6,7-4-1,7 0-21,6 0-55,10-13-62,7-10-213</inkml:trace>
  <inkml:trace contextRef="#ctx0" brushRef="#br0" timeOffset="101051.4113">18709 16784 1013,'0'0'98,"0"0"-91,131-61 14,-64 43 5,-7 8-26,-13 1-16,-16 5-102,-16 4-148,-15 0-117</inkml:trace>
  <inkml:trace contextRef="#ctx0" brushRef="#br0" timeOffset="101215.093">18817 16990 962,'0'0'143,"0"0"-131,0 0 2,0 0-2,179-58-12,-115 36-17,-10 4-137,-14 0-186</inkml:trace>
  <inkml:trace contextRef="#ctx0" brushRef="#br0" timeOffset="101597.3076">19390 16527 926,'0'0'43,"0"0"17,0 0 24,154-28-55,-111 32-13,-14 18-8,-12 2-6,-15 6-2,-2 3 1,-21 0 2,-26 4-3,-5-5 0,-1-6 2,7-4-1,12-8-1,11-6 2,10-6-1,11-2-1,2 0-1,9 0-3,28 0 3,8-10 1,2 1 10,-4 5 0,-6 4 9,-6 0 15,-7 0-4,-10 4-8,-10 8-5,-4 3-15,-12 11 10,-28 6-4,-16 4-6,-9 5-2,-5-6-47,-3 5-64,2-6-180,-7-2-216</inkml:trace>
  <inkml:trace contextRef="#ctx0" brushRef="#br0" timeOffset="102087.7485">17542 16721 570,'0'0'117,"0"0"-18,0 0 84,0 0-66,0 0-82,0 0-26,45 41 30,-18 13 12,-7 18-9,-2 4-14,-7 0-7,-4 4-10,0-9-4,-5-9-5,-2-13-1,2-8-1,0-15-1,0-4-31,0-12-31,5-5-45,2-5-57,2-5-53,0-22 46,-1-18-119</inkml:trace>
  <inkml:trace contextRef="#ctx0" brushRef="#br0" timeOffset="102685.539">17605 16554 432,'0'0'104,"0"0"-8,0 0 60,0 0-70,0 0-39,76-113-17,-12 87 9,21-1 6,22 8 0,15-4 1,13 2-6,5 7-12,0 1-7,5 8-5,5 0-13,-4 5-1,1 0 0,-1 0 2,-1 0-4,-2 0 0,-2-7 4,-6-4-4,-15-1 2,-15 3-2,-25 0-2,-22 9 2,-22 0 2,-9 0-2,-12 0 4,-1 9 0,1 12 6,-1 7 1,1 17-1,-1 4 2,0 14 3,3 2-7,-2-2-3,3 1-3,-3-2 0,-3-4 0,-1 5-2,-5-10 1,2 5-1,-8-9 0,0-5 1,0-8-2,0-8 3,-23-2-2,-10-3 0,-14 3 1,-16-4 3,-23 6-4,-19-2 0,-29 2 1,-27-3 3,-24 2-4,-24-5 2,-20 6-2,-19 2 3,0 2-3,10 8 4,27-8 7,47-9-3,47-5-4,52-14 2,38-4-6,27 0-18,2-10-107,33-25-671</inkml:trace>
  <inkml:trace contextRef="#ctx0" brushRef="#br0" timeOffset="104085.7474">19529 3860 970,'0'0'88,"0"0"-79,0 0 39,0 0 4,0 0-25,-33 128 27,17-61-22,0 2-13,-4 4-9,2-6-5,5-1-4,-4-10-1,7-10-6,6-8-45,-2-15-53,6-10-124,0-13-133,0-13-163</inkml:trace>
  <inkml:trace contextRef="#ctx0" brushRef="#br0" timeOffset="104300.8479">19497 3921 608,'0'0'95,"0"0"0,0 0 115,0 0-118,0 0-55,136-91 2,-107 121-8,-4 8 2,-5 8-7,0 9 6,-4 1-16,-5 2-12,-3 2 0,0-4 0,-4-4-4,-4-2-8,0-6-35,0-2-42,0-3-98,-4-12-130,-17-11-125</inkml:trace>
  <inkml:trace contextRef="#ctx0" brushRef="#br0" timeOffset="104468.8397">19453 4301 813,'0'0'64,"0"0"-55,0 0-2,143-104 5,-61 74-12,-3 8-49,-8 1-205,-18 3-318</inkml:trace>
  <inkml:trace contextRef="#ctx0" brushRef="#br0" timeOffset="104641.8737">20164 4095 1002,'0'0'6,"0"0"2,167-70 8,-91 55-16,-11 7 0,-19 8-82,-19 0-131,-15 0-130</inkml:trace>
  <inkml:trace contextRef="#ctx0" brushRef="#br0" timeOffset="104804.5503">20184 4323 902,'0'0'62,"0"0"-33,0 0-1,0 0-16,115-2 9,-38-12-21,-4-6-30,-8 0-175,-16-2-224</inkml:trace>
  <inkml:trace contextRef="#ctx0" brushRef="#br0" timeOffset="105012.7504">20877 4145 1022,'0'0'51,"0"0"-49,0 0 5,155-53-7,-95 35-4,-5 3-241,-19 1-243</inkml:trace>
  <inkml:trace contextRef="#ctx0" brushRef="#br0" timeOffset="105188.6956">21373 3912 1098,'0'0'51,"0"0"-48,0 0 33,-10 129-12,20-78-11,5 3-11,1 5-2,-7-3-50,-9-1-113,0-8-242</inkml:trace>
  <inkml:trace contextRef="#ctx0" brushRef="#br0" timeOffset="105601.6544">19297 5209 427,'0'0'519,"0"0"-488,0 0-19,0 0 56,12 135-20,-8-87-21,-2 1-19,-2-4-4,0 6-4,0-7-24,0-1-88,0-8-187,-6-14-106</inkml:trace>
  <inkml:trace contextRef="#ctx0" brushRef="#br0" timeOffset="106011.5019">19275 5235 493,'0'0'393,"0"0"-386,144-131 59,-77 114 3,-9 17-44,-13 0-14,-18 28-11,-27 16-11,0 6 11,-31 7 1,-14-6-1,-2-5 6,2-11-6,12-7 1,6-8-1,10-8 0,9-6-8,8-6-4,0 0 6,12 0 4,24-2 2,9-16 1,8 4 8,-5 5 2,-5 6 8,-10 3-5,-10 3-5,-15 22-3,-8 5 8,0 2 14,-15 2 6,-17 0-2,0-2-6,-9-4-10,1-1-10,-2-8-2,-1-4-4,6-5 0,10-8-3,12-2-29,15 0-57,0-6-40,19-20-257</inkml:trace>
  <inkml:trace contextRef="#ctx0" brushRef="#br0" timeOffset="106215.5826">20198 5346 974,'0'0'86,"0"0"-84,116-17 17,-50 2 7,-1 1-20,-7 3-6,-14 6-51,-13-1-142,-15 3-207</inkml:trace>
  <inkml:trace contextRef="#ctx0" brushRef="#br0" timeOffset="106418.7333">20306 5552 941,'0'0'67,"0"0"-53,0 0 3,152 2 12,-71-11-22,-3-8-7,-5 2-109,-15-2-219</inkml:trace>
  <inkml:trace contextRef="#ctx0" brushRef="#br0" timeOffset="106820.9667">21259 5049 1067,'0'0'38,"0"0"-28,140-50 39,-82 50-18,-9 0-12,-13 24-19,-20 8 0,-16 10-1,-6 6 1,-36 1 3,-9-3-3,-2-8-4,8-11-1,12-10 5,12-7-5,13-6-6,5-4 11,3 0 0,0 0 0,11 0-1,20 0 1,10-2 1,10 2 7,-2 0 4,1 0-3,-14 15 9,-8 6 4,-17-1 8,-11 6-6,-2 8 11,-38 2-5,-16 3-16,-8-2-14,-4-3 0,3-3-3,3-9-46,-2-8-58,-3-9-156,-2-5-329</inkml:trace>
  <inkml:trace contextRef="#ctx0" brushRef="#br0" timeOffset="107429.6607">18767 4016 525,'0'0'187,"0"0"-21,0 0 24,0 0-129,0 0-30,0 0-21,-45-23-3,32 78-6,1 29 3,5 27 20,7 20 11,0 12 3,5 14-2,15 7-4,7 18 4,-2 7-12,-2 4-13,0 0 5,-7-11-12,-5-10 8,-3-15-7,-2-27-3,-4-30 0,0-25-2,-2-27 0,2-24 0,2-17-30,3-7-45,5-41-37,-1-34-147,-7-29-475</inkml:trace>
  <inkml:trace contextRef="#ctx0" brushRef="#br0" timeOffset="108532.024">18836 3938 295,'0'0'49,"0"0"70,0 0-6,-32-114-32,16 83-42,-1 4 3,-3 0 18,2 5 23,0 1-18,0 6-21,4 7-3,2 2-21,2 5-7,6 1-2,2 0 1,2-3 0,0 3-6,2 0-4,29-1 2,25-4-1,24-4-1,27-6 7,32-9-4,19-4 8,23-7 8,12 6-9,0 0 0,-9 8 0,-17 7-10,-14 3-1,-5 4-1,-5-1 0,2 2-1,2-2 1,3 0 1,14-1 4,10 2-4,4 0 2,-8 6-3,-27 1 0,-38 0-2,-35 0-1,-29 1 2,-19 4-2,-11-1 0,-6-3-2,-3 2 5,0-3 3,0 0 2,2 0-3,-1 5-2,2 12 0,1 13 0,2 14 10,7 20 10,0 12-5,3 6 3,4 5 7,2-1-12,1 7-4,0 4 1,-6 7-3,-5 5-2,-7 2 0,-7 3-1,0 2 2,0 0-4,0 1-1,-2-5-1,-1-2 0,1-8 2,2-5 1,-2-9 1,2-10 1,0-3-3,-2-4 1,0-3-2,-4-1-1,-2-11 0,-1-8 1,1-12-1,-2-10 0,0-7 1,1-6-1,-10-3 0,-3 0 3,-12 0-2,-10 1 0,-12 0 0,-15 7-1,-13 3 3,-10 2-3,-16 1 0,-6-1 0,-4-3 0,-5 0 3,-6 2-7,-10-3 8,-10 8-8,-18-1 4,-16 0 0,-12 4 6,-13 0-6,-8-4 0,9-2 4,5-5-4,19-2 0,25-2 2,17-1 3,28 0 0,26-4-5,33-2 0,30-3-12,26-5-68,39 0-176,35-23-488</inkml:trace>
  <inkml:trace contextRef="#ctx0" brushRef="#br0" timeOffset="207631.279">21047 4025 311,'0'0'76,"0"0"-47,0 0 46,0 0-31,0 0-2,0 0 5,0 0 2,9-19 11,-9 19 5,0 0-12,0 0-4,0 0-23,0 0-2,0 0-4,0-2 4,0 0-3,0 2-10,0 0 11,0 0-3,0 0-6,0-2-2,0 2 1,0 0-1,0 0-11,-3 0 0,-1 23-8,-4 6 8,-2 11 1,1 2 5,3-1 1,2-3 1,4-8-2,0-6 3,0-4-4,0-6-1,0-8 0,0 0-4,0-6 0,0 3-3,0-3-38,0 0-59,-3 0-83,-4 0-45,-3-11-207</inkml:trace>
  <inkml:trace contextRef="#ctx0" brushRef="#br0" timeOffset="208009.6428">20947 4177 155,'0'0'102,"0"0"-47,0 0 54,0 0-19,0 0-27,0 0-5,0-18-3,0 18 4,0 0-19,0 0-14,6 0-12,12 0 16,9 0 17,6 0-15,0 0-11,4 0-2,-5 0 1,-2-2-10,-10-1-3,-7-1-2,-6 4-2,-7 0-3,0 0-11,0-1-63,-4 1-125,-17 0-150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43:42.9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3105 848 392,'0'0'371,"0"0"-243,0 0-14,0 0-23,0 0-41,0 0-16,0 0-7,0-22-4,0 22-5,0 0-5,-7 0-8,-7 22-3,1 14 0,-3 15-2,5 4 2,5 6-1,6 1 4,0-4-5,0-3 0,2-2 1,10-9 1,5-6-2,-2-6 2,3-8-2,4-7 0,1-7 0,6-8 0,0-2 2,6-11-1,-2-19 5,-1-10-3,-8-12 2,-5-6 1,-9-10 3,-3 0 4,-7 4-10,0 7-1,0 11 0,0 15-2,0 8-19,0 11-32,-2 6-72,2 6-145,0 0-238</inkml:trace>
  <inkml:trace contextRef="#ctx0" brushRef="#br0" timeOffset="285.6804">3851 696 1045,'0'0'45,"0"0"-20,0 0 13,0 0-28,-89 134 5,69-62 19,2 2-9,5-2 0,5-7-1,6-10-12,2-6-5,0-5-3,2-4-4,17-4-6,-1-5-39,1-8-40,2-5-83,-1-10-143,-3-8-79</inkml:trace>
  <inkml:trace contextRef="#ctx0" brushRef="#br0" timeOffset="695.7956">3921 993 986,'0'0'78,"0"0"-59,0 0-4,0 0-12,0 0 9,153-45-2,-90 35-8,-5 2 2,-6 4-3,-9 4-1,-14 0-1,-11 0-2,-6 0-1,-8 9 0,-4 11-9,0 1 13,-4 5 10,-23 4 1,-5 2-9,-5-1 2,-4-2-2,3 2 3,-1-1-1,5-2-1,3 0 1,7 0-2,9-10-1,7-2 3,8-6 1,0-2-3,0-2 8,27-3-3,9-2 5,15-1 3,1 0-8,9 0-1,-8-10-6,-1 2-19,-8-2-100,-7-2-125,-14-4-255</inkml:trace>
  <inkml:trace contextRef="#ctx0" brushRef="#br0" timeOffset="931.4348">4517 761 877,'0'0'245,"0"0"-229,0 0-9,116-5 3,-51 27 25,-1 14 16,-8 10-26,-8 8-8,-15 4-5,-18 0-10,-15 4 2,-2 1-3,-31-1 1,-14-4-2,-2-3-50,-5-8-79,4-7-143,-6-9-218</inkml:trace>
  <inkml:trace contextRef="#ctx0" brushRef="#br0" timeOffset="1304.179">2968 1824 792,'0'0'162,"0"0"-162,0 0 2,0 0 16,156 0 22,-42 0 34,22 0-13,23 0-5,11 0-9,9-1-8,4-6-10,-5 0-9,-10-6-8,-21-1 1,-24-2 3,-30 1-4,-28 0-2,-23 3-10,-18 7 0,-13 0 0,-5 3-29,-6-2-15,-4 2-40,-29 2-64,-18 0-129,-21 11-167</inkml:trace>
  <inkml:trace contextRef="#ctx0" brushRef="#br0" timeOffset="1740.172">3559 2426 679,'0'0'302,"0"0"-288,0 0-7,0 0 28,0 0 11,179-2 18,-100-13-38,0-2-12,-15 2 6,-14 8-6,-19 3-14,-18 4 0,-9 0-1,-4 0-2,0 11 3,0 16 4,-22 4 2,-7 4 2,-5 3 1,-1 2-5,-1-1 6,3-2-1,2-4 1,6-3 1,10-4-1,5-6-2,10-4-2,0-4-4,10 0 1,23-1 1,16-4-3,13-7 8,8 0-4,4 0-5,4-7-10,1-10-66,2-7-130,-8-8-272</inkml:trace>
  <inkml:trace contextRef="#ctx0" brushRef="#br0" timeOffset="2048.0789">5759 1301 769,'0'0'322,"0"0"-296,0 0-15,0 0 13,0 0 13,154-32-16,-100 15-18,-5 4-3,-11 3-18,-16 4-52,-11 6-82,-11 0-161,0 0-127</inkml:trace>
  <inkml:trace contextRef="#ctx0" brushRef="#br0" timeOffset="2242.8239">5800 1560 919,'0'0'116,"0"0"-98,124 0 75,-64 0-35,0-14-30,-8 2-19,-9 4-9,-17 2-34,-13 2-134,-13-1-162,0-2-160</inkml:trace>
  <inkml:trace contextRef="#ctx0" brushRef="#br0" timeOffset="9650.0609">8365 1001 951,'0'0'65,"0"0"13,0 0-6,0 0-49,0 0-18,0 0 0,0 65 9,0-25 16,0 0-5,0-1-21,0 2-2,0-4-2,0 3-3,0-1-76,-2-1-103,-5-9-132,-4-4-105</inkml:trace>
  <inkml:trace contextRef="#ctx0" brushRef="#br0" timeOffset="10007.1489">7559 1763 757,'0'0'67,"0"0"-44,0 0 55,0 0-43,141 0 23,-18 0 25,27-7-32,19-1-11,10 0 4,2-1-14,-4 0-9,-3 6-3,-14-2 2,-17 3-14,-22 0 2,-28 0-6,-26 0-1,-22 2-1,-19 0 0,-14 0-7,-12 0-30,0 0-30,-25 0-25,-37 8-54,-32 14-168,-33 8-191</inkml:trace>
  <inkml:trace contextRef="#ctx0" brushRef="#br0" timeOffset="10576.9632">7891 2412 716,'0'0'166,"0"0"-162,0 0 19,0 0 5,0 0-7,0 0-10,-81 36-6,67-36 5,4 0 11,1-16 16,2-4-19,7 0-3,0 0 6,7-1-18,16 1-3,9 5-2,4 1 2,0 4 2,-3 7-2,-6 3-1,-2 0 0,-8 13-5,-3 13 0,-5 6 6,-7 8 2,-2 8-1,0 6 4,-15 4-1,-12-1 2,-4-1-4,-8-6 4,-1-9-4,0-6 3,7-9-2,6-12-2,11-11 3,10-3 3,3 0-3,3 0 3,0 0-4,0-12-2,3-1 7,13 3-2,5 6-3,6 2 3,0 2-3,0 0-3,-2 6 4,-2 8-1,-2 2-1,-5-2-2,-3 0-1,-3-2-26,2-1-54,1-1-100,1-8-94,-1-2-108</inkml:trace>
  <inkml:trace contextRef="#ctx0" brushRef="#br0" timeOffset="10768.2623">8233 2660 1051,'0'0'39,"0"0"-34,0 0 0,155-19 9,-102 12-13,-1 2-1,-6 3-77,-8-3-142,-9-7-80</inkml:trace>
  <inkml:trace contextRef="#ctx0" brushRef="#br0" timeOffset="11199.3552">8718 2502 884,'0'0'148,"0"0"-146,0 0-2,0 0 6,146-8 8,-99 8-14,-7 0 0,-7 0-1,-10 0-5,-15 0 1,-4 0-4,-4 4-5,0 6 14,0 0 2,0 6 4,-19 5 18,-3 0 0,-7 8-3,-7 0-11,1 4-1,-1-1-2,5 0-2,7-2 4,7-7-2,9-2 4,6-5-3,2-2-2,0-4 0,15-1 8,23-4 11,9-1-1,6-2-5,5-2-8,-4 0-5,-8 0-6,-10 0-44,-9 0-85,-11-10-97,-14 0-278</inkml:trace>
  <inkml:trace contextRef="#ctx0" brushRef="#br0" timeOffset="11485.8568">9154 2336 847,'0'0'157,"0"0"-154,123-10-2,-52 10 25,5 2 24,5 21-9,-8 6-15,-11 5-6,-17-4-6,-17-2-4,-13 2 2,-9 2-3,-6 8 13,0 8-4,-15 3-8,-10 1-3,-1-4-5,3-4 1,-2-7-3,5-10-20,2-8-57,3-10-113,-1-9-181</inkml:trace>
  <inkml:trace contextRef="#ctx0" brushRef="#br0" timeOffset="11867.7951">7908 2271 570,'0'0'199,"0"0"-146,0 0 45,0 0-61,-143 67 0,93-1 1,2 14 14,11 10 3,10 4-6,6-1 1,15-12-5,6-4-22,0-12-4,20-7-13,14-8-4,6-3 3,7-6-5,3-9-28,6-7-65,-2-18-138,-5-7-201</inkml:trace>
  <inkml:trace contextRef="#ctx0" brushRef="#br0" timeOffset="12563.6991">10969 1221 602,'0'0'307,"0"0"-202,0 0-26,0 0-49,0 0-27,0 0-3,0 0 0,4 126 13,3-70 17,-5 3 4,2-7-4,-2-6-18,-2-5-4,0-4-5,0-4 1,0-4-4,0-5-17,0-5-58,0-10-102,0-9-158,0 0-109</inkml:trace>
  <inkml:trace contextRef="#ctx0" brushRef="#br0" timeOffset="12810.6463">10737 1530 617,'0'0'201,"0"0"-149,0 0-7,0 0-18,172-38 34,-85 22-10,6-2-3,-3-2 2,-13 1-21,-17 5-11,-24 7-8,-18 2-8,-14 5-2,-4 0-22,0 0-96,0 0-159,-15-5-291</inkml:trace>
  <inkml:trace contextRef="#ctx0" brushRef="#br0" timeOffset="16692.4829">12730 940 813,'0'0'128,"0"0"-121,0 0 1,0 0 23,0 0-31,0 0 0,145-89-1,-94 86-3,-6 3 0,-12 0 3,-10 10-7,-15 12-5,-8 7 10,0 4 3,-16 4 1,-17 0 5,-5-2-6,-2-8 9,5-3-1,8-5-6,9-7 0,11-9-2,7 0 0,0-3-1,0 0-1,3 2-7,23 0 9,5 1 10,5 4 3,-5 0 1,-4 6 2,-6-1 1,-9 4-8,-12 0-1,0 8 6,-17 6 6,-26 4 10,-10 3 1,-6-6-15,-3-6-9,9-7 1,2-7-8,8-7 3,14-4-3,12 0-51,10 0-114,7 0-211</inkml:trace>
  <inkml:trace contextRef="#ctx0" brushRef="#br0" timeOffset="17081.3232">11885 1748 848,'0'0'209,"0"0"-206,0 0-2,182-17 24,-41 3 20,42 3 11,26 1-29,25-1-9,21 2 2,-2-1 2,-3 3 4,-18 0-5,-26 1 6,-31 4-5,-32-3 0,-35 2-13,-35 1-3,-35-2-5,-18 1 0,-16 3-2,-4-5-21,0 1-36,-24 4-51,-33 0-96,-31 0-342</inkml:trace>
  <inkml:trace contextRef="#ctx0" brushRef="#br0" timeOffset="17711.0246">12246 2184 727,'0'0'206,"0"0"-180,0 0 5,0 0-3,0 0-5,148-78 8,-111 78-22,-9 12-9,-9 20-6,-16 12 5,-3 4 1,-14 2 5,-22-2-1,-1-11 1,-2-5-3,8-6-1,6-11 1,8-5 0,10-3-2,5-7-2,2 0 2,0 0-3,0 0 0,17-3 3,11-9 3,7 4 8,3 6 4,-2 2-3,-7 0-7,-2 13-2,-12 8-2,-11 4 0,-4 2 0,0 5 3,-21 0 9,-16-2 4,-1 1-1,-1-7-2,1-4-7,5-6-2,6-6-3,6-4-2,11-4 0,7 0-14,3-2-78,0-20-92,18-9-303</inkml:trace>
  <inkml:trace contextRef="#ctx0" brushRef="#br0" timeOffset="18191.7043">12766 2246 870,'0'0'138,"0"0"-136,0 0 0,0 0 2,134-4 5,-61-8 0,-5 4-8,-8 1 2,-10 4-3,-21 3 0,-13 0-3,-10 0 1,-6 0-3,0 5 5,-2 16 2,-20 9 21,-12 2 4,-2-1-7,-3 1-5,1-3 2,-2 0 1,6 0-8,3-3 1,0 2 0,4-6-3,9-2 4,7-10 2,6-3 11,5-1 0,0-1-4,6 4 2,24 0 9,13 0 0,3-1-11,8-4-7,0 0-8,-1-4-6,-4 0-1,-2 0-33,-5 0-40,-1-11-88,-8-10-173,-11-8-238</inkml:trace>
  <inkml:trace contextRef="#ctx0" brushRef="#br0" timeOffset="18358.9665">13461 2440 949,'0'0'72,"0"0"-61,0 0-12,154-16 1,-95 1-23,-2 0-184,-9-5-125</inkml:trace>
  <inkml:trace contextRef="#ctx0" brushRef="#br0" timeOffset="18546.3447">13991 2226 599,'0'0'360,"0"0"-299,0 0-8,0 0-8,0 0-18,0 0 19,10 122-26,-2-82-14,1-2-4,-3 3-2,0-6-6,-4 0-50,-2-8-69,0-10-151,0-10-97</inkml:trace>
  <inkml:trace contextRef="#ctx0" brushRef="#br0" timeOffset="18814.9988">14172 1918 998,'0'0'107,"0"0"-105,194 5 43,-100 28 22,-3 20-25,-11 13-14,-13 9-12,-20 5-2,-25-3-4,-22 2-4,0 2 1,-35-2 2,-19-1-6,-10-5-2,-7-11-1,-8-12-6,-9-8-48,-12-8-93,-20-12-275</inkml:trace>
  <inkml:trace contextRef="#ctx0" brushRef="#br0" timeOffset="19249.933">11997 1760 809,'0'0'154,"0"0"-101,0 0 25,0 0-52,-123 89-24,63 11 1,4 20 14,11 5 15,18-7 9,21-16-6,6-10-8,14-10-1,23-11-9,13-9-8,2-10 0,2-4-8,-4-4-1,-13 3-64,-10-6-84,-14 0-258</inkml:trace>
  <inkml:trace contextRef="#ctx0" brushRef="#br0" timeOffset="22204.1965">5977 4610 251,'0'0'229,"0"0"-181,0 0 13,0 0 40,0 0-6,0 0-26,-31 3-24,31-3-16,0 0-3,0 3-3,0-1-10,0 2-7,8 2 3,17-2 13,10 0 29,5-4-7,2 0-1,1 0-6,-1 0 3,-3-4-10,0-4-15,-4 2-8,-4 1-5,-6 0-1,-7 3-1,-4 2-1,-8 0-29,-6 0-37,0 0-47,0 0-52,-4 0-114,-23 14-58</inkml:trace>
  <inkml:trace contextRef="#ctx0" brushRef="#br0" timeOffset="22661.7975">6054 4809 257,'0'0'211,"0"0"-139,0 0-8,0 0 4,0 0-31,0 0-10,0 0-17,0 0-3,0 0 8,0 0 9,2 0-3,6 1 14,6 3 19,6 1 0,6-5-5,4 0-4,0 0-5,2 0-8,-3 0-7,1-9-7,2 1 2,-5 1-11,-2 0-3,-9 3-1,-3 2-3,-9 2 2,-2 0-3,-2 0 1,0 0-2,0 0-3,0 0-47,0 0-45,0 0-66,0-10-121,-9-1-206</inkml:trace>
  <inkml:trace contextRef="#ctx0" brushRef="#br0" timeOffset="28467.9364">3269 4331 736,'0'0'109,"0"0"-74,0 0 66,0 0-62,0 0-19,0 0-17,0 0-3,-6-15 0,4 41-1,-6 15 1,2 17 10,-1 7 10,3-4-7,1 2-3,3-11-6,0-5 1,0-12 0,14-8-5,6-9 3,5-8-3,2-10 1,2 0 3,2-5 5,0-25-2,0-8 6,-4-12-3,-2-8 5,-4-6-13,-2-1 5,-11 7-7,1 12 1,-7 16-4,-2 14-12,0 11-43,0 5-97,-2 0-279</inkml:trace>
  <inkml:trace contextRef="#ctx0" brushRef="#br0" timeOffset="28746.5469">4005 4215 1044,'0'0'68,"0"0"-67,0 0 2,0 0 6,-74 102-3,50-42 15,1 4-2,4-1-4,3-10 4,7-4-10,7-7-1,2-4-5,0-7-1,0-2-2,2-7 0,9-6-2,3-4-66,3-12-74,6 0-149,-2-18-122</inkml:trace>
  <inkml:trace contextRef="#ctx0" brushRef="#br0" timeOffset="29141.9853">4114 4416 859,'0'0'31,"0"0"-30,0 0 2,152-55 4,-92 36 12,-2 7-11,-10 7-8,-9 3 2,-14 2-4,-14 0 1,-7 0-10,-4 10 10,0 6 1,0 6 1,-21 5 9,-8 2 5,-2 2-2,-2 0-1,-3 1-4,-1 2 0,-1-5 0,9-3-5,7-6 1,9-4 8,9-3-3,4-4-7,0-1-1,14-2 6,15-2 8,11 1 6,5-5-3,2 0-7,0 0-6,-5-9-5,-6-5-2,-3-4-63,-11-2-91,-8-4-183</inkml:trace>
  <inkml:trace contextRef="#ctx0" brushRef="#br0" timeOffset="29451.719">4531 4139 971,'0'0'97,"0"0"-97,0 0 0,148-5 3,-84 35 24,1 13 2,-7 7-11,-16 10-7,-16 9-6,-19 4-3,-7 6 0,-17-4 1,-20-4 13,-3-13 12,1-8 10,3-9-3,3-9-4,6-8-6,6-6-9,3-7-9,5 1-6,5-10-1,0-2-3,4 3-40,4-3-54,0 0-147,0-10-307</inkml:trace>
  <inkml:trace contextRef="#ctx0" brushRef="#br0" timeOffset="30806.7758">8631 4461 606,'0'0'229,"0"0"-194,0 0 17,0 0-24,0 0-24,0 0 2,62 0-3,-16 0 18,12 0 28,7-2-18,-2-1-11,2 0-8,-13 1-6,-9 2-4,-14 0-2,-11 0 0,-11 0-2,-5 0-1,-2 0 0,0 0 2,0 5 1,-15 10 4,-15 10 0,-10 3-1,-7 3-3,-1 0 6,-2 5-6,8-2 0,4-2-1,12-6 1,8-8 0,6-7 0,10-2-2,2-5 0,0 4-4,5 3 4,22-2 2,10 3 13,14-6 3,17-1 5,11-5-3,7 0 8,7-7 3,-10-11-15,-15 0-5,-14 4-9,-21 4 0,-16 6-3,-15 0-28,-2 4-38,-16 0-84,-22 0-242</inkml:trace>
  <inkml:trace contextRef="#ctx0" brushRef="#br0" timeOffset="31263.9003">8230 5155 609,'0'0'90,"0"0"-82,0 0 111,0 0-32,0 0-68,0 0 19,123-8 29,-15 8-7,24 0-21,22 0 2,21-8-7,15-4-8,12-2 3,6 0-15,-5-4-1,-9 0-6,-12-2 0,-26 2 6,-23 1-2,-38 6 4,-29 2-8,-30 4-2,-21-2-4,-7 6-2,-8-1 0,-9 0-25,-36 2-42,-24 0-124,-22 10-142,-23 9-123</inkml:trace>
  <inkml:trace contextRef="#ctx0" brushRef="#br0" timeOffset="32119.9507">8463 5578 608,'0'0'84,"0"0"-60,0 0 39,0 0-38,0 0-13,0 0 6,29 42 7,-38-21 6,-11-3-11,-5-4-1,4-5-5,-3 0-4,3-8-5,2-1 1,6 0 4,6 0-4,6 0 0,1-10-3,0-4 3,0 0-6,15 1-3,11-1 3,4 5 0,3 6 3,0 1 4,0 2-7,-12 0-1,0 4 1,-12 15 1,0 6-1,-7 6 0,-2 6 1,0 1 0,-11 2 0,-12 0 4,-3-1-5,-5-4 3,-6-1 2,4-6-4,-1-7 2,3-5-3,7-7 3,3-6-1,10-3-2,5 0 0,6 0 6,0-4 13,0-8-9,20 0-4,9 3 4,-1 6 5,2 3-3,-4 0-5,-2 0-3,-4 15-3,-4 2 1,1 0-1,-5 2-1,0-4 1,-1 2-4,1-5-8,-1 0-44,2-3-105,-2-1-140,-2-8-122</inkml:trace>
  <inkml:trace contextRef="#ctx0" brushRef="#br0" timeOffset="32310.2082">8829 5975 953,'0'0'31,"0"0"-26,0 0 49,169-24-24,-111 8-20,-7 4-10,-8-2-122,-17 0-217</inkml:trace>
  <inkml:trace contextRef="#ctx0" brushRef="#br0" timeOffset="32697.9392">9355 5767 942,'0'0'77,"0"0"-71,115-45 9,-43 26 24,8-2-4,-2 7-20,-11 7-11,-15 5-4,-23 2 0,-14 0-1,-15 5 0,0 11 1,-14 11 5,-23 4 8,-10 4-8,-10 3 6,0 2-3,2-2 2,3-2-4,15-3 3,10-8 6,13-4 5,12-5-11,2-2 2,3-2-6,33-3 14,14-2-1,12-7-1,8 0-9,-1 0-3,-4-16-5,-5-1-9,-11 2-71,-11-4-75,-11-1-234,-14-6-290</inkml:trace>
  <inkml:trace contextRef="#ctx0" brushRef="#br0" timeOffset="32915.4285">10184 5545 920,'0'0'107,"0"0"-92,126 31 86,-69 10-31,-5 10-15,-15 12-11,-14 5-28,-21 2-8,-2 2-7,-45-2-1,-13-6-4,-10-9-44,-4-7-55,-9-14-71,-8-8-124,-13-14-98</inkml:trace>
  <inkml:trace contextRef="#ctx0" brushRef="#br0" timeOffset="33243.6781">8068 5421 967,'0'0'84,"0"0"-76,0 0 26,-153 15 16,99 39-27,-1 20-2,10 23 13,12 12 0,15 7-15,17 0 16,1-12-10,21-12-16,22-12-3,9-12-5,9-10 0,4-9-1,2-12-11,-1-12-55,-3-17-89,-7-8-254</inkml:trace>
  <inkml:trace contextRef="#ctx0" brushRef="#br0" timeOffset="33869.8024">11532 4555 596,'0'0'267,"0"0"-150,0 0-44,0 0-51,0 0-19,0 0 6,16 109 26,-11-63-5,-1-4-11,0-2-14,-1-1-3,-2-7-2,-1-3-1,0-5-64,0-1-70,0-5-113,-1-8-67</inkml:trace>
  <inkml:trace contextRef="#ctx0" brushRef="#br0" timeOffset="34055.1575">11323 4831 771,'0'0'153,"0"0"-135,0 0 6,0 0 4,172-63 8,-83 37-18,2 1-18,0 2-9,-5 3-138,-13-2-224</inkml:trace>
  <inkml:trace contextRef="#ctx0" brushRef="#br0" timeOffset="34532.8278">12714 4305 1003,'0'0'9,"0"0"-6,0 0 30,163-94 2,-112 86-18,-4 8-6,-9 0-11,-11 14-2,-9 12-1,-16 8-3,-2 5 6,-12 2 2,-21 2-2,-7-6 5,-3-4 2,6-11-7,8-8 0,11-6-7,9-6 6,6-2 1,3 0-1,0 0-3,0 0-3,8 0 7,18 0 2,4 0 4,2 4 5,-3 8-7,-4 2 1,-11 2-2,-8 2 0,-6 6-1,0 4 6,-25 2 5,-10-1-2,-7-6-7,-2-1-3,5-8 3,2-8-4,0-1-9,14-5-35,4-7-49,17-18-104,2-10-80</inkml:trace>
  <inkml:trace contextRef="#ctx0" brushRef="#br0" timeOffset="34970.2677">13307 4354 905,'0'0'23,"0"0"-8,126-47 34,-69 33-15,3 5-18,-8 0-6,-12 7-9,-11 2 1,-18 0-4,-7 0 2,-4 0-10,0 6 5,0 11 5,-12 8 8,-7 3-3,-8 4 2,-8 7-7,-3-1 7,-10 1-4,0 2-1,1-4 3,7-2 5,9-9 0,15-8-2,7-6 8,9-4-4,0 0 2,14-2 1,21 0 15,19-2 15,15-4-13,6 0-12,8 0-6,0-6-4,-10-8-7,-15 4-3,-20 1-1,-16 4-25,-18 3-39,-4 2-32,-9 0-86,-33 0-158,-13 0-63</inkml:trace>
  <inkml:trace contextRef="#ctx0" brushRef="#br0" timeOffset="35290.5837">12394 5083 710,'0'0'92,"0"0"-89,0 0 46,0 0 45,173 46 8,-35-46-35,30-20-37,23-11-17,17-1 9,17 1 2,9 1-6,-5 6-8,-8 4 0,-18-3-3,-25 4 5,-22-1-3,-31-4 2,-29 2 2,-27-1-8,-25 4-2,-21 3-3,-19 5-6,-4 1-51,-40 6-85,-28 3-180,-24 1-207</inkml:trace>
  <inkml:trace contextRef="#ctx0" brushRef="#br0" timeOffset="35801.1146">12800 5557 424,'0'0'456,"0"0"-440,0 0 16,148-49 56,-106 49-49,-7 0-19,-12 8-14,-11 17-6,-12 5 0,0 7 2,-33 8-1,-8-6 2,1-7 0,7-9 0,8-12-3,10-4 4,8-2 0,7-5-3,0 3 1,0-3-2,0 2 0,7 0-4,19 3 4,7 6 15,8 3 0,-1 7-6,-9 2 2,-8 3-4,-13 6 3,-10 0-6,0-2 1,-24 3 4,-14-3 6,-6-2-3,-3-4-4,2-6-2,5-4 0,6-4-5,7-6 0,9-3-1,11-1-14,7 0-41,0 0-55,4-22-160,23-7-153</inkml:trace>
  <inkml:trace contextRef="#ctx0" brushRef="#br0" timeOffset="36229.9512">13262 5680 850,'0'0'71,"0"0"-63,0 0 40,166-27 1,-104 16-24,-2 3-15,-11 5-7,-14 1 0,-12 2-3,-11 0 1,-10 0-1,-2 0-8,0 12 8,-9 8 6,-11 8 3,-7 0-3,-2 0-1,-5 6 7,-1 0 1,-4 0-5,0 2-2,3-3 2,7-3-3,6-6 7,11-4 0,5-4-5,7-1 5,0 0 10,7-3-1,19-5-6,10-2-1,6-5-3,5 0-7,-4 0-1,3-10-3,-8-4-20,-7-1-57,-2 0-60,-6-6-167,-10-1-141</inkml:trace>
  <inkml:trace contextRef="#ctx0" brushRef="#br0" timeOffset="36403.5167">13927 5859 860,'0'0'100,"0"0"-98,0 0 2,165-46-4,-114 29-9,-8-4-245,-13 1-269</inkml:trace>
  <inkml:trace contextRef="#ctx0" brushRef="#br0" timeOffset="36589.8958">14356 5661 1016,'0'0'79,"0"0"-44,0 0-12,0 0 33,17 102-19,-9-66-23,2-4-12,-4 0-1,-3-2-2,-3-2-14,0-3-57,0-8-77,0-5-123,-9-9-145</inkml:trace>
  <inkml:trace contextRef="#ctx0" brushRef="#br0" timeOffset="36851.7362">14545 5388 954,'0'0'85,"0"0"-80,189-13 51,-102 24 8,-5 21-16,-8 10-14,-7 11-16,-18 7 4,-18 3-3,-20 4-2,-11 0-4,-13-4-7,-32-3-6,-9-4 0,-6-8-31,-2-7-70,-7-12-237,-10-12-424</inkml:trace>
  <inkml:trace contextRef="#ctx0" brushRef="#br0" timeOffset="37263.762">12596 5344 768,'0'0'143,"0"0"-108,0 0 59,0 0-19,0 0-40,-167 94-3,107-7 8,9 17 3,13 10 4,13 2-8,21-5-15,4-9-7,18-17-8,24-8-6,9-9-1,5-12-2,4-7-6,-7-9-43,-3-11-40,-13-10-97,-15-14-197</inkml:trace>
  <inkml:trace contextRef="#ctx0" brushRef="#br0" timeOffset="44830.8493">6056 7708 586,'0'0'172,"0"0"-122,0 0-45,0 0 42,0 0 9,0 0-16,0 0-7,4 0-8,12 0 11,4 2 5,2 0 16,1 0-21,1-1-14,-2 2 2,5-3-11,4 0-6,5 0-1,6 0-4,7-3-2,-2-6-15,-3-1-41,-5 3-55,-12 0-83,-16 3-98,-11 0-172</inkml:trace>
  <inkml:trace contextRef="#ctx0" brushRef="#br0" timeOffset="45094.6972">6069 7932 764,'0'0'147,"0"0"-147,0 0-6,0 0 6,0 0 48,0 0-6,159 4 2,-106-4-29,-4 0-8,-7 0-3,-6-4 1,-10-1-5,-7 1-1,-7 2-43,-4-1-49,-2 3-100,-6-2-2,0-1-116</inkml:trace>
  <inkml:trace contextRef="#ctx0" brushRef="#br0" timeOffset="85621.35">7683 7858 122,'0'0'108,"0"0"-69,0 0 35,0 0 41,0 0 26,0 0-9,0 0-3,0 0-21,0 0-23,0 0-21,0 0-28,0 0-18,0 0-14,0 0-4,16 0-2,15 0 2,12-8 4,9-9 26,4 3 4,-8-3-7,-6 5-9,-13 3-10,-7 0-7,-12 7 4,-3-2-4,-5 4-1,1 0-29,2 0-40,1 0-65,10-2-127,5-8-80</inkml:trace>
  <inkml:trace contextRef="#ctx0" brushRef="#br0" timeOffset="86147.76">8309 7565 865,'0'0'169,"0"0"-166,0 0 13,0 0-13,0 0-3,0 0 0,106 0 5,-52-5 3,2-2-1,-4 2-3,-12 0-2,-9 5-2,-13 0 0,-10 0-1,-3 0 0,-3 0 0,1 0 0,-3 0-3,0 7 3,0 4 1,0 7 0,-11 7 6,-14 3-3,-6 2 2,-7 4-2,-2-2 2,3 1-4,0-1 1,8-6 0,5-6-1,8-5 1,6-4 1,2-4-2,6-1 6,2-2 5,0 0-5,0 0 4,0 1-2,17-1 6,22-3 20,15 2-11,10-3 7,0 0-11,3 0-13,-11 0-4,-13 0-3,-5-4 0,-14 2-29,-11 0-53,-4-1-54,-9 3-74,0 0-44,-13 0-91</inkml:trace>
  <inkml:trace contextRef="#ctx0" brushRef="#br0" timeOffset="86476.6971">7848 8283 263,'0'0'731,"0"0"-709,0 0-19,0 0-3,0 0 25,216 5 27,-71-4-6,19 1-15,13-2 0,10 0-4,6 0-5,-9 0-7,-7-3-5,-19-10 1,-25-2-5,-23 0 1,-25 3-3,-30 5 0,-22 0-2,-19 2-2,-14-2-10,0 1-24,-36 6-71,-26 0-96,-29 6-187,-19 25-54</inkml:trace>
  <inkml:trace contextRef="#ctx0" brushRef="#br0" timeOffset="86831.3193">7946 8753 617,'0'0'84,"0"0"-17,0 0 74,0 0-47,0 0-31,0 0-34,-25 32-9,-1 18-5,-8 16 7,8 6 8,1 1 0,5-4-8,9-7-8,7-7-6,2-9-7,2-5 0,0-9-1,0-6-2,10-4-37,3-7-67,8-6-106,-6-9-166</inkml:trace>
  <inkml:trace contextRef="#ctx0" brushRef="#br0" timeOffset="87301.8377">8147 8918 942,'0'0'95,"0"0"-93,0 0-2,169-55 16,-109 45-11,-6 6-4,-7 4-1,-7 0 0,-16 0-15,-6 0-9,-7 2 7,-8 4 10,-3 0 4,0 5 1,0 4 2,-23 5 12,-6 8 9,-9 4-8,-4 5-2,-6 3-3,2-1-2,4-2-3,6-3 0,7-6 3,9-4-4,9-6 5,5-6 2,4-1-4,2-4-3,0-2 6,4 4 0,15-1-2,12-2 10,6 0 5,3-3-6,0 2-10,-3-3-2,0 0-3,-6-2-45,2 0-66,-4-6-116,0-16-143</inkml:trace>
  <inkml:trace contextRef="#ctx0" brushRef="#br0" timeOffset="87499.7903">8729 9115 947,'0'0'107,"0"0"-107,0 0 0,164-40 15,-98 29-11,-6-2-4,-8 3-95,-13-6-188,-17-2-209</inkml:trace>
  <inkml:trace contextRef="#ctx0" brushRef="#br0" timeOffset="88036.805">9447 8815 1004,'0'0'99,"0"0"-96,0 0 9,0 0 12,0 0-3,0 0-10,-106 82-9,81-70-2,2-6 0,2-2-2,3-4-6,10 0 5,1 0 0,7-12-6,0-4 8,0-1-6,23-2 6,3 3-1,2 2 2,4 4 4,2 2 3,1 3 6,-1 4-1,-1 1-1,-6 0-5,-4 0-4,-10 18-1,-5 6-1,-3 5 6,-5 5-2,0 4 2,-20 11-3,-13 4 7,-7-2-8,-3 0 2,3-10-1,-1-4 1,10-14-3,7-8 0,8-7 0,8-8 2,4 0 0,4 0 0,0 0-3,0-11-3,23-1 3,4 3 4,4 4-3,1 0 5,-3 5 1,-5 0-6,-6 0-1,-5 2 0,-4 13 0,-5-4-9,0 3-20,-2 0-48,-2-2-84,0-5-188</inkml:trace>
  <inkml:trace contextRef="#ctx0" brushRef="#br0" timeOffset="88330.7969">9869 8726 1046,'0'0'47,"0"0"-42,153 67 58,-109-17-35,-13 16-12,-15 13 3,-16 8-16,0 6 2,-33-5 3,-10-8-4,-7-7 20,0-10 1,0-10 8,2-12-6,9-8-8,4-13-9,6-8-5,4-4-5,6-6-1,3-2-32,7 0-45,3-5-103,1-28-320</inkml:trace>
  <inkml:trace contextRef="#ctx0" brushRef="#br0" timeOffset="89151.7903">10594 7622 879,'0'0'124,"0"0"-107,0 0 0,0 0 13,0 0 7,7 134 7,-2-88-23,-1 2-9,-2-1-8,2-5 0,1 0-2,-3-3-4,0-4 1,-2-3-41,0-4-64,0-7-112,0-16-63,-4-5-99</inkml:trace>
  <inkml:trace contextRef="#ctx0" brushRef="#br0" timeOffset="89345.7807">10407 7895 324,'0'0'452,"0"0"-401,0 0-50,0 0 30,0 0 32,165-14-3,-92 5-8,-4-3-18,-9 2-7,-14 4-10,-23 1-17,-9-1 0,-5 1-55,-4-7-137,2-9-134</inkml:trace>
  <inkml:trace contextRef="#ctx0" brushRef="#br0" timeOffset="90092.8384">12519 7399 507,'0'0'423,"0"0"-408,0 0-10,0 0 30,124-83-11,-68 72 0,0 8-12,-8 3-10,-15 3-1,-16 23-2,-15 8-3,-2 7 4,-19 2 14,-20 3-13,-3-3 10,-3-9-8,7-9-1,6-7 4,10-8-6,9-3 0,11-7-1,2 0 0,0 0-6,7 0 7,17 0 0,12-8 4,6-1 0,1 8-4,-3 1 0,-7 0-1,-6 17 1,-12 6 0,-10 5 2,-5 2-2,-9 4 14,-23 1 4,-7-6 1,-1-3 1,-1-4-16,-1-8 2,4-1-3,2-8-3,8-5 0,10 0-78,9-2-120,9-19-76</inkml:trace>
  <inkml:trace contextRef="#ctx0" brushRef="#br0" timeOffset="90611.8685">13060 7499 775,'0'0'163,"0"0"-159,0 0 4,0 0-2,0 0 10,154 0-2,-100-4-8,-2-1-2,-4 0 7,-13 3-6,-12 2-5,-13 0-2,-5 0 2,-5 0 0,0 0-2,0 2 2,-11 19 18,-16 2-2,-4 8-3,-8 1 4,2 1-11,-3 4-5,0-3 5,4-2-3,5-6-3,11-5 1,9-3 1,9-7-2,2 1-3,4-4 3,27 1 10,16-2 13,13-5 3,7-2 2,1 0-5,0 0-6,-8 0-5,-4 0-5,-10-6-1,-17 2-6,-10 2-14,-16 2-59,-3 0-67,-1 0-53,-30 0-147</inkml:trace>
  <inkml:trace contextRef="#ctx0" brushRef="#br0" timeOffset="90992.9075">12101 8223 434,'0'0'321,"0"0"-289,0 0-22,123 0 95,-23 0-6,38 0-32,30 0-22,21 0-6,19 0-3,4 0-7,4 0-19,-2 0 9,-12-6-7,-14-3-2,-21 2 5,-26 0-4,-26-4 9,-30 1-3,-28 0-5,-25 3-4,-21 4-5,-8 1-2,-3 0-1,0-2-32,-8-5-40,-14-8-106,-4-5-186</inkml:trace>
  <inkml:trace contextRef="#ctx0" brushRef="#br0" timeOffset="98600.1557">12070 8837 499,'0'0'173,"0"0"-111,0 0 16,0 0-55,0 0-23,0 0 1,0 0 0,83-26 2,-59 22 5,-3 4 5,-2 0 1,-4 0 2,-3 2-6,-5 8 0,-3 8-2,-4 5 4,0 3 3,0 7-1,-17 1 1,-13-2 4,-1-2 5,-2-2-4,4-7-13,6-5 6,7-6-9,10-4 2,6-6-6,0 1 2,0-1-2,0 0-2,0 0 2,16 0 2,10 0 4,6 0 8,1 0 5,1 0-11,-7 9 0,-2 4-4,-6 4-3,-8 3 0,-5 4 0,-6 2 1,0 0 11,-9 0-2,-14 2 11,-12-7-3,-2 2-6,-3-7-4,0-6-3,1-3-2,6-7 0,6 0-2,6 0-2,9-17-50,8-5-100,4-9-218</inkml:trace>
  <inkml:trace contextRef="#ctx0" brushRef="#br0" timeOffset="99070.8957">12919 8668 519,'0'0'261,"0"0"-220,0 0 60,0 0 10,0 0-73,0 0-21,-44-7-11,28 17 0,-9 17 12,-6 18 4,-6 17 6,-5 16 2,-2 12 3,3 10-14,2 1 5,13-5-7,10-8-5,14-10-6,2-8-1,14-10-4,14-2 4,6-5-2,-6-11 4,-1-8-4,-4-8-1,-5-7-1,-6-6-1,-3-5-2,-1-4 2,-6-4-41,2 0-54,-1-5-111,-3-32-217</inkml:trace>
  <inkml:trace contextRef="#ctx0" brushRef="#br0" timeOffset="100323.5758">12991 8855 62,'0'0'66,"0"0"-41,0 0 14,0 0-12,0 0 2,0 0 25,0-2 18,0 2 7,0 0 9,0 0-7,0 0-8,0 0-8,0 0-17,0 0-18,0 0-8,0 0-3,0 0-8,0 0-11,0 0-9,7 0 9,3 0 1,13 0 6,4 0-3,4 2 1,2 0 2,1-2-3,1 0 0,1 0-2,-1 0-1,2 0 0,-3 0 0,-2 0 0,-4 0-1,-7 0 0,-7 0-8,-6 0 8,-8 0-3,0 0-2,0 0 1,0 0 1,-10 8 3,-13 10 7,-2 5-3,-2 1 4,4 1-6,-4 3 2,-4 2 2,0 3-2,-1-4-2,1 2 0,4-6 3,0-2 0,6-3 1,1-3 1,6 0-3,7-7-2,0-2 2,7-6-4,0-2-6,0 2 1,3 0 5,18 1 9,8 0 2,6-1-10,9 2 1,-2 1-1,-1 2 1,-4-2-2,-9 2 1,-2-3-1,-9 0 0,-3-2-21,-5-2-74,-1 0-35,4 0-13,-1 0-57,0-6-111</inkml:trace>
  <inkml:trace contextRef="#ctx0" brushRef="#br0" timeOffset="100714.631">13617 9083 296,'0'0'120,"0"0"-87,0 0 11,0 0 15,0 0 2,0 0-1,11 0-9,7 0 14,5 0-15,6 2 1,6 0-14,3-2 3,-1 0-11,0 0 0,-11 0-11,-4 0-9,-6 0-7,-7 0-1,-3 0-1,-1 0-48,1-4-76,4-6-134,-4 1-173</inkml:trace>
  <inkml:trace contextRef="#ctx0" brushRef="#br0" timeOffset="101044.4384">14431 8797 745,'0'0'133,"0"0"-92,0 0 4,0 0-14,0 0-12,0 0 15,0 100-22,0-65-1,-2 0-9,2-5-1,0-2 0,-2-3-1,-1-2-41,-2-4-77,-4-1-99,-1-2 30,-4-4-83</inkml:trace>
  <inkml:trace contextRef="#ctx0" brushRef="#br0" timeOffset="101374.2513">14101 9268 264,'0'0'111,"0"0"-73,0 0-30,0 0-7,0 0 43,0 0 24,78 8-10,-29-8-2,7 0 5,10 0 23,6 0-14,1-6-1,3-6-7,-7-4-9,-6 4-13,-13 0-9,-13 4-10,-16 4-14,-9 1-7,-7 3 3,-5 0 2,0 0-5,0 0-33,0 0-67,-11 0-73,-5 9-89,-3 1-67</inkml:trace>
  <inkml:trace contextRef="#ctx0" brushRef="#br0" timeOffset="101959.6977">14391 9578 648,'0'0'61,"0"0"-49,0 0 81,0 0-42,0 0-10,0 0-17,136-17-6,-106 13 4,-2 4-2,-10 0-16,-5 0-2,-7 16 3,-6 0-2,0 5 3,0 0 13,-15 1-3,-10-2-4,0-4-8,-3-2 5,1-2-8,4-1 0,-3-4 2,6 0-2,6-5 2,5-1 0,9-1 1,0 0 6,0 0-4,0 0-2,0 0 6,0 0-10,17 0 2,4 0 2,4 0 3,2 0-4,-3 2-3,3 5 0,-2 2 0,-6 2 1,-3 3 0,-7 0 0,-5 0 3,-4 4 6,0-3 5,-7 6 3,-17-1 9,-9-2-9,-3 2-5,-3-5-2,0-3-5,3-3 0,2-6-5,6-3 0,8 0-2,2 0-12,8-14-55,10-1-71,0-7-159,0-9-96</inkml:trace>
  <inkml:trace contextRef="#ctx0" brushRef="#br0" timeOffset="102384.7384">14937 8751 583,'0'0'253,"0"0"-244,127-27-2,-62 27 82,1 9-25,-1 28-2,-7 8-20,-4 17 14,-16 14-16,-12 9-6,-19 8 0,-7 8-3,-13-1-3,-27 0-1,-5-3-7,-5-9 8,2-11 1,1-10-1,2-10 0,5-10-5,4-6-11,3-13-10,4-11 4,1-8-6,10-9-38,-1-2-43,-1-32-54,-3-14-293</inkml:trace>
  <inkml:trace contextRef="#ctx0" brushRef="#br0" timeOffset="103113.2568">12449 8628 180,'0'0'207,"0"0"-107,0 0-18,0 0-9,0 0-6,0 0-8,7-10-10,-7 23-11,-18 13 33,-5 17-11,-8 13 5,-7 13-16,-6 9 1,-10 7-7,-4-4-6,-2 0-13,-3-5 5,3-9-7,3-6-4,10-9-7,6-12-6,15-10 4,7-9-6,6-10-1,7-6-2,4-1 2,0-4-4,2 0-7,0 0-43,0-31-94,0-16-195,10-22-432</inkml:trace>
  <inkml:trace contextRef="#ctx0" brushRef="#br0" timeOffset="103759.802">12853 7295 195,'0'0'206,"0"0"-116,0 0 0,0 0 2,0 0-21,0 0-3,6-22 1,-6 22-11,0 0-4,-23 26-28,-14 20 14,-17 15 2,-6 7 3,-7-1-11,3 2-17,-1-8 12,7-3-10,9-6-2,9-13-1,13-10-1,10-11-7,5-7-4,8-7 0,2-1-4,2-2 0,0-1 0,0 0 0,-5 2-15,-1 7-71,-5 1-114,-1-1-219</inkml:trace>
  <inkml:trace contextRef="#ctx0" brushRef="#br0" timeOffset="104786.7437">5857 11307 771,'0'0'153,"0"0"-134,0 0 46,0 0-22,0 0-27,0 0 6,116-3 16,-51-12-17,-7 1-8,-11 2-11,-9 4-1,-9 4-1,-9 2-37,-9 2-127,-7 0-100,-4 0-190</inkml:trace>
  <inkml:trace contextRef="#ctx0" brushRef="#br0" timeOffset="104983.5924">5806 11569 901,'0'0'137,"0"0"-137,0 0-9,0 0 9,0 0 30,177-51 2,-98 30-11,-7 9-21,-3 12-41,-7 0-146,-6-3-273</inkml:trace>
  <inkml:trace contextRef="#ctx0" brushRef="#br0" timeOffset="105545.0386">7783 11474 842,'0'0'61,"0"0"-61,0 0 0,0 0 0,0 0 19,127 6 18,-69-6-12,-6 0-5,-8 0-15,-6 0-5,-5 0 0,-4-6-85,-2-6-131,-7-6-194</inkml:trace>
  <inkml:trace contextRef="#ctx0" brushRef="#br0" timeOffset="106053.9421">8444 11175 941,'0'0'28,"0"0"-28,0 0-18,0 0 18,0 0 7,130 10 8,-71-10-4,1 0-5,-4-8 5,-8-1 0,-5 6-3,-14 3-8,-11 0 1,-7 0-1,-9 0 0,-2 0 0,0 3 1,0 9 5,-11 11 1,-9 0-2,-2 2-2,-5 3 1,0-2-3,0 2 2,0 0-2,0-1-1,4-1 0,2-6 0,8-4 0,4-4 2,4-9 1,5 3 2,0-5-5,0 1 2,17 4 2,18-4 9,11 1 3,12-3 1,14 0 2,4 0 8,5 0-4,-2-3-10,-8-5-4,-14-1-7,-23 6-2,-10 1-2,-16 0-23,-8 2-64,0 0-36,-8 0-76,-29 0-123</inkml:trace>
  <inkml:trace contextRef="#ctx0" brushRef="#br0" timeOffset="106405.705">8311 11897 727,'0'0'183,"0"0"-183,0 0 0,0 0 18,203 8 23,-89-8 18,16 0-23,5 0-13,6-1-1,-5-8 6,-4-1-11,-7-3 0,-1 4 15,-7-5-9,-4-1-8,-13 4-12,-17-5 3,-14 6-4,-20 0 1,-16-1-2,-15 8-2,-12 1 0,-6-2-44,-2 4-35,-40 0-121,-25 0-212</inkml:trace>
  <inkml:trace contextRef="#ctx0" brushRef="#br0" timeOffset="106945.5804">8182 12483 247,'0'0'666,"0"0"-644,0 0-20,0 0 4,0 0 5,0 0 19,105 6 12,-47-6-27,4 0 3,-6 0 3,-7 0-16,-13 0-1,-11 0-3,-10 3 0,-9 6-1,-3-2 0,-3 3-2,0 5 2,-4 2 0,-19 6 9,-3 3-9,-6 4 2,-3 4-1,-6 3 0,1-2 1,0 0-1,7-4-1,3-4 2,10-5-2,6-5 2,4-6 0,6-1 2,2-7-1,2 3-2,0 1 0,0-3 1,12 0 5,18 0-2,6-4 17,4 0-15,6 0-1,-1 0-5,-1 0-2,1-4-12,-3-8-73,-4-2-128,-4-5-103,-10-1-215</inkml:trace>
  <inkml:trace contextRef="#ctx0" brushRef="#br0" timeOffset="107151.1432">8818 12735 307,'0'0'712,"0"0"-710,0 0 1,135-44 11,-73 28 8,6 2-14,-8 7-8,-11-2-1,-15 5-134,-8-6-144,-14-2-208</inkml:trace>
  <inkml:trace contextRef="#ctx0" brushRef="#br0" timeOffset="107755.697">9578 12467 725,'0'0'72,"0"0"-67,0 0-5,0 0 17,0 0-8,0 0-3,-11 116 8,-12-103-1,-1-8 17,-1-5 4,6 0-3,3 0-1,7-2 3,5-10-21,4 0 0,0-1-11,0-2-1,20 1 0,8-1 2,3 1-2,8 2 2,1 3 2,2 1 2,-2 4-2,-4 4 1,-3 0-5,-6 0 0,-2 12 0,-6 6 0,-5 3 1,-6 7 0,-5 9 4,-3 9 10,0 1 0,-24 8 12,-8-1-16,-10-1-4,-4-7-3,5-11-1,-1-8 2,8-11-1,10-11-1,8-5 2,9 0-1,7 0 1,0 0-5,0-3 0,23-9-2,8 2-2,9 5 4,7 5 4,4 0-2,2 3 1,1 15 1,-1-6-1,-3-6 3,-3-4 21,-3-2-11,-4 0 12,-4-6-7,-7-11-7,-12 2-12,-8-4 1,-4-5-3,-5-10-66,0-17-163,0-22-546</inkml:trace>
  <inkml:trace contextRef="#ctx0" brushRef="#br0" timeOffset="108214.4721">11056 11434 900,'0'0'89,"0"0"-74,0 0 37,0 0-12,0 0-32,0 0 25,-2 118-7,2-72-18,0 4-7,0-8 1,0-2-2,0-2-40,0-9-63,0-5-134,0-11-108</inkml:trace>
  <inkml:trace contextRef="#ctx0" brushRef="#br0" timeOffset="108386.8284">10891 11771 878,'0'0'88,"0"0"-88,0 0 0,0 0 1,136-73 4,-61 47-5,4-2-19,-2 2-202,-10-3-286</inkml:trace>
  <inkml:trace contextRef="#ctx0" brushRef="#br0" timeOffset="108903.7933">12107 11238 860,'0'0'81,"0"0"-77,0 0-1,131-21 31,-79 9-9,0 1-8,-3 6-13,-9 3-3,-13 2 0,-10 0-1,-9 0-5,-6 0-2,-2 6-2,0 8 9,0 5-1,-16 1 1,-1-3-2,-4 7-3,-6 3 1,3-2-2,-5 5 1,0-1-1,0-1 4,3-3 2,5-2-1,7-5 2,4-4-1,5-2 1,5 0-1,0-4 4,0 6-1,9 2 6,18-2 9,8 2 4,15-8-2,8-4 1,10-4 2,11 0-6,-3 0-6,-3-12-9,-20 4-2,-18 2-2,-16 4-43,-15 2-55,-4 0-96,-13 0-51,-24 10-126</inkml:trace>
  <inkml:trace contextRef="#ctx0" brushRef="#br0" timeOffset="109249.6107">11791 11962 865,'0'0'83,"0"0"-83,0 0 0,154 3 11,-46-3 28,16 0-16,12 0-3,13 0-6,7 0 7,4-6 17,3-6-15,-4-5-7,-5-2 2,-7-5 3,-18 0-8,-19 0 6,-23-1-5,-25 8 2,-22 5-10,-20 2-5,-9 8-1,-11 2-24,0 0-37,-18 0-63,-24 0-112,-21 7-81,-17 11-34</inkml:trace>
  <inkml:trace contextRef="#ctx0" brushRef="#br0" timeOffset="109744.1518">12086 12328 667,'0'0'109,"0"0"-105,0 0 9,0 0 105,0 0-44,156 20-22,-100-20-11,-3 0-19,0 0-10,-8-6-6,-7 1-3,-11 2-2,-10 3 0,-8 0-1,-4 0-2,-5 0-2,0 0 4,0 12 4,-16 10 3,-11 5-3,-4 0-2,-7 4 1,1-1-1,-4-2 1,1 2-1,5-2-2,1-1 4,10-6-1,5-5 6,8-4 2,9-2-7,2 0 2,0 2-5,5 0 2,18-1 3,14-6 5,4-3 3,1-2-3,2 0-10,-1 0-1,-1-14-57,-3-2-58,-2-4-187,-6-4-194</inkml:trace>
  <inkml:trace contextRef="#ctx0" brushRef="#br0" timeOffset="109933.9322">12855 12545 915,'0'0'16,"0"0"-15,114-4 4,-56-7 3,0 3-8,-3 1-7,-6-2-207,-11-3-185</inkml:trace>
  <inkml:trace contextRef="#ctx0" brushRef="#br0" timeOffset="110142.1804">13501 12267 792,'0'0'106,"0"0"-102,0 0 19,0 119 58,0-79-49,12 2-25,-4 3 0,3-3-7,-4-1-18,0-10-122,-3-7-164</inkml:trace>
  <inkml:trace contextRef="#ctx0" brushRef="#br0" timeOffset="110412.9766">13285 12862 686,'0'0'116,"0"0"-99,0 0-17,127 0 64,-56-4-21,11-7-11,3-3-17,2-3 5,-6-6-4,-10 0 2,-9-4-3,-10 3-13,-12 0 1,-11 4-3,-16 4-33,-8 6-71,-5 2-97,-2 1-199</inkml:trace>
  <inkml:trace contextRef="#ctx0" brushRef="#br0" timeOffset="110935.5471">13684 13029 723,'0'0'44,"0"0"-39,0 0 91,0 0-22,136-27-32,-102 27-25,-8 0-8,-6 10 9,-13 4-5,-7 3-3,0 6 0,-27 3 17,-11 3-11,-2 0-11,2-5 0,7-4-3,9-4-2,11-5 2,5-7-2,6-3 0,0-1-1,4 0 4,17 0-2,14-12 15,-2 1 10,2 4-12,-1 5 0,-5 2 4,-5 0-5,-4 11 2,-8 10-7,-12 11 4,0 8 10,-29 8 2,-23-2 0,-4 1-2,-4-7-3,4-11 5,8-3-4,0-11-5,8-5-6,7-3-5,4-4-4,4-3-19,7 0-49,3 0-121,6 0-475</inkml:trace>
  <inkml:trace contextRef="#ctx0" brushRef="#br0" timeOffset="112559.3339">2237 11439 777,'0'0'183,"0"0"-164,0 0 10,0 0 2,0 0-11,0 0 11,0 0 7,156-27-18,-96 20-6,2 2 0,-3 3-1,-4 2-5,-5 0-5,-10 0-1,-11 0-1,-6 3-1,-7 6 0,-6-3-1,-8 1-3,-2 6-1,0 1 3,-8 8 2,-17 6 5,-14 8 1,-5 6-5,-5 6 0,2-1 2,5-2 0,4-5-3,11-7 0,6-10 1,11-6 0,8-2 2,2-1-2,0 5-1,10-3 1,19 4 6,12-5 3,8-4 1,9-5-2,6-6-5,4 0-4,-2 0 0,1-12-44,-4-8-65,-5-12-174,-9-4-138</inkml:trace>
  <inkml:trace contextRef="#ctx0" brushRef="#br0" timeOffset="112798.7042">3309 11214 1012,'0'0'104,"0"0"-101,0 0-3,0 0 10,159-37 0,-101 31-6,0 0-4,-5 2-5,-8 0-53,-12 2-71,-15 0-92,-13 0-74,-5 2-4</inkml:trace>
  <inkml:trace contextRef="#ctx0" brushRef="#br0" timeOffset="113165.2227">3236 11325 714,'0'0'131,"0"0"-73,0 0-19,0 0-24,0 0-5,0 0 47,-5 163-9,7-89-21,-2 12 4,0 5-12,0-5-5,0-6-2,0-16-5,0-11 6,0-14 3,0-3-6,3-11 1,11-1-8,5-7-3,5 0 5,12-8-1,4-4-4,5-5-25,5 0-81,-4-7-139,-1-14-136</inkml:trace>
  <inkml:trace contextRef="#ctx0" brushRef="#br0" timeOffset="113759.2817">3645 11529 941,'0'0'125,"0"0"-123,0 0 1,0 0 5,0 0-8,122-35-3,-101 47-4,-7 20 6,-9 14 1,-5 12 1,0 5 10,-7 0-4,-2-5-1,3-12-5,6-13 0,0-11 1,0-8-1,13-8 0,11-6-1,5 0 3,4-6-1,-2-20-2,-1-12-6,-4-2-7,-5 0-1,-6-3 7,-4 7 7,-6 2 0,-3 4 1,-2 4 1,0 2-1,0 2 1,0 6 1,0 2 6,0 2 12,0 4 6,0-1-7,0 6-3,0 0 10,0 0-1,0 0-12,0 2-2,0 1-1,0 0-9,0 0-2,0 0-2,0 0-9,0 22 3,0 14 8,0 10 12,0 2 2,4 2-5,3-6-1,0-2-5,0-7-1,-3-5-2,2-4-2,4-6-42,1-4-66,4-11-107,-1-5-147,1 0-167</inkml:trace>
  <inkml:trace contextRef="#ctx0" brushRef="#br0" timeOffset="114163.3579">4214 11802 602,'0'0'145,"0"0"-144,0 0 43,0 0 7,25 119-5,-14-76 1,0-4-11,-5-3-12,-1-6 26,-3-12-34,-2-5-4,0-9-2,3-4 2,-1 0-1,-2 0 13,5-12-6,1-19 7,1-8-21,6-10 0,3 1-4,2 8-5,2 8 5,-2 8-1,1 12-1,-1 7 1,-1 5-3,2 0 0,-1 7 4,-3 13 4,-1 8-1,-3 2 6,-6 3-3,2 1 1,-5-2 2,-2-3-1,0-3-4,0-6-2,0-6 2,0-2-4,0-5-30,0-6-60,9-1-95,1 0-93,0-20-146</inkml:trace>
  <inkml:trace contextRef="#ctx0" brushRef="#br0" timeOffset="114614.3103">4475 11281 1065,'0'0'77,"0"0"-68,0 0-6,0 0-2,127-18 5,-58 18-5,3 0-1,-6 0 2,-7 0-1,-11 0-1,-7 0 4,-16-2-3,-10 2 14,-9 0 4,-6 0 4,0 0-5,0 0-6,5 28-11,0 20 11,-1 19 5,1 19-7,-1 18-1,0 14-4,5 4 0,0-5-4,0-14 0,-6-16 2,-3-12 6,0-11 14,0-7 1,-14-8-8,-15-6 0,-12-5-3,-3-8-6,-3-5 2,1-2-8,1-6-1,5-6 0,11-5-32,6-6-18,12 0-56,5 0-142,0-18-397</inkml:trace>
  <inkml:trace contextRef="#ctx0" brushRef="#br0" timeOffset="116130.5554">1359 14316 594,'0'0'277,"0"0"-211,0 0 4,0 0-19,0 0-40,0 0-10,4 29-1,3 8 23,-2 1 6,-5 1-5,0 2-15,0-5-2,0 3-6,0-7-1,0-6-31,0 0-72,0-5-80,-5-7-53,-8-8-108</inkml:trace>
  <inkml:trace contextRef="#ctx0" brushRef="#br0" timeOffset="116332.709">1045 14439 684,'0'0'161,"0"0"-133,0 0 59,0 0-29,50-106-35,2 72-5,10 0-9,4 0-2,-2 3 4,-9 11-11,-10 13-6,-11 7-80,-12 4-82,-13 24-64,-9 14-55</inkml:trace>
  <inkml:trace contextRef="#ctx0" brushRef="#br0" timeOffset="116483.6297">1205 14825 387,'0'0'189,"0"0"-114,0 0-8,0 0-30,0 0 17,0 0 6,154 50-31,-90-74-29,2-2-25,-14-9-186,-11 3-151</inkml:trace>
  <inkml:trace contextRef="#ctx0" brushRef="#br0" timeOffset="117087.7166">1668 14450 670,'0'0'241,"0"0"-220,0 0-10,0 0 3,0 0-8,-13 125 10,13-78 0,5-1 2,1-6-6,-2-8 6,0-11-2,-2-12-4,-2-7-4,0-2 0,0 0 6,0 0-2,4-2 5,3-16-7,6-17 2,3-8-9,4-5-3,-1 2-1,3 6-4,6 6 3,-3 10 1,-4 8 1,2 8-4,-9 8-3,-1 0-1,-3 4-6,0 19 14,-1 9 1,-1 12 2,0-4-2,-4-1 1,4-7 0,1-13-1,2-12-1,5-5-1,2-2-1,4 0-3,2-20-3,-1-8-10,-5-2-5,-8 4 2,-2 5 10,-7 10 11,-1 5 5,0 6 14,0 0 14,0 0-27,0 0-6,0 17-15,3 8 15,1 8 2,6 2-2,3-5 0,3-8 1,-1-8-1,3-8 8,-3-6 18,1 0 4,5-6 9,-4-20-7,1-3-6,-5-10-18,-6-3-8,-5-1-19,-2 8-98,0 9-128,0 17-135</inkml:trace>
  <inkml:trace contextRef="#ctx0" brushRef="#br0" timeOffset="118003.5285">2496 14546 687,'0'0'108,"0"0"-105,0 0-3,53-114 8,-48 95 2,-5 7-6,0 8 53,-7 4 15,-15 0-40,-5 11-18,3 17-3,0 4 0,8 8 1,6 7-1,8 5-3,2-5 1,0-3-5,23-5 0,6-10-3,4-12 3,7-12 1,-2-5-1,0-5 2,-5-24 9,-2-8-10,-7-8 4,-6-7-4,-6-4-2,-10 8-3,-2 8-4,0 8-3,0 18 0,-6 6-1,4 4-2,2 4-3,0 0-16,0 0-22,0 18 33,15 1 18,5 6 0,5 3-1,-3 0 1,-2 6 0,-6-4 0,-1 3 1,-6-7-1,-1-1 0,-2-9 0,1-4 0,4-10-1,4-2 1,9 0 0,7-28 3,3-8 7,1-13-4,-2 6-5,-6 1 0,-7 6-1,-9 10 1,-7 9 0,-2 7 3,0 3-3,0 7 6,0 0-6,0 0-1,0 0-18,11 16 7,9 6 11,7 2 1,2 0 0,-2-1 0,-7 3 2,-7 1 5,-8-2 4,-5-4-3,0 1 2,-8 0-4,-7-3-1,0-6-5,7-9 1,8-4-2,0 0-2,0 0 1,27-22 1,12-14 5,9-13 4,0 0-7,-4-1-2,-9 10 1,-12 14 0,-12 10 3,-11 11 3,0 5 57,-3 0-23,-16 5-21,-1 23-11,-1 14-4,2 8 3,7 10 5,8-2-8,4-8-4,1-6-1,31-12 1,13-16 0,15-14 3,11-2-4,8-30-51,-10-12-162,-13-8-666</inkml:trace>
  <inkml:trace contextRef="#ctx0" brushRef="#br0" timeOffset="118497.5565">4339 14377 804,'0'0'123,"0"0"-123,0 0 2,172-78 26,-110 63-7,-12 12-12,-17 3-9,-21 6-8,-12 23 8,-3 14 0,-34 11 16,-9 1 8,-3-3 31,6-2-11,8-16-9,12-5-6,13-12-8,7-5-10,3-2-11,7 0 0,26-1 0,15-2 1,3-1-1,7-2-2,1-4-115,-9 0-231</inkml:trace>
  <inkml:trace contextRef="#ctx0" brushRef="#br0" timeOffset="118627.7227">5034 14717 888,'0'0'81,"0"0"-81,133-99-12,-73 65-143,-7-4-219</inkml:trace>
  <inkml:trace contextRef="#ctx0" brushRef="#br0" timeOffset="118804.8979">5472 14258 1103,'0'0'126,"0"0"-95,0 0 1,0 0-20,0 0-11,0 0-1,-30 116 4,30-58-3,0 4-1,5-2-4,2 2-64,-5-6-101,-2-8-222,-2-14-186</inkml:trace>
  <inkml:trace contextRef="#ctx0" brushRef="#br0" timeOffset="119075.6584">5306 14578 912,'0'0'77,"0"0"-75,0 0 19,172-96 20,-105 94-13,-10 2-7,-9 14-9,-15 18 2,-11 6 1,-8 8-3,-10-6 0,-4-6 3,0-6 2,-2-18 5,-4-6 2,2-4 0,-2 0 5,3-12-10,3-23-18,0-16-1,11-7-19,18 0-37,4 5-54,1 17-124,-1 13-307</inkml:trace>
  <inkml:trace contextRef="#ctx0" brushRef="#br0" timeOffset="119937.1876">6084 14388 199,'0'0'955,"0"0"-929,0 0-18,-117 49 32,88-20-22,4 5-17,8 0-1,3-2-1,9-2-2,5-2-13,0-7-26,2-2-13,19-9-1,6-5 2,8-5-19,3 0 9,0-20 31,-2-6 26,-14-3 7,-6 0 1,-10-5 25,-6 9 47,0 4 8,0 9-7,0 9 11,0 1-32,0 2-36,0 0-11,0 0-6,0 2-11,0 13-3,0 7 14,2 4 1,13 1-1,6-10-4,1 3-8,3-11-5,0-5-12,-4-4-4,-2 0 2,-4 0 5,-1-13 7,-4-12 17,-3-5 2,-2 0 2,-1 5 0,-4 10 21,0 11 8,0 4 12,0 0-14,0 0-29,0 16-9,0 14 0,0 7 9,0-6 1,0-13-1,0-6-11,0-10 10,0-2-10,0 0-1,7-24-3,11-6 12,4-6-2,-2-1-6,3 16 4,-4 3 6,-3 10 0,1 8-8,0 0-5,-5 16 14,2 13 8,-1 5-2,-3-2-4,-5-6 1,3-12-2,-2-5-1,-1-5 0,4-4-1,3-4-5,7-19 6,6-12-1,3-5-3,-1 4-23,0 1-2,-4 14 18,-7 6 11,-3 10 1,2 5 10,5 0 2,3 4 15,2 15 3,3 6-8,-8 3-10,-6 0-1,-12 4 3,-2 2-9,-2 0 1,-25-5-7,-2-3 0,-2-9-52,8-9-51,10-8-98,9-2-80,4-26-172</inkml:trace>
  <inkml:trace contextRef="#ctx0" brushRef="#br0" timeOffset="121115.4356">7063 14307 952,'0'0'64,"0"0"-27,38 137 45,-22-52-35,-3 19-24,-6 17-11,-7 13-2,0 5-6,-3-11-3,-10-17-1,9-27 0,4-19 0,0-30 0,20-12 0,11-20-1,5-3 1,8-28-1,-1-16-1,-12-9-2,-18-4 1,-13-9 2,-6 1-5,-36-5 5,-14 2-9,-7 2-2,-2 6 7,10 7 0,12 0 0,14 9-1,18 3-4,11 1-13,2 5 4,32-4-3,8 3-4,9 0 7,-1 4-4,-2 6 12,2 1 11,-5 6 1,-5-1 5,-5 2 5,-6 1 18,-14 9-5,-7 2 0,-8 5 3,0 1 12,0 0 3,-8 0-37,-16 9-5,-5 14-8,3 3 6,5 3 0,6 0-3,11-1 4,4-6-1,0-4 0,4-12-16,11-5 2,6-1-7,-2 0-12,6-17 4,2-10 19,-3 1-1,-1 5-1,-4 7 12,-5 10 1,3 4 1,2 0 3,1 16 12,4 12 10,-2 0-15,-3 2-4,-8-9 2,-3-1 2,-5-15 2,-3-1 5,0-4-1,0 0-4,2 0 9,3-9 2,3-23 8,6-5-31,6-5 0,2 8-4,1 9-2,-2 10 3,2 7-6,-5 5 0,1 3 0,0 4-1,-4 26 6,1-2 4,-5 7 4,-2-5-2,-2-7 2,-5-4-1,0-9 1,-2-4-1,0 0 0,2-6-2,0 0 3,7-8 2,5-18-6,5-8-3,6 3-2,0-1 1,-3 15 2,-4 8 1,-2 9 1,4 0 0,-3 12 1,4 17 11,-6 2-4,-3 1-2,-2-6-4,-5-5 0,-2-10 0,0-6 0,0-5-1,-1 0 2,5 0 2,6-22-3,7-12-1,7-5-2,2 4-3,-4 8-3,-4 17 7,-5 5-2,0 5 2,-3 1 2,-2 26 10,1 5-1,-6 8-2,-1 0-3,-1-4-3,4-10 1,2-8 2,3-8-2,8-10-2,6 0 4,3-14 0,8-18-6,-4-6-37,-6 0-61,-8 2-142,-6 4-273</inkml:trace>
  <inkml:trace contextRef="#ctx0" brushRef="#br0" timeOffset="123463.6269">3285 15865 552,'0'0'201,"0"0"-149,0 0 7,0 0-21,0 0-24,0 0 16,0 0-2,92-36 2,-71 36 3,-3 0-17,-7 0-9,-4 22 2,-7 8 11,0 12-8,0 6 0,0 3-2,-7 2-4,-4-8-1,5-5-2,2-6-1,4-5-2,0-8 1,6-3-2,19-10 1,-1-8 0,8 0 1,5-4 4,3-18-4,-2-10 1,-3-1-2,-8-4 0,-6 1-9,-9-8 3,-4 4 0,-4-2 5,-4 2-2,0 9 3,0 9 4,0 4-2,0 4 2,0 7 3,-4-4-1,0 7 6,-2 0-1,2 4 5,4 0-4,0 0-3,0 0 0,0 0-9,0 0-6,0 14 6,2 17 1,10 1 4,2 7 8,-1-4 2,-2 1-6,-1 0-4,-2-4-4,-2-4 1,-6 2-2,5-4-15,-5 2-58,2-6-87,0-5-175,-2-12-293</inkml:trace>
  <inkml:trace contextRef="#ctx0" brushRef="#br0" timeOffset="123853.7613">3934 16235 396,'0'0'442,"0"0"-388,0 0-44,0 0 40,37 135-27,-33-96-11,0-7-2,-4-14-2,0-8 0,0-6 7,0-4 4,0 0 6,0-11 9,0-20 0,0-10-34,4-3-2,11 5 2,10 2-2,-2 4 0,10 4 1,-6 12-2,-1 3 1,0 9 2,-5 5 2,-3 0 8,-3 0 4,-3 19 6,-6 16-2,1 1-3,-7 9 0,0-6-4,0 2-3,0-13-3,0-2-3,0-8 1,2-4-3,2-6 0,6-2-32,4-6-61,12 0-90,7-18-130,-2-22-117</inkml:trace>
  <inkml:trace contextRef="#ctx0" brushRef="#br0" timeOffset="124087.5562">4883 16133 863,'0'0'167,"0"0"-152,0 0-9,136 0 48,-75-5-22,1-7-16,-8 2-15,-15 6-1,-9 4-75,-15 0-104,-13 0-140,-2 0-227</inkml:trace>
  <inkml:trace contextRef="#ctx0" brushRef="#br0" timeOffset="124304.6709">4960 16419 734,'0'0'158,"0"0"-151,0 0 66,128 8 8,-74-12-38,2-10-14,-8-3-9,-9 12-14,-13-4-6,-12 9-89,-12 0-225,-2 0-312</inkml:trace>
  <inkml:trace contextRef="#ctx0" brushRef="#br0" timeOffset="125105.6849">7227 16012 618,'0'0'238,"0"0"-187,0 0-26,0 0 2,0 0-19,0 0 10,92-4 18,-36-9-1,2 8-6,-6-5 9,-5 3-22,-9 7-10,-12 0-6,-8 0 1,-4 0-1,-6 5 1,-4 7-1,-4 1-1,0 6 1,0 3 2,-10 4 0,-13 0 2,-6 2-2,-2 2 2,-7 7-2,-1-2-1,-2 1 0,5-3 0,9 1-1,7-10 1,9-8-1,7-7 0,4 0 0,0-4 2,18 7-2,15-1 2,7-7 16,10-4 0,-4 0 0,1 0-10,-5-4-5,-6-7-3,-7-3-28,-5 2-39,-10-1-69,1-6-79,-8 2-32,-7-5-145</inkml:trace>
  <inkml:trace contextRef="#ctx0" brushRef="#br0" timeOffset="125363.5991">7503 15705 721,'0'0'162,"0"0"-162,0 0-12,0 0 12,0 0 2,0 0 4,115 0-6,-90 0-63,-3-5-103,-4-4-137</inkml:trace>
  <inkml:trace contextRef="#ctx0" brushRef="#br0" timeOffset="125562.6312">7873 15516 1082,'0'0'90,"0"0"-84,0 0 1,0 0-4,0 0-1,0 0 0,8 121 3,-8-85-3,0 0-2,0-7-7,0 0-69,0-6-68,0-14-157,7-4-147</inkml:trace>
  <inkml:trace contextRef="#ctx0" brushRef="#br0" timeOffset="125804.9206">8152 15520 589,'0'0'286,"0"0"-269,0 0 12,181-21 85,-97 6-67,1 7-35,-1-2-7,-15 2-1,-20 8-4,-20 0-77,-28 0-161,-1 8-65</inkml:trace>
  <inkml:trace contextRef="#ctx0" brushRef="#br0" timeOffset="126312.612">8174 15557 586,'0'0'150,"0"0"-133,0 0 21,0 0 6,0 0-8,0 0 30,13 66 13,-8-20-13,4 8-22,-5 7-3,0 12-15,-4 6-7,0 1-1,2 2-5,1 2-1,-1 4-1,2 3 9,-2 3-2,0-2-11,-2-10-3,0-2-3,0-5 1,0-7 1,-8-10-3,1-7 1,5-13-1,2-6 0,0-11 1,0-3-1,2-4 0,15 0 0,8 3 0,4 1 4,10 0-3,3 0 0,4-4 1,4-2-1,-1-7-1,-5 0 0,-8-5 2,-10 0-2,-12 0 0,-7 0-12,-7 0-21,0 0-42,-12 0-193,-7-5-555</inkml:trace>
  <inkml:trace contextRef="#ctx0" brushRef="#br0" timeOffset="127026.6721">8853 15721 546,'0'0'109,"0"0"-77,0 0 28,0 0 32,0 0-11,0 0-27,143 10-11,-101-10-6,-1 0-27,-10 0-10,-7 0-5,-4 0-87,-4-14-112,-5-3-94</inkml:trace>
  <inkml:trace contextRef="#ctx0" brushRef="#br0" timeOffset="127512.8676">9279 15441 689,'0'0'174,"0"0"-167,0 0 4,0 0 39,148-23-19,-99 20-8,-5-3-3,-7 6-6,-5 0-5,-10 0-4,-6 0 0,-5 0-3,-4 0 1,-5 0-1,-1 0 4,-1 0 3,0 0 9,0 9 0,-1 14-3,-18 0-5,-4 12-5,-6-4-1,-3 4-2,1 1 3,0 0-3,6-8-1,7-2 1,5-12-2,7-7 0,6 0 1,0-3-1,0 0-1,7 0 1,21-4 5,10 4 13,11-4 2,9 0 1,9 0 0,4 0-3,-1-4-1,-9-6-7,-11 6-2,-21-1-8,-13 2-3,-12 3-32,-4 0-30,-6 0-3,-23 0-121,-15 3-179,-4 12-74</inkml:trace>
  <inkml:trace contextRef="#ctx0" brushRef="#br0" timeOffset="127865.7353">8967 16052 700,'0'0'164,"0"0"-156,0 0 18,0 0 28,0 0 27,169 14-19,-74-14-10,9 0-18,21 0 5,15 0-11,12 0-10,10-14-7,6-4 1,0 0 0,-2 5-2,-8 0-4,-10-1 5,-19 1-1,-25 0-4,-28 3-6,-34 2 0,-21 3-1,-21 5-28,-2-4-34,-47 4-43,-23 0-186,-26 0-219</inkml:trace>
  <inkml:trace contextRef="#ctx0" brushRef="#br0" timeOffset="128367.6513">9090 16549 840,'0'0'121,"0"0"-120,0 0-1,0 0 24,149 5 10,-72-24-7,6-3 7,-12 0-9,-10 8 1,-18 6-16,-19 6-8,-15 2-2,-9 0 1,0 0 2,-9 14 11,-18 13-10,-4 0-4,-2-1 5,-4 0-4,2 2 4,-1 4 0,-3 3-4,1-8-1,-1 4 1,8-8 1,5 0 1,12-5 4,8-2 1,6 1-4,0-2 1,4-1 1,23-2 12,11-2 0,6-6-4,4-4-2,2 0-5,-1 0-7,0-4-1,-4-1-35,-2-4-46,-6-3-48,-3-2-99,-12 0-76</inkml:trace>
  <inkml:trace contextRef="#ctx0" brushRef="#br0" timeOffset="128543.5968">9879 16808 854,'0'0'152,"0"0"-149,116-36 25,-61 17 4,1 6-32,-12 1-30,-10 2-117,-13 1-165,-11-1-213</inkml:trace>
  <inkml:trace contextRef="#ctx0" brushRef="#br0" timeOffset="129125.417">10450 16549 231,'0'0'609,"0"0"-546,0 0-59,0 0 31,0 0-11,0 0-22,-52 84 4,30-72-3,2-6 0,4-6-1,1 0 6,5 0 6,5-14 1,5-8 0,0-4-10,0 3-4,19 4-1,-1 7-2,4 4-1,5 6 3,2 2 0,2 0 5,3 0 2,-3 0 10,-2 15 6,-7-1-4,-4 7-2,-6 5 5,-4 6 0,-8 5-7,0 2-5,0 1-3,-23 5-2,-8-5-2,-2 0 2,-5-4-4,1-5 2,5-11-2,7-8-1,10-9 3,10-3 1,3 0-3,2 0-1,0-3-1,7-12 1,15 3 0,3 7 1,2 5 1,-4 0 0,2 13 1,0 9 5,-3 1-4,5-2-4,-2-3 1,1-8-1,3-10 2,0 0 10,6 0 19,-2-14 2,-4-4-15,-8 1-13,-7-2-5,-7 7-4,-3-6-47,0-8-88,3-3-342</inkml:trace>
  <inkml:trace contextRef="#ctx0" brushRef="#br0" timeOffset="129705.35">11704 15547 666,'0'0'313,"0"0"-223,0 0-31,0 0-4,0 0-23,0 0 10,0 148-24,2-108-14,3 0 1,-1-4-3,-3-6-2,3-2-27,-4-2-43,0-3-69,0-4-123,0-6-110</inkml:trace>
  <inkml:trace contextRef="#ctx0" brushRef="#br0" timeOffset="129875.5875">11499 15825 810,'0'0'136,"0"0"-133,0 0 1,166-55 41,-81 34-34,-6-1-11,-7 7-28,-23 3-245,-16-1-237</inkml:trace>
  <inkml:trace contextRef="#ctx0" brushRef="#br0" timeOffset="130363.5252">12747 15344 869,'0'0'88,"0"0"-85,0 0-1,139-46 23,-77 27-17,3 3-6,-7 3-1,-11 7 8,-16 2-7,-16 4-2,-10 0 0,-3 0 0,-2 0 6,0 5 0,0 17 2,-17 5-4,-8-1 1,-4 5-3,-7 4 0,-1 1-1,-9 6 4,3-2-2,0-4-3,3-1 0,11-9 3,8-4 4,13-7 6,8 1 3,0-1-2,3 2 4,29-3 5,13-5 6,13-6-11,8-3-10,10 0-1,5-3-1,-4-11-5,-7-4 0,-19 10-1,-20 0-37,-19 6-58,-12 2-41,0 0-62,-34 0 10,-9 6-217</inkml:trace>
  <inkml:trace contextRef="#ctx0" brushRef="#br0" timeOffset="130677.0331">12433 15990 692,'0'0'190,"0"0"-171,0 0 12,126 4 53,-15-4-38,19 0-24,20 0-10,6 0-2,8-4 17,5-6 9,-2 1-19,1-3 2,-9 3-2,-12-4-9,-14 8-2,-23-4 0,-17 1-2,-18 2 3,-31 3-7,-17-2 2,-18 5-2,-9 0-8,-14 0-29,-36 0-52,-20 12-161,-21-2-128</inkml:trace>
  <inkml:trace contextRef="#ctx0" brushRef="#br0" timeOffset="131150.4681">12600 16593 857,'0'0'83,"0"0"-75,0 0-2,145-4 29,-69-6-18,2-3-11,-6 4 3,-12-1 2,-14 6-4,-15 4-5,-12 0-1,-13 0 0,-6 0 0,0 14 11,-11 8 8,-15 0-8,-6 6-9,-1 2 3,-2-3-1,-4 5-3,-1-1 9,-2-1 2,3 2-5,6-6 4,8-1 2,10-4-3,7-12 1,6-1-6,2-2-3,0-2-1,15 4 5,16-6 6,9-2 1,5 0-8,3 0-4,-1-5-2,-1-10-30,-2 3-49,-2-2-66,-4-4-160,-7 4-120</inkml:trace>
  <inkml:trace contextRef="#ctx0" brushRef="#br0" timeOffset="131308.5104">13368 16744 181,'0'0'639,"0"0"-606,0 0-29,133 0 51,-75-8-55,2-5-28,-6-1-125,-14-4-122</inkml:trace>
  <inkml:trace contextRef="#ctx0" brushRef="#br0" timeOffset="131495.1503">13912 16469 693,'0'0'275,"0"0"-190,0 0-7,0 0-9,0 0-33,-3 118-26,3-78-9,0 3-1,0-9-3,0-7-28,0 4-50,0-9-53,-4-2-112,-10 1-60</inkml:trace>
  <inkml:trace contextRef="#ctx0" brushRef="#br0" timeOffset="131744.7562">13652 17045 617,'0'0'122,"0"0"-66,0 0 5,0 0 36,122 0-52,-59-14-12,5-5-6,1-6 8,-5-4 3,-1 0-5,-5 0-7,-7-2-13,-2 6-11,-8 6-2,-15 5-9,-10 11-62,-16 3-71,0 0-129,-19 0-133</inkml:trace>
  <inkml:trace contextRef="#ctx0" brushRef="#br0" timeOffset="132244.8235">14015 17231 642,'0'0'169,"0"0"-146,0 0 13,0 0 48,128-58-61,-92 58-11,-12 0 1,-6 0 9,-11 13-13,-7 6 6,-2-1 1,-25 0-9,-5-1-3,3 2 0,3-6-2,6-10-1,6 3 0,8-6 0,6 0 0,0 0-1,0 0-1,8 0 1,19 0 13,4 0 5,5 0-6,0 0-6,0 0 5,-6 0-5,-4 12 16,-12 6-10,-9 4-3,-5 1 14,-11 4-3,-23 4-10,-10-4 10,-2 0-1,-5-1-1,4-9-5,2-2-7,5-5-2,7-10-3,6 0-1,6 0-17,11-18-45,10-10-91,0-16-190,10-14-227</inkml:trace>
  <inkml:trace contextRef="#ctx0" brushRef="#br0" timeOffset="132964.6685">14549 15230 795,'0'0'108,"0"0"-45,0 0-15,0 0-7,0 0-24,116-18-4,-38 18-5,2 0-2,2 6-5,-1 2-1,-7-4 9,-14-1-3,-14 4 11,-17-2-3,-14 0 8,-9-3-14,-6-2 9,0 0 17,0 0-9,0 0-10,0 0-4,0 2-1,0 10-3,0 8-1,2 14 10,4 12-2,-1 12-1,1 8-1,2 9-2,-2 7-1,-2 6 3,-2 2-1,1 8-4,-1 1 1,2 12 0,4 0 3,0 6-4,1 3-1,-1-8-3,2-1 0,-3-7 4,-3-10-4,0-2-2,-2-7 3,-2-10-4,0-12 0,0-13 3,-2-10 0,-19-8 0,-16-6 5,-9-4 2,-10-3-4,-7-5-4,3-7-1,0-2-1,9-5-18,9 0-41,5 0-34,7-5-139,1-9-570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46:01.8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3539 1233 684,'0'0'276,"0"0"-253,0 0 45,0 0-29,0 0-24,0 0-2,0 0-10,69-50-3,-53 61-3,-10 21-3,-3 15 6,-3 11 2,0 2 10,-13-2-5,3-5-4,3-12 0,7-8-2,0-11-1,5-7 3,20-10-2,8-5-1,8 0-1,3-17-7,-4-12 1,-9-8 6,-9-4 0,-6-7 1,-11 0 0,-1 4 6,-2 9-3,-2 14 12,0 12 10,0 7 5,0 2 0,0 0-30,0 2-7,2 24-9,3 6 16,1 10 2,-5 4-1,3 0 0,1 3-2,-3-1-44,2-10-86,3-6-132,1-14-93</inkml:trace>
  <inkml:trace contextRef="#ctx0" brushRef="#br0" timeOffset="300.9694">4065 1659 540,'0'0'43,"0"0"38,0 0-26,27 125-25,-23-96 7,-2-9-15,-2-6 0,0-9-4,0-5-7,0 0 22,0 0 50,0-10 25,0-18-52,8-9-53,0-4-1,10 3 1,0 11-3,2 6 4,-4 10 0,4 8 5,-2 3-2,-1 0-1,-1 0-6,-6 14-1,0 4-2,-5 6 0,-1 4 0,-4 3-44,1 5-69,-1-7-131,0-5-113</inkml:trace>
  <inkml:trace contextRef="#ctx0" brushRef="#br0" timeOffset="490.1086">4772 1566 562,'0'0'450,"0"0"-440,123-34-3,-58 13-5,3 7-2,-10 9-25,-18 5-219,-22 0-185</inkml:trace>
  <inkml:trace contextRef="#ctx0" brushRef="#br0" timeOffset="636.8222">4868 1775 1080,'0'0'57,"0"0"-57,0 0 0,132 0 0,-52-2 0,-5-3-76,-15 0-278</inkml:trace>
  <inkml:trace contextRef="#ctx0" brushRef="#br0" timeOffset="1246.6995">6780 1388 656,'0'0'251,"0"0"-212,0 0-10,0 0 10,0 0-26,0 0-12,45 5 12,2-5 0,9 0 5,6 0 0,-4 0 3,-3-4-10,-10-2-6,-15 3-4,-9 3-1,-10 0 0,-6 0 0,-5 0-6,0 0 0,2 0 6,-2 0-1,0 0 1,0 0 0,0 0 0,0 0-1,1 0-25,-1 0-49,3 0-103,-1 0-62,-2 0-98</inkml:trace>
  <inkml:trace contextRef="#ctx0" brushRef="#br0" timeOffset="1918.9742">7563 1124 789,'0'0'138,"0"0"-114,0 0-12,0 0-9,0 0-3,0 0 5,117 0 1,-63 0-5,3 0 4,2-2 4,-1-5 4,-11 1-9,-13 2-4,-15 4-2,-9 0 2,-10 0-11,0 0 5,0 5 6,0 12 1,0 4 4,-14 4 0,-9 3-3,-7 6 2,-6 0-3,-11 2 3,-4 3 0,-1-3-4,8-2 3,9-9-2,12-4 3,9-7-2,10-4 2,4-2-4,0 4-1,9 4 1,20-1 4,11 0 10,7-3-1,4-5 2,3-7-7,-3 0 0,-4 0-3,-4 0-5,-10-3-104,-7-8-108,-9-6-119</inkml:trace>
  <inkml:trace contextRef="#ctx0" brushRef="#br0" timeOffset="2170.1326">7715 756 756,'0'0'125,"0"0"-125,0 0-13,0 0 9,0 0 4,126-7 0,-70 11-14,-7-4-154,-12 0-123</inkml:trace>
  <inkml:trace contextRef="#ctx0" brushRef="#br0" timeOffset="2332.0055">8145 631 781,'0'0'241,"0"0"-235,0 0-6,0 0-8,0 0 8,7 107 12,1-67-10,-4-2-2,-2 0-6,1-4-147,-3-10-157</inkml:trace>
  <inkml:trace contextRef="#ctx0" brushRef="#br0" timeOffset="2535.9652">8486 824 704,'0'0'235,"0"0"-233,176-28 25,-87 17 21,-9 6-31,-6-2-15,-18 7-2,-25 0-79,-23 0-131,-8 0-113,-29 0-77</inkml:trace>
  <inkml:trace contextRef="#ctx0" brushRef="#br0" timeOffset="2872.1973">8493 846 648,'0'0'49,"0"0"12,-49 126 38,43-56-35,6 9 0,0 5-11,0 10-12,0 7 3,6 8-6,-2 6-14,-2 5 12,-2 5-19,0 1-2,0-3-7,0-11-8,0-18 5,0-14-2,0-14-2,0-11 2,3-7-3,11-4 6,7-8 1,5-2-7,8-8 7,11-4-6,1-8 2,4-8 2,-6-6-3,-7 0-2,-8 0-44,-10 0-85,-13-15-261,-6-8-347</inkml:trace>
  <inkml:trace contextRef="#ctx0" brushRef="#br0" timeOffset="3539.9485">9480 906 693,'0'0'199,"0"0"-162,0 0-12,0 0-10,0 0 8,0 0-6,158-4-2,-91-6-10,-4 0 1,-6 5 1,-17 2-6,-13 3-1,-13 0-5,-11 6-12,-3 16 5,0 2 12,-10 5 4,-17 0 2,-6 3-1,-6 0 1,0 3-4,-3-1 0,5-5 1,6-2-1,12-11 1,7-2 3,10-4-2,2 3-2,0-1-2,30 2 5,14-7 15,16-5 2,11-2-6,10 0-7,2-12-4,-6-4-5,-19 4-78,-23 6-122,-24 4-64,-11 0-131</inkml:trace>
  <inkml:trace contextRef="#ctx0" brushRef="#br0" timeOffset="3831.951">9343 1451 817,'0'0'105,"0"0"-100,0 0-5,127 34 46,-15-25 19,27-6-24,21-3-23,12 0 1,1 0 9,-3-13-3,-16 1-7,-22 0-8,-26 1-8,-37 6 1,-33 2-3,-27 1-26,-9 2-47,-45 0-39,-21 0-99,-17 0-122,-4 0-75</inkml:trace>
  <inkml:trace contextRef="#ctx0" brushRef="#br0" timeOffset="4274.0462">9364 1941 746,'0'0'152,"0"0"-137,0 0-7,0 0-5,0 0 23,151-9 9,-80 4-24,-1 1-3,-13 2 0,-14 2-8,-16 0 1,-16 0-1,-9 0-4,-2 0-2,0 4 4,0 8 4,-17 10 10,-10 4-1,-6 6-5,-6 6-3,-3-1 2,-2 6-4,1-5 2,7-1-2,10-9 6,7-7 0,13-4 2,4-4-4,2 0-4,0 1 0,16 0 5,17-6-1,9-2 12,12-6 5,6 0-9,-2 0-4,-2 0-9,-9 0-76,-6-6-99,-4-1-174</inkml:trace>
  <inkml:trace contextRef="#ctx0" brushRef="#br0" timeOffset="4450.011">10039 2264 1032,'0'0'10,"0"0"3,0 0-13,134-20 4,-77 6-4,2 4-105,-8-4-139,-11-4-148</inkml:trace>
  <inkml:trace contextRef="#ctx0" brushRef="#br0" timeOffset="4963.9755">10681 2019 706,'0'0'141,"0"0"-136,0 0 6,0 0 9,0 0-1,0 0-13,-79 96 2,67-93 2,3-3 0,7 0 5,-3-5 5,5-16-14,0-2-6,0 0-2,3 2-20,11 3 14,5 4 8,6 6 0,-1 4 2,5 4-2,-3 0 0,1 0 3,-2 14 1,-8 8-2,1 7-2,-6 0 0,-8 5 1,-4 5 4,0 1-1,-18 3 3,-15-1 1,-3-1-2,-2-7-2,3-8 1,8-11-3,7-8 3,9-7-1,6 0 7,2 0 1,3 0-9,0 0-3,0-2-5,11-6 2,12 4 3,4 2 0,6-1 4,8 3 6,7 0 9,4 0 12,-3 0 5,-9 0-23,-9 0-9,-8 0-4,-9 0-21,-1-9-59,-6-11-158,1-11-222</inkml:trace>
  <inkml:trace contextRef="#ctx0" brushRef="#br0" timeOffset="5399.563">11089 944 1035,'0'0'46,"0"0"-45,0 0-1,167-26 5,-68 26 1,3 0-1,-6 5-2,-16 10 0,-15 2 6,-17 2-3,-11 3 0,-10 9 1,-8 8-2,-3 17 7,-7 16 13,-5 19 6,-2 15-5,-2 14 6,5 11-9,2 9-15,4 15 10,2 0-8,-4 0 2,-7-8-5,-2-21 2,-18-17 2,-19-17-2,-15-17-1,-4-20 1,-8-17-1,1-18-2,5-13 1,2-7-4,8-16-3,3-19-15,9-15-33,14-16-64,13-20-227</inkml:trace>
  <inkml:trace contextRef="#ctx0" brushRef="#br0" timeOffset="5891.0093">12732 1201 665,'0'0'224,"0"0"-99,0 0-83,0 0-16,0 0-22,0 0 5,0 124 12,0-68-5,0-3-8,2-2-5,-2-4-1,0-5-2,0-3-34,0-8-90,0-4-139,0-16-83</inkml:trace>
  <inkml:trace contextRef="#ctx0" brushRef="#br0" timeOffset="6054.0152">12547 1502 862,'0'0'127,"0"0"-125,0 0 20,0 0-13,192-58-4,-107 41-5,-9 6-105,-7-7-224,-13-7-241</inkml:trace>
  <inkml:trace contextRef="#ctx0" brushRef="#br0" timeOffset="6464.0574">13421 1259 773,'0'0'130,"0"0"-128,0 0-1,129-12 8,-58 3 1,2-3-3,-7 9-6,-15 1 1,-17 2-1,-17 0-1,-10 0-3,-7 0-2,0 10 2,0 8 3,-18 4 3,-6 5 5,-9 2-6,-3 3 0,-5 2 4,-3-1-3,-3 1-2,4 0 2,4-2 2,12-3 4,11-8-3,8-1 0,8-3 0,0-3-2,24 1-2,14-5 11,11-3 17,9-7-2,7 0-9,1 0-12,1-11-1,-7-5-6,-16-3-50,-12-2-87,-23-2-75,-9-12-157</inkml:trace>
  <inkml:trace contextRef="#ctx0" brushRef="#br0" timeOffset="6675.9589">13530 909 636,'0'0'309,"0"0"-294,0 0-12,0 0 9,172-53-12,-112 45-46,-14-2-245,-14-2-244</inkml:trace>
  <inkml:trace contextRef="#ctx0" brushRef="#br0" timeOffset="6839.8552">13985 747 501,'0'0'511,"0"0"-499,0 0-9,0 0-3,0 0 15,0 118-10,0-81 0,2 1-5,-2 3-39,0-6-134,0-10-178</inkml:trace>
  <inkml:trace contextRef="#ctx0" brushRef="#br0" timeOffset="7066.0562">14375 896 771,'0'0'97,"120"-19"-86,-35 12 79,7 5-31,-6 2-45,-14 0-12,-21 0-2,-24 0-91,-26 2-116,-1 10-93,-39-6-101</inkml:trace>
  <inkml:trace contextRef="#ctx0" brushRef="#br0" timeOffset="7422.6155">14393 979 345,'0'0'235,"0"0"-131,0 0 28,-67 108-29,67-66-56,0 12 18,0 8-5,7 14-4,6 8-3,1 15-12,-8 10-8,-6 16-10,0 18-4,0 5-8,-11 4-2,-7-7 5,0-15-5,1-13 4,1-17-3,6-12 0,9-16-2,1-14-2,0-14 1,21-12-2,11-10 0,13-7-1,13-7 1,11-4 0,9-4-2,-3 0-1,-6 0-2,-17 2 0,-19 0-16,-17-1-38,-9 1-32,-7-2-115,0 0-212</inkml:trace>
  <inkml:trace contextRef="#ctx0" brushRef="#br0" timeOffset="8001.5526">15303 816 552,'0'0'155,"0"0"-115,0 0 78,0 0-83,0 0 5,156 0 14,-98-2-21,-10-2-13,-7 4-13,-17 0-6,-10 0 1,-10 0-2,-4 0-10,0 2-3,0 16 4,-13 10 9,-16 6 7,-10 4-1,-5 1-1,1-6-2,6-3 1,4-3-3,13-10 1,8-3 2,8-2 4,4-4-2,0 4-4,8 1-1,26-3 9,13-2 3,13-6 1,11-2-4,7 0-10,-2 0-12,-16-7-102,-17 2-106,-28-2-149</inkml:trace>
  <inkml:trace contextRef="#ctx0" brushRef="#br0" timeOffset="8288.3014">15108 1393 868,'0'0'4,"0"0"2,0 0-3,176 60 42,-53-50 25,21-3-23,20-7-16,10 0 11,8 0 0,3 0-4,-2 0-3,-17-7-22,-27 2 1,-37-2-12,-36 2 0,-33 0-2,-22 3-9,-11-2-33,-18 3-35,-42 1-103,-28-3-161,-24 3-236</inkml:trace>
  <inkml:trace contextRef="#ctx0" brushRef="#br0" timeOffset="8700.0332">15044 2005 973,'0'0'33,"0"0"11,0 0-24,160-22-15,-75 12-1,-9 0-1,-14 8-3,-20 2 0,-15 0 0,-16 0 0,-8 0-2,-3 0-8,0 0 5,0 6 2,0 15 3,-16 8 3,-13 7-2,-5 3 6,-7 4-4,0-1 0,-1-2 0,7-8-2,6-5 0,8-5 3,13-6 2,2-4-1,6 0 0,0-4 0,16 2-1,18 0 0,13-4 4,8-2-1,1-4-7,4 0-54,-6 0-130,-3-13-151</inkml:trace>
  <inkml:trace contextRef="#ctx0" brushRef="#br0" timeOffset="8852.034">15792 2276 882,'0'0'84,"0"0"-56,0 0 13,148-38-41,-88 27-25,-2-1-172,-5 0-162</inkml:trace>
  <inkml:trace contextRef="#ctx0" brushRef="#br0" timeOffset="9038.8215">16460 1988 920,'0'0'203,"0"0"-180,0 0 28,0 0-49,-14 109-1,9-61-1,3 1 3,-4-5-3,1-4-30,-6-4-48,2-2-66,-2-12-158,-5-6-129</inkml:trace>
  <inkml:trace contextRef="#ctx0" brushRef="#br0" timeOffset="9278.987">16083 2534 814,'0'0'143,"0"0"-133,0 0 61,134-2-56,-41-7 18,9-4 1,-4 1-14,-4 0 5,-13 5 4,-17-2-6,-15 3-16,-24 4-7,-12 0-18,-9 2-39,-4 0-60,0 0-64,0 0-89,-19 0-118</inkml:trace>
  <inkml:trace contextRef="#ctx0" brushRef="#br0" timeOffset="9734.0038">16412 2839 675,'0'0'190,"0"0"-176,0 0 109,0 0-101,145-40-15,-105 40 9,-12 11-6,-6 9-8,-14 1 0,-8 1-4,-4 0 4,-27 2 7,-9-4-9,-1-3 13,10-8-11,8-4 3,15-5-4,3 2 2,5-2 1,0 0-4,3 0-4,19 0 4,6 3 0,9 2 2,-2 3-2,3 6 3,-4 4 7,-10 1 4,-8 4 2,-16 2 1,0 1 1,-18-1 6,-20 3 4,-6-2-8,-8-8-5,3 1-6,1-10 0,5-3-7,7-4-2,9-2-26,10 0-42,13-24-69,4-16-186,6-15-231</inkml:trace>
  <inkml:trace contextRef="#ctx0" brushRef="#br0" timeOffset="10452.9774">17184 902 147,'0'0'786,"0"0"-771,0 0 45,0 0-59,0 0 7,0 0-8,131 50 4,-50-33 4,7 0-5,1-5 2,-4-2-1,-16-2-4,-17-6 3,-19 3 1,-19-5-4,-12 2 2,-2-2 16,0 0 28,0 2-13,0-2-23,0 3-4,0 4-6,0 4-5,0 10 4,0 9 1,0 10 7,0 8-5,0 12 7,0 8 7,0 10 5,0 10-2,0 11-4,0 6-6,0 15-2,0 14 3,0 12-2,2 0-3,3-3 2,-3-16-5,0-18 4,-1-10-6,2-12 6,2-18 4,0-8 5,-3-10 0,0-8-6,-2-8 2,0-9-1,0-7-5,-14-6 6,-17 1-2,-13-2 2,-10-1-8,-6-2-1,0-9 0,-3 3-2,5-3-1,5 0-15,9 0-36,8 0-33,7-16-89,9-12-213</inkml:trace>
  <inkml:trace contextRef="#ctx0" brushRef="#br0" timeOffset="11333.5829">5835 3793 922,'0'0'190,"0"0"-183,0 0-5,0 0 3,0 0 1,156-15-1,-80 1-5,-12 4-26,-11 3-163,-19 3-92,-24 4-179</inkml:trace>
  <inkml:trace contextRef="#ctx0" brushRef="#br0" timeOffset="11491.426">5850 4013 868,'0'0'184,"0"0"-183,0 0 7,0 0-8,0 0 14,166 12 7,-70-12-8,2 0-13,-7 0-162,-13-7-254</inkml:trace>
  <inkml:trace contextRef="#ctx0" brushRef="#br0" timeOffset="12031.9744">6936 4296 648,'0'0'100,"0"0"84,0 0-133,0 0-29,0 0-10,0 0 8,67 5 32,-9-5-8,7-2-13,-5-10-15,-11 4-14,-11 2-2,-12 4-38,-6 1-148,-4 1-109,-7-3-150</inkml:trace>
  <inkml:trace contextRef="#ctx0" brushRef="#br0" timeOffset="16337.0376">20445 3967 93,'0'0'410,"0"0"-348,0 0 68,0 0-56,0 0-10,0 0 6,0 0-23,0-23-10,0 21 1,0 1-3,0-2-4,0-1-7,0 0-6,0 2-2,0-2-4,0 1 5,0 0 0,0 1 2,0 0-3,0 2-8,-2-2 0,2 2-2,0 0-1,-3 0 0,3 0-2,0 0-1,0 0-2,-1 0-4,1 0-6,-3 16-4,1 9 14,-3 9 0,1 4 2,-3 5 1,5 2-3,0 5 1,2 0 0,0 1-1,0-4 1,0-9-1,0-10-2,2-10-2,7-10-6,0-4 5,-3-4-5,3 0 6,2-2 4,5-20 9,5-7-4,0-4-1,0 5-4,-1 8 1,-9 10-1,-5 6-1,-2 4 1,4 0-8,3 4-5,5 17 7,3 2 3,4 1 2,4-6 1,4-4 3,0-9-1,0-5 1,0 0 9,-2-7 10,-2-21 3,-7-4 6,-2-6-7,-5-7-2,-6-2-10,-5-2-9,-2 8-3,0 8-2,0 13-27,0 8-18,-4 9-52,-4 3-121,2 0-185</inkml:trace>
  <inkml:trace contextRef="#ctx0" brushRef="#br0" timeOffset="16527.6543">21027 3900 580,'0'0'161,"0"0"-93,0 0-38,0 0-7,31 104 60,-17-51-20,-3 0-20,-3 0-15,0-1-25,-6-4-3,-2-6-3,0-5-87,-6-12-158,-6-13-130</inkml:trace>
  <inkml:trace contextRef="#ctx0" brushRef="#br0" timeOffset="16738.0183">21261 4084 826,'0'0'158,"0"0"-122,0 0 77,0 0-91,0 0-12,0 0-3,-56 48-6,38-26 1,4 1 4,6-3-6,4 1 0,4 6-4,0 1-38,0 2-75,4-3-164,4-12-118</inkml:trace>
  <inkml:trace contextRef="#ctx0" brushRef="#br0" timeOffset="17019.973">21361 4171 718,'0'0'59,"0"0"-18,120-58 31,-39 41-53,6 5-3,-3 4-13,-16 3-3,-20 2-39,-25 3-86,-23 0-5,0 0-58,-23 0 188,-12 0 14,-3 0 75,5 0 0,-1 8 31,7 7 31,0 7-85,7 6-4,7 6-11,6 2-27,7 3-3,0 4-9,0 3-10,0 4-2,0 7-56,0 3-105,-9-4-148</inkml:trace>
  <inkml:trace contextRef="#ctx0" brushRef="#br0" timeOffset="17673.8265">19560 5715 573,'0'0'359,"0"0"-350,0 0 64,0 0-45,0 0-20,0 0 3,129 4-2,-71-4-3,-7-4 3,-11 4-6,-8 0-2,-12 0-2,-5 0 0,-5 0-1,-8 4-1,0 12-11,-2 2 8,0 8 6,-22 4 7,-10 3-6,-5 0 3,-6-3-2,5 2 2,3-6-2,4 1 2,10-8 0,8 1 2,9-6-3,4-2-3,0 0 0,19-4 5,19 1 4,7-6 3,7-3 1,0 0-8,0 0-5,-10-3-37,-6-9-99,-7-7-162,-9-2-155</inkml:trace>
  <inkml:trace contextRef="#ctx0" brushRef="#br0" timeOffset="17885.3885">19768 5366 951,'0'0'15,"0"0"-3,0 0 5,0 0-17,151-26-8,-107 14-155,-6-9-145,-9 2-98</inkml:trace>
  <inkml:trace contextRef="#ctx0" brushRef="#br0" timeOffset="18033.9649">20133 5133 634,'0'0'303,"0"0"-293,0 0 28,0 0-27,0 0-6,-9 145 2,9-98-7,0 3-10,0-4-92,13-3-127,3-11-163</inkml:trace>
  <inkml:trace contextRef="#ctx0" brushRef="#br0" timeOffset="18230.1254">20460 5486 881,'0'0'72,"116"-24"-67,-24 8 32,1 2-10,-10 10-18,-23 4-9,-22 0-71,-20 6-117,-18 8-38,0-4 24,-29-1-55</inkml:trace>
  <inkml:trace contextRef="#ctx0" brushRef="#br0" timeOffset="18609.8898">20518 5482 31,'0'0'780,"0"0"-766,0 0 108,0 0-64,-89 150-20,87-87 12,2 12-21,0 6 4,0 9-6,0 7 7,0 5 0,-5 8-9,-5 3-7,-4 5-4,-1 2-4,1 4 0,1 0-5,2-8 1,-1-9-2,4-15 2,3-13 3,3-11-2,2-12-1,0-10-2,0-10-2,20-2 0,14-4 1,6-2 1,6 1 2,3-7-4,-7 0-2,-5-4 1,-6-5-3,-7-8-11,-4-5-27,3 0-28,-4-26-50,1-16-163,-6-12-207</inkml:trace>
  <inkml:trace contextRef="#ctx0" brushRef="#br0" timeOffset="19359.3772">21053 5574 722,'0'0'16,"0"0"52,0 0-19,0 0-48,0 0 5,0 0 10,46 39 3,-15-35 9,9-4-6,3 0-7,9 0 3,4-7 6,-4-3-13,-11 2-7,-13 7-4,-13 1-2,-11 0-5,-4 0 1,0 8 6,0 8 0,-15 3 6,-5 4 2,-5-2 2,-3 4 1,-7 3-6,-4 2 4,-3 2-7,-2 3 0,4-2 2,10-1 1,7-8 0,10-6 3,13-6-3,0-6-5,11 2 5,27-3 11,11-4 12,13 2-10,7-3-5,8 0-4,-4 0 4,-7 0-4,-10-3-5,-20-1-4,-16 2-13,-13 2-52,-7 0-52,0 0-82,-13 0-5,-18 0-187</inkml:trace>
  <inkml:trace contextRef="#ctx0" brushRef="#br0" timeOffset="19674.9272">20817 6266 706,'0'0'240,"0"0"-234,0 0 2,0 0 21,189 4 17,-77-4-7,19 0-30,21-14-1,11-4 18,8 2 24,5 0-17,-10 1-1,-19-2-10,-26 5-9,-33 0 0,-34 7-13,-28-2 0,-15 5-24,-11-1-32,0 2-56,-4-6-92,-25-5-230</inkml:trace>
  <inkml:trace contextRef="#ctx0" brushRef="#br0" timeOffset="20388.0062">20931 6729 762,'0'0'24,"0"0"52,0 0-8,0 0-62,0 0 0,0 0 0,4 6 13,21-6 28,10 0 0,15-2-18,8-11-8,2-4-5,-5 3-7,-8 9-8,-13 3-1,-14 2-2,-9 0 0,-8 0-4,-3 0 6,0 13 1,0 7 0,-3 3 1,-18 5-1,0 2 1,-10 6-2,-3 0 2,-6 3-2,-2-2 2,0-3-2,3-4 0,10-6 0,11-4 0,9-3 2,9-4 3,0 1 0,0-2-2,16 0 11,13-4 4,7-4 0,9-4-5,1 0-2,2 0-6,-5-5-5,-7-4-13,-6 1-52,-2-3-65,-3-2-130,-5-7-83</inkml:trace>
  <inkml:trace contextRef="#ctx0" brushRef="#br0" timeOffset="20607.8874">21450 6984 986,'0'0'3,"0"0"10,0 0 35,118-8-30,-59-4 5,-6 1-12,-9-1-11,-10 5-47,-12-6-115,-9 4-127,-3-5-165</inkml:trace>
  <inkml:trace contextRef="#ctx0" brushRef="#br0" timeOffset="21130.0077">22193 6775 671,'0'0'223,"0"0"-220,0 0 92,0 0-42,0 0-27,0 0 4,9-26-6,-25 26-5,-16 8-6,-7 21-6,-3 0 3,1 12 3,8-2-5,6 2 0,9 1-6,9-9-2,9-2 1,0-11-1,7-8 0,19-8-7,11-4-4,2 0-1,3-19-10,-1-6 5,-7-5 5,-5 2 1,-12-2 11,-1-4 0,-8 5 1,-3 11 4,-1 7 11,-4 11 21,0 0-3,0 0-11,0 20-13,0 15 4,0 6 14,0 1-16,5-6-6,6-4-2,7-6-2,4-9 1,5-7-2,4-10 3,5 0-4,-5-5-2,-2-17-47,-9-7-70,-9-8-197,-6-7-260</inkml:trace>
  <inkml:trace contextRef="#ctx0" brushRef="#br0" timeOffset="21784.0822">22342 5600 492,'0'0'338,"0"0"-320,0 0 34,0 0-23,0 0 1,142-1 19,-70 2-16,8 2-14,1-3 3,-10 1-1,-15 1-13,-17 2-7,-16 1 1,-14-3 0,-7-1-1,-2-1 10,0 0 22,0 0-11,0 6-9,0 6-5,0 9 5,0 9 16,2 7-7,3 12-13,-3 6 2,0 17-3,0 6 1,-2 10-2,0 5-3,0 9 2,0 0 2,0-3-1,3 4-3,3-1 4,6 1-4,-1-1-1,-5-2-1,1-6 1,-7-6-1,0-4 0,0-6 3,-20-8 3,-5-9 5,-6-9 1,-4-13 0,-4-10-7,-1-13-7,1-12 5,1-4-5,2-12-9,4-13-22,11-10-25,7 1-37,14-6-80,0-8-155,9-5-181</inkml:trace>
  <inkml:trace contextRef="#ctx0" brushRef="#br0" timeOffset="22107.792">23463 6029 892,'0'0'66,"0"0"-54,0 0 43,0 0-29,0 0-7,136-22-8,-84 8-9,-12 0-2,-9 5-15,-10 2-84,-9 3-81,-7 4-20,-5-1-110</inkml:trace>
  <inkml:trace contextRef="#ctx0" brushRef="#br0" timeOffset="22286.081">23572 6176 617,'0'0'124,"0"0"-117,0 0 150,0 0-76,119 4-38,-67-13-29,2-10-14,-7 0-77,-13-3-244,-14 3-271</inkml:trace>
  <inkml:trace contextRef="#ctx0" brushRef="#br0" timeOffset="22817.1878">24304 5863 734,'0'0'84,"0"0"-64,0 0 83,0 0-77,0 0-2,0 0 2,-27-4-16,-2 22-2,-7 8 16,3 6-2,2 4-1,2 2-9,6 3-7,8-1-5,11-6 4,4-6-4,0-9 0,15-4-2,14-13-5,6-2-7,6 0 7,-3-20 1,-3-6 4,-4-6 2,-6-6 1,-2 2 0,-8-3 0,-4 9 9,-4 9 1,-5 9 12,-2 3 11,0 7-2,0 2 2,0 0-5,0 0-24,0 11-5,0 16 0,-2 11 1,-2 2 0,4 0 0,0-1 4,0-5-5,17-10 1,8-6-1,6-9 3,2-9 2,3 0-1,-5-9-4,-6-14-28,-9-3-43,-14-9-108,-2-8-174,0-3-299</inkml:trace>
  <inkml:trace contextRef="#ctx0" brushRef="#br0" timeOffset="23259.9377">24446 5187 933,'0'0'56,"0"0"-53,0 0 9,0 0 26,54 137 13,-38-83-41,-1-6-2,-6-12-6,-5-10 0,-2-14 0,-2-6 0,0-6 5,3 0 14,-1 0 17,3-27-11,8-10-20,6-10-6,6-2-1,4 8-1,-4 14-6,-3 13 7,-5 14 0,0 0-3,-2 14 2,-3 22 1,-5 8 5,1 4 3,-8-1-5,0-1 0,0-8-1,0-6 2,0-6 1,0-13-1,7-3 5,6-6 1,10-4 4,7 0-1,2-9-7,-1-12-6,-8-2-49,-12-1-94,-11 1-265</inkml:trace>
  <inkml:trace contextRef="#ctx0" brushRef="#br0" timeOffset="24677.3294">22629 6761 508,'0'0'107,"0"0"-105,0 0 65,0 0-24,0 0-8,0 0 5,0-88-7,-4 72 21,-4 0-17,-2 0-6,-1 0 2,-3 2 9,1 2-18,-5 0-12,1 0-7,-1-1 3,-2 4-2,-2 3-3,1 2 1,1 2-3,-2-3 9,2 2-3,0-1 0,-3-1 3,4 4 0,-3-3-2,2 1-3,-3 2-2,-2 1-3,-2 0 1,1 0 0,-3 0 0,3 0-1,-3 8 5,2 5 3,-1 4-4,4-1-1,4 4 4,3-3-6,0 8 4,2-1-4,-1 4 0,1 4 3,-2 2-2,1 7 2,-2 5-2,-1 4 2,6 0 0,3 4-2,2-4 0,6-4 1,2-1-2,0-1 0,0 0 1,0 0-1,0-4-1,0 1 0,0-6 1,4 1 0,4-2-1,0-3 4,5-3 1,8-3-5,1-1 5,10 0-2,3 1 5,7-4-4,0 0-3,3-3 3,-4-8-3,1-4-1,-5-6 2,6 0-1,-1-16 0,6-12 0,-2-2 1,3-2 3,-2 0-1,-5 1 0,-8 1-2,-5-2-1,-2-4 1,-6-3 2,4-10-3,-2-12 6,4-12 0,-3-9 6,-2-7-11,-4 4 4,-12 18 2,-3 11 8,-3 15 0,0 12-4,-7 3 4,-7 6-5,3 3-8,1 2-1,0 4-2,-1 3-3,5-2-26,-1 6-23,-2-2-51,2 4-114,-4 0-254</inkml:trace>
  <inkml:trace contextRef="#ctx0" brushRef="#br0" timeOffset="26343.4587">10928 1860 167,'0'0'172,"0"0"-45,0 0-17,0 0 1,0 0 14,0 0-39,21-36-27,-21 22-20,0 2-7,0-2-16,-3-2 5,-10 3-10,-3-6-7,-1 2 4,-1 3-7,2 1 7,-1 3-3,0 4-2,0 3 3,-3 3-4,-1 0-2,-4 0 0,-4 0 0,-3 0-6,3 7 6,2 5 4,3 2-4,-1 4-2,3 6-2,-2 1 3,3 0-2,3 1 3,1 1 0,3-4-1,3 1 1,0-1 0,4-2 0,0 6 0,3-3-1,0 4 1,-5 4 1,2 2 1,-2 2-1,1 3-1,0-5 0,4 0 0,2 0 0,-1-9 0,3 2 0,0-3 1,0-4-1,0 8 0,0 0-1,0 6 1,0 6 2,0-2-2,5 0 0,2-5 0,-1-5 0,1-2 2,2-2-2,0-4 2,4-2-2,-1-2 2,7 0 0,0-4 0,0-4 0,-1 0 1,3-8 0,0 0 4,2 0 2,4 0-1,2-14 1,2-7 3,0-4-8,0-8 2,1-6 7,-6-5 7,1-9-5,-7-3-1,-2 1 1,-2 4-7,-2 7-3,0 2 0,0 8-3,-8 1-2,0 5 8,-1 2-2,-2-1 1,-3-5-1,0-3 11,0-5-6,0 2-5,0 4 4,0 4-4,0 6 2,-8 10 1,2 7-6,4 2-3,-2 0-4,0 2-5,-1 1-14,0 2-30,3 0-43,2 0-110,0 0-178,-4 0-213</inkml:trace>
  <inkml:trace contextRef="#ctx0" brushRef="#br0" timeOffset="27483.6129">7794 4142 391,'0'0'188,"0"0"-34,0 0-91,0 0-45,0 0 15,0 0 0,0 0-8,2 0-6,-2 0 3,0 0 2,0 7-7,-10-6 6,-6-1-6,-3 0-1,2 0 5,4 0-1,-1-11-6,6-7-7,3 0-6,3-1 6,2 3-3,0 0-4,4 1-2,17 1 0,0 4 1,8 1-2,3 4 0,-1 5 3,3 0-2,-7 0 0,3 0-1,-10 11-3,-6 7-2,-5 6-6,-5 7 9,-4 10 5,0 6 4,-8 3-3,-17 2 1,-6-4 5,-7 2-5,-3-4 1,-3-4 2,1-4-4,5-10 4,10-10-2,5-6 0,8-12 1,9 0 8,3 0 5,1-5-13,2-9 10,0-1-9,0 3 2,13 2-5,8 3-2,5 7 0,6 0-6,1 0-1,2 17 1,1 6 5,-4 0 1,3 0 1,-4-8 3,0-2 5,0-9 2,0-4 8,0 0-5,-4 0-7,-3-14-6,-7-8-1,-12-6-58,-5-9-131,0-9-243</inkml:trace>
  <inkml:trace contextRef="#ctx0" brushRef="#br0" timeOffset="28997.4637">7997 3449 25,'0'0'545,"0"0"-389,0 0-76,0 0-27,0 0-22,0 0-24,0 22 3,0 6 13,0 2 7,0 4 20,0 0-3,0 0-22,3 1-10,1-2 3,-2-2-6,0-5-7,0-8-3,1-7 0,0-3-1,-1-3 1,-2-5 2,2 0 4,0 0 8,0 0 1,3-18 19,3-15-5,6-11-22,3-6-9,6 9 0,2 4-3,-1 8-6,0 10 4,-1 5 2,-7 6 2,-1 5-2,-3 3-4,-2 0-5,2 12 1,1 11 7,-2 6-4,-2 2 5,-2 3 3,2 2 0,-3-4 1,1-1 1,0-9 0,-3-7 0,3-2 3,1-9-1,4-3 3,1-1 4,3 0 1,4 0-5,-2 0-1,1-11-6,2-7-19,-3-4-141,-5-13-277</inkml:trace>
  <inkml:trace contextRef="#ctx0" brushRef="#br0" timeOffset="30011.4168">8797 4187 478,'0'0'165,"0"0"80,0 0-155,0 0-40,0 0-9,0 0-25,0 12-16,2 20 0,1 14 6,-3 8 29,0 3-15,0-4 3,0-2-5,0-5-14,0-6-3,0-5 5,0-6-5,-3-7-1,3-8-33,0-8-38,0-4-74,0-2-60,0 0 49,-8-15-88</inkml:trace>
  <inkml:trace contextRef="#ctx0" brushRef="#br0" timeOffset="30250.8916">8579 4458 468,'0'0'117,"0"0"-29,0 0-57,0 0 92,172-23-29,-105 15-47,8-3-1,3-5 5,-9-3-11,-8 3 0,-19 5-27,-22 4-9,-11 2-3,-9 5-1,0 0-31,-6-5-69,-14 1-124,-7 2-250</inkml:trace>
  <inkml:trace contextRef="#ctx0" brushRef="#br0" timeOffset="35605.9468">17016 1845 235,'0'0'133,"0"0"-46,0 0 19,0 0-42,0 0-10,0 0-6,0-19-2,0 17-7,0 1-1,0-3 0,0-1-7,-4 1-2,-1-1-2,-1 1-1,-1-3-9,0 2-6,-3 0-1,-1-1-2,-1 1-3,1 0 0,0 0-2,-5 0-1,3-1 1,0 2-2,1 0 2,-1-2-2,0 4 2,1-1-1,-3-1 4,1 1-4,-1-1 3,-1 1-2,5-4 2,-5 5-4,3-2 1,-2 3 0,1-2-1,3 1 1,-4 0-1,6 2 0,-2-2 4,1 2-3,2 0 0,-4 0-1,1 0 0,-4 0 0,-3 0-1,-1 0 2,0 0-2,1 0 1,1 0-1,-4 0-1,3 4 1,1 1 2,-2 0-2,4-1 0,-1 4-1,3-1 0,-2-3 0,5 3 1,1-1 0,-2 0-1,0 2 1,-2 2 0,2 0 0,-2 1 0,1 0-1,2 1 1,-3 0 0,5 0-2,-5 2 2,1 3 0,4 0-1,-3 4 1,4-3 0,-5 1-1,4 0-1,-1 1 4,-1 2-4,2 2 2,2 0 0,-4 0 1,3 0-1,-2 1 0,3-1 1,-3-3-2,2-1 1,3 2 0,-3-4 0,1 3 0,-1-2 1,0-1-1,0 5 0,3-1 0,-2 0 0,1-2 0,2 0 0,-1 2 0,0 0 0,-1 0 0,3 2 0,0 3 0,0 1 1,-1-3-1,-2 4 1,1-3-2,0-1 2,0 4-1,-1-3 0,3 2 0,-2 2 1,2 0-1,-4-2 0,4 2 3,0 0-3,2 0 0,-2 2 0,2-4-3,-2 1 6,2-4-3,-2 0 1,2-2-2,0 0 2,0 1-1,0-2 5,0 2-5,0-1 2,0 4-2,4-1 0,2 2 0,2 0 0,0 1 0,-1-3 3,1-3-3,2-3 0,-1 1 0,2-4 0,0-2 2,-2-1-2,2 0 2,3 1 0,-6-4 1,5 3 0,1-2-2,0-3 0,-1 3 2,2-3-3,-1 2 0,1-2 1,0 3-1,1-4 2,0 2-2,-1 0 0,4-1-1,-1-4 3,-2 4-2,3-8 1,-1 1 0,0 0 2,2-2-3,5 0 0,1 0 0,1 0 4,1 0-2,0 0-1,1-2-1,-6-8 0,5-3 3,-6 2-3,0-4 1,1 0 0,-3-3 1,0 0 1,2-2-3,1-1 1,-3 0 1,6-2-1,-1-1-1,0 2 3,-1-1-1,1-1 0,-3-2-1,-4 2 1,-3 2 2,-1-1-2,-1 1 10,-4 2-7,2-4 2,-2 0 3,3-4-1,-4-2-6,5-3 9,-1-6-5,-1 0 0,2 0 0,-4 3 3,2 2-5,0 3-5,-2 1 1,0 1-1,-2 0 0,2-3 4,-2-2-3,3-6 0,2-3 2,-1 3-3,0 3 4,-2 7-3,0 1 1,0 5-2,-3 2 0,-1 2 1,-1-1-1,1-2 1,-1 0 2,1-4-3,0-4 0,0-1 1,3-2 0,0-2 0,-1 0-1,-1 4 0,0 3 0,-5 3 0,-1 6 0,0 6 0,0-3 1,0 2 2,0 3-3,0-2 1,-3 2 1,-7-1-1,1-1 2,1 0-1,-4 2-2,1-4 0,3 2 0,-2 2 3,1 0-3,1 2 2,-2 0-2,4 1 1,-3 0-1,2 2 1,3 4 0,-3-2-1,2 2-1,0 0-2,0-1 0,-2 4-5,-1 0-15,-2 0-52,-3 0-85,-10 4-254</inkml:trace>
  <inkml:trace contextRef="#ctx0" brushRef="#br0" timeOffset="36482.6452">10133 4154 516,'0'0'59,"0"0"121,0 0-23,0 0-75,0 0-9,0 0-49,0 0-17,-5 28-4,-3 11 12,3 1 9,0-2-1,3-4-19,0-2 0,2-2-1,0-2-6,0-2-8,-2-4-66,2 0-65,-3-4-81,-5 0-101</inkml:trace>
  <inkml:trace contextRef="#ctx0" brushRef="#br0" timeOffset="36773.6905">9767 4694 426,'0'0'161,"0"0"-109,0 0 86,0 0-105,0 0 51,150 0-5,-77-3-35,12-6-9,8-2 4,6 2-2,-6-1-18,-15 3-3,-22 2-11,-21 3-3,-16 2-2,-13 0-10,-6 0-50,0 0-50,0 0-63,-15 0-42,-14 0-113</inkml:trace>
  <inkml:trace contextRef="#ctx0" brushRef="#br0" timeOffset="37199.9153">10199 4925 721,'0'0'64,"0"0"-45,0 0 82,0 0-87,141-36 18,-101 36 9,-6 10-35,-14 12-6,-14 2-5,-6 4-4,-13 4 9,-23 0 10,-11-3-10,3-8 1,3-4 6,10-8-6,10-5 8,7-2-7,9-2 10,5 0 6,0 0-15,2 0-3,26 0 0,7 2 9,10 1 4,-1 0-1,-8 6 7,-14 2-12,-11 8-3,-11 4-2,0 12 0,-24 5 14,-16 0 0,-9-2-9,-2-6-6,-1-8-1,4-6-7,0-8-55,2-8-29,1-2-136,-4-16-73</inkml:trace>
  <inkml:trace contextRef="#ctx0" brushRef="#br0" timeOffset="37595.9517">9828 4037 570,'0'0'24,"0"0"132,0 0-20,0 0-53,0 0-44,0 0-37,-49 97 15,19 0 25,2 21 2,-6 14 12,-5 11-15,6 8 0,2-3-14,12 7-4,11-9-7,8-14-1,0-14-7,25-26-2,6-13-3,3-20-3,-3-13 0,2-14 0,-2-11-31,6-15-53,3-6-95,2-36-151,-2-28-341</inkml:trace>
  <inkml:trace contextRef="#ctx0" brushRef="#br0" timeOffset="37963.9516">10601 4238 912,'0'0'3,"0"0"11,0 0 5,156-15 24,-85 55-9,1 22-14,-9 18-3,-17 21-10,-13 11 8,-15 8-8,-11 5 4,-7-3 0,-4 0 2,-28-4 11,-7-9 4,-11-15 6,-1-20-6,2-17 3,4-16-16,12-14 0,10-12-11,6-8 1,3-7-2,-1 0-3,-1-4-8,1-23-45,10-8-35,5-23-98,0-11-191</inkml:trace>
  <inkml:trace contextRef="#ctx0" brushRef="#br0" timeOffset="38465.1501">11024 3932 805,'0'0'20,"0"0"53,0 0-56,0 0 21,0 0-5,83 106-9,-69-56-6,-8-4-1,-2-5-9,-4-13 1,0-14 0,0-8-4,0-6 3,0 0 5,0 0 22,0-24 25,0-16-32,9-13-27,11-1 0,7 4 1,4 8-2,7 10 0,3 8-7,-3 12 7,-1 12 0,-6 0 0,-6 29-9,-10 17 5,-5 3 4,-10 3 4,0 1-3,0-10 0,0-8 0,0-13 5,0-10-2,0-7 1,19-5 4,14 0 4,15-9 3,1-15-9,-5-1-7,-8 5-12,-14 5-80,-11 2-104,-11 3-244</inkml:trace>
  <inkml:trace contextRef="#ctx0" brushRef="#br0" timeOffset="39484.9941">4034 3613 644,'0'0'100,"0"0"-53,0 0 13,0 0 9,36-111-36,-12 104 7,3 7-24,-3 0-7,-2 19-8,-8 24 0,-10 13 12,-4 12 5,0 7 9,-6-6-15,-7-6-7,8-13-2,5-9-3,0-16 2,11-6-2,16-14-2,9-5-5,6 0-3,3-24 0,-3-13 3,-9-9-2,-11-5 2,-11-5 7,-9-4 3,-2 7 0,0 11 12,0 14 18,-2 14 9,-2 10-13,4 4 5,0 0-26,0 4-8,0 27-13,0 9 9,0 11 4,14 2 1,-1-2 0,2 2-1,1-3-18,0-4-103,-1-8-75,1-11-47,-1-13-102</inkml:trace>
  <inkml:trace contextRef="#ctx0" brushRef="#br0" timeOffset="39772.076">4667 4030 319,'0'0'225,"0"0"-220,0 0 81,0 0-6,45 116 7,-39-82 3,-1-11-41,-3-5-19,-2-10 7,0-8-8,0 0 3,0 0 16,2-4 17,4-26-11,6-8-43,2-6-10,10 5-1,-2 11 4,3 12-3,-3 6-1,2 10-2,-1 0-2,-4 3 0,2 16-3,-3 7-1,-5 6 6,-7 9-22,-6 5-55,0 5-65,-23-10-231</inkml:trace>
  <inkml:trace contextRef="#ctx0" brushRef="#br0" timeOffset="40312.2102">3630 2930 24,'0'0'296,"0"0"-225,0 0 41,0 0-20,0 0-72,0 0-13,-4 72-1,19 4 81,-1 17 28,-3 20-30,-5 24-19,-3 25-6,-3 17-22,0 14-11,0 2-2,0-3-5,0 5 3,0-4 0,0-4-3,0 3-10,0-7 5,0-13-4,0-10-5,-9-24-2,-2-22-4,-1-28 2,3-28-2,3-27 1,2-21 3,4-12 3,-9 0-2,0-33-5,0-32-92,3-30-162,0-24-230</inkml:trace>
  <inkml:trace contextRef="#ctx0" brushRef="#br0" timeOffset="42905.7408">3878 2900 73,'0'0'38,"0"0"26,0 0 0,0 0-24,0 0 32,0 0 10,0-67-26,0 67-39,-9 0 11,-2 0-10,-5 0 9,-4 0-3,-2 0-10,-3 0-10,5 6 4,3-3-2,1 4 1,9-2-4,3-4 1,4 1-4,0-2 0,0 2 0,0 1 2,0-2 18,0 4 9,0-2 27,0 1 21,0 0 3,11 0-30,0 1-12,7 0-2,4 2-16,5-2 1,11 2-4,8-2-1,14 1-7,17 1 4,18-3-8,15 0 7,15 2 9,4 3-15,9 3-1,3 0 6,9 5 24,-4-4-16,-3 5-14,-6-1-4,-4-2 0,0 0 3,-2 1-4,-4-3-2,5 4 1,1-1 1,8-4-2,-1 1 2,5-4 0,3-3 1,-3 0 1,2-1-2,-3 1 2,-3 1-1,-7 1 3,-11 3-4,-12 6-2,-8-3 0,-1 1 2,-4-3 0,-3 1 1,4-3-2,-3-2 3,4-4-5,0-1 6,5-3-5,0 0 5,-4 0-3,-6 0 0,-5 0-1,-9 0 1,-4 0 0,-11 3 1,-1 2-1,-3-2 0,1 4 0,1-1-2,6-1 2,12 0 1,7-2 0,14-1-1,4 5 0,-2-3 0,-3 2-2,-6 4 2,-5 0 1,1-1-1,-3 3 0,0 3 2,5-5-1,9 2-1,10-3 1,15 0 0,3-3 0,10-1-1,-2 2 0,0 1-1,-6 0 1,-14 2-4,-15 1 7,-17-2-3,-17 3 0,-12 0 1,-16 1-3,-10-2 3,-8-1-2,-14-5 2,-4-5-1,-3 0 0,-3 0 1,0 3 1,0-3 7,0 0 2,0 2-5,0-2-4,0 0-2,0 0-4,0 7 1,0 4-3,0 12 6,0 12 1,0 8 0,0 8 1,0 7-2,0 6 0,2 9 1,8 7-1,1 9 0,3-2-1,-1 6 1,5-4 0,-3 3 2,0-4-2,-3 3 0,-1-4-1,-2 4 1,-2 1 0,-1 1 1,-2 6 0,1-3-1,-3-5 0,-2-5 0,0-13 1,0-7-1,0-8 0,0-7 0,0-8 0,-9-9 0,3-8 1,-1-6-1,3-4 0,-1 0 0,-1 3 0,1 7 1,-4 3-2,-5 0 2,-1-2-1,-2-3 0,1-6 1,0-6 0,1-6 0,1-1-1,-3-5 3,-8 0-1,-12 0-2,-5 0 1,-10 0-1,-16 0 1,-7 2-1,-12 6-3,-7 2 3,-8 0 3,-6-3-3,-1 2 1,0-4 0,-3 0 0,-5-3 0,-4 0-1,0 0 0,2-2-2,7 0 2,0 0 1,1 0 0,2 0 4,4 0-5,2 0 2,1 0 0,-1 0 3,-3 0-5,-5 0 0,2 0 2,-4 0 1,-3 0-3,-2 0 1,-2 0 0,3 0-1,7-6 0,-1 1 3,0 0-2,-3 1 1,-5-4-1,-7 2-1,-1-1 1,-8-1-1,1 0 0,-4 1 1,-3-2 2,1-3-3,0-2 1,5 0-3,6-2 3,4 2-1,1 0 0,-3 5 2,0-5-2,0 5 0,1 1 1,1-4-1,3 2 0,3 0 1,7-2-2,0 0 2,5-2 1,7 2-2,9-5 0,17 4 0,4-1 1,6 2 0,1 2-1,3 4 0,6 0 1,8 0-3,3 0 4,5 0-1,1-3 0,1 5-1,1 3 0,2-3 0,-2 2 0,4-1 0,2 3 0,5 0 0,2 0 0,1-2 0,3 2 0,1-2 0,-1 2 0,0 0 0,-2 0 1,-3 0-1,-2 0 0,-2 0-1,-2 0-1,-3 0 2,0 0 3,4 0-2,-1 0-1,2 0 1,5 0 0,2 0-1,9-1 0,2-1 1,7 2-1,2 0 0,0 0 0,0 0 0,0 0-1,0 0 0,0 0 1,0 0 0,0 0-2,0 0 2,0 0 2,0 0-2,0 0 0,0 0-2,-2 0 2,0 0 0,-8 0 0,1 0 0,-1 0 0,-2 0 3,3 0-3,1 0 0,3 0 1,3 0-1,-2 0 0,4 0-2,0 0 1,-1 0 1,-4 0-3,-5 0-31,-14 0-49,3 0-95,-1-7-177,18-8-163</inkml:trace>
  <inkml:trace contextRef="#ctx0" brushRef="#br0" timeOffset="149135.1568">715 8156 606,'0'0'287,"0"0"-269,0 0 114,0 0-45,0 0-63,0 0-23,0 0 7,0 0-8,-5 93 39,-3-42-7,-2 0-5,-1 4-18,3-3-4,-2 6-3,0-8-2,7-8-49,-4-10-129,6-15-166,1-17-171</inkml:trace>
  <inkml:trace contextRef="#ctx0" brushRef="#br0" timeOffset="149779.5963">639 8175 930,'0'0'31,"0"0"-25,0 0 8,0 0-14,0 0-10,0 0 10,-20 26 8,2-4 20,-7-3 16,-3-5-31,1-3-2,-2-4-1,2-7-1,4 0 2,3 0-1,12 0 3,3-13-7,5-5 11,7-4-17,26-2-2,12 0 1,6 4 1,5 10-1,-7 10 0,-7 0 0,-15 20-13,-13 18 10,-14 13-10,0 8 12,-30 12 2,-14 0 8,-8 0 4,4-13-8,3-12-2,9-15 3,7-15-4,14-9 6,11-7 4,4 0 10,0 0 16,11-14-22,20 0-15,6 7 5,6 5-1,-2 2-3,0 0-1,-4 16-2,-5 5-19,-2 0-86,-4-7-177,-6-10-231</inkml:trace>
  <inkml:trace contextRef="#ctx0" brushRef="#br0" timeOffset="150237.729">1103 7939 973,'0'0'128,"0"0"-120,0 0 46,-89-117 2,53 88-40,-8 0 12,-3 3-18,-11 3 0,-14 8-3,-12 6 8,-13 9 7,-5 15-20,-2 37 2,-2 29-2,8 29 3,13 26-5,19 28-5,24 11 4,24-5-1,18-8 0,10-25 2,42-19 1,17-18-1,14-17-1,9-21 1,11-22 0,9-20 1,13-20 0,5-14 6,1-41-6,-6-28 0,-9-25 7,-21-18-3,-26-19 0,-28-13 1,-37-4 2,-6 7-3,-47 22 11,-17 25 2,-4 25-9,-4 24-9,3 17-3,11 13-5,22 9-35,24 0-49,14-3-151,36-4-507</inkml:trace>
  <inkml:trace contextRef="#ctx0" brushRef="#br0" timeOffset="150807.7013">2463 8175 931,'0'0'112,"0"0"-105,0 0-7,122-5 12,-51-6 7,5 3 3,-4 0-11,-14 8-7,-14 0-4,-20 0-2,-7 6-7,-17 16-18,0 4 12,-12 6 15,-22 4 9,-3 5-1,-8 2-5,-3 6 2,2-1 1,0 0 10,5-4-9,12-12 11,11-10-6,12-6-9,6-7-1,0 1-2,13 1 0,25 3 0,11 0 0,12-4 3,3-1 4,-6-4-6,-6 1-1,-13-6-70,-6 0-107,-10 0-145</inkml:trace>
  <inkml:trace contextRef="#ctx0" brushRef="#br0" timeOffset="151002.7348">2694 7867 287,'0'0'597,"0"0"-597,0 0-16,172-35 16,-97 27 0,-7-4-129,-15 0-282</inkml:trace>
  <inkml:trace contextRef="#ctx0" brushRef="#br0" timeOffset="151151.8834">3247 7650 1035,'0'0'154,"0"0"-144,0 0 4,0 0-14,0 0-5,0 0 3,-14 138 1,14-93-57,0-1-125,9-7-159</inkml:trace>
  <inkml:trace contextRef="#ctx0" brushRef="#br0" timeOffset="151378.6398">3585 7965 894,'0'0'79,"0"0"-75,128 2 64,-56-2-13,10 0-13,1 0-24,-7-9-13,-8 4-5,-16 1-28,-13 2-108,-17 2-133,-22-2-158</inkml:trace>
  <inkml:trace contextRef="#ctx0" brushRef="#br0" timeOffset="152007.7951">3516 7997 486,'0'0'171,"0"0"-140,0 0 77,0 0-21,0 0-34,0 0-29,-6-3-11,6 16-6,0 15 2,0 15 34,0 6 11,0 7-12,0 8-13,0 7-6,0 9-9,0 8 1,0 6-7,0 4 1,0 1 0,0 7-2,-2 3-5,-9 0 7,1 4-2,4-8-3,-1-1 2,5-4-1,-6-1-1,2-4 1,0 2 0,-3-4-2,3-1-1,-4 3 1,-1-4 2,1-8-1,0-4 4,4-8-5,-1-6 1,5-5 4,2-6-5,0-6-2,0-4 1,6-9 0,7-1 3,6-6-3,3-2 0,7-2-1,11-2 0,14-2 3,10-1-1,5-6 0,5-5 8,-7-1-4,-5-6 4,-17 1 2,-7-2-7,-14 2-3,-10-2 0,-6 0-2,-6 0 0,-2 0-1,0 0-35,0 0-50,0 0-104,0-20-343</inkml:trace>
  <inkml:trace contextRef="#ctx0" brushRef="#br0" timeOffset="185444.549">4638 7958 784,'0'0'10,"0"0"8,0 0 0,0 0 4,0 0 10,0 0-11,-51 87-7,29-83 8,-3-4 18,0 0 6,0 0-1,6-18-3,5-2-23,8-1-3,6 2-13,0 1-2,14 0 1,11-1 1,10 7-3,2 7-4,1 5 1,0 0-3,-8 14 0,-2 13-8,-8 7 6,-11 5 8,-9 5 3,-2 2-2,-34 4 4,-15 4 3,-12-1 2,1-7-8,2-6 4,6-14-3,14-15-2,13-8 8,14-3 2,11-3 9,2-16-9,4-3-10,23 3-2,7 6 1,3 10-3,1 3 3,-5 0 1,-3 7 2,-2 8-1,-6 7-2,-1 1 0,-2-2-5,0 0-45,-2-5-123,-1-8-171,-3-8-188</inkml:trace>
  <inkml:trace contextRef="#ctx0" brushRef="#br0" timeOffset="185821.6848">4881 8165 862,'0'0'86,"0"0"-74,161-48 2,-86 38 16,-4 10-24,-5 0-6,-19 0-5,-10 10-8,-17 4-12,-18 2-6,-2 7 31,-11 1 10,-20 5 3,-7 5 25,-7 0 6,-4 4-9,-2 5-8,0-1-8,1-3-1,11-4-2,12-12 0,14-10-4,11-3 0,2-4-5,10 0-5,30 5 1,16-6 9,9-1-2,1 2-1,-6-4-6,-10 0-3,-9 2-1,-9-4-46,-14 0-93,-11 0-86,-7-14-163</inkml:trace>
  <inkml:trace contextRef="#ctx0" brushRef="#br0" timeOffset="186339.0252">5695 7427 635,'0'0'50,"0"0"-27,0 0-7,0 0-1,0 0-10,0 0-2,-107 28 3,87-28 14,1 0 41,4-3 5,4-12-16,6-1-23,5 2-13,0-2-11,0 4-6,16 0 4,4 5-3,4-2 1,5 5-2,3 4 3,-1 0-4,-4 0 1,-9 16-3,-3 10-4,-11 5-1,-4 2 11,0 4 4,-15 1 1,-16 1 1,-7-2-3,-5-8 1,4-2 1,-1-13 1,11-6-1,6-8 0,7 0 7,10 0 12,4 0 1,2 0-6,0 0-13,0 0-6,8 4-19,19 8 16,11 4 3,-1 2 9,2-1-9,-8-2 0,-2 2-66,-8-2-197,-6 1-184</inkml:trace>
  <inkml:trace contextRef="#ctx0" brushRef="#br0" timeOffset="186549.6075">5879 7997 953,'0'0'55,"0"0"-32,0 0 46,-4 127 1,2-81-45,2 1-3,0 1-8,-4 1-8,2-3-4,-3-2-2,2 0-8,-1-4-91,-3-4-102,-3-5-168</inkml:trace>
  <inkml:trace contextRef="#ctx0" brushRef="#br0" timeOffset="186728.7675">5621 8424 1037,'0'0'68,"0"0"-34,0 0-22,179-118-1,-97 89-11,0 5-6,-8 2-156,-14 2-260</inkml:trace>
  <inkml:trace contextRef="#ctx0" brushRef="#br0" timeOffset="187133.3392">6382 8058 1015,'0'0'46,"0"0"2,0 0-19,151-41-9,-115 41-15,-12 14-5,-13 10-8,-11 4 6,-2 6 4,-29 2 3,-11-4 1,-1-2-2,5-7 0,7-9-1,11-5-2,11-5 2,5-2-2,4 1 1,0-3-2,0 0-3,13 0-3,22 0 6,12 5 3,3 3 0,-10 5-3,-14-2 0,-10 2-1,-14 4 1,-2 6 3,-13 5 2,-27 2 14,-9 2 10,-7-10-17,2-4-2,5-6-10,7-8 4,10-4-4,15 0-34,13-2-64,4-20-142,15-10-185</inkml:trace>
  <inkml:trace contextRef="#ctx0" brushRef="#br0" timeOffset="187584.1941">7023 8090 1102,'0'0'29,"0"0"-8,138 0 29,-70 0-28,1 0-19,-9 0 1,-12 3-4,-17 3-19,-15-1-7,-11 4 8,-5 2 18,0 8 0,-18 8 2,-18 8 6,-15 7-2,-7 9 3,-4 2-5,6-2-1,7-5 2,9-8-3,10-8 1,13-8 2,10-5 1,7-10-2,0 1 0,0 4 2,18-2 12,22 2 11,14 1 7,10-6-4,5 0-8,1-7-4,3 0-4,-6 0-7,-11 0-6,-9-9-3,-11 4-9,-17 1-37,-7 1-48,-12 3-111,0 0-250</inkml:trace>
  <inkml:trace contextRef="#ctx0" brushRef="#br0" timeOffset="188018.5889">3915 8907 897,'0'0'108,"0"0"-96,0 0 32,0 0-44,0 0 28,251 44 52,-47-24-10,51 6-26,38 4-21,35 11 9,14 2-11,8 6-11,0 3-10,-23-3 0,-22 0 1,-33-6 1,-48-11 3,-41-8-4,-44-10 0,-36-6 16,-27-7 4,-25-1 0,-19 0-6,-16 0-8,-12 0-7,-4-1-6,0-14-61,-49-9-109,-27-10-459</inkml:trace>
  <inkml:trace contextRef="#ctx0" brushRef="#br0" timeOffset="194678.4261">4012 9974 917,'0'0'43,"0"0"36,0 0-49,0 0-24,114-47 0,-37 22-4,-1 4 0,-11 5-2,-19 11 0,-19 5-2,-18 0-10,-9 8 0,-13 24 7,-33 14 5,-14 10 5,-8-2 3,3-2 6,5-6 4,12-4 0,11-5 4,15-9 1,11-7-11,11-4-9,0-5 0,30-4 0,23-6 4,14-2-4,14 0-3,5-19 0,-4-2-109,-9-4-149,-16 2-170</inkml:trace>
  <inkml:trace contextRef="#ctx0" brushRef="#br0" timeOffset="194861.3295">4758 10038 969,'0'0'152,"0"0"-62,0 0-62,0 0-12,0 0-15,0 0 2,0 118-2,-6-71 1,-1 3-2,-1-1 0,-6 6-57,0-1-77,-1 0-134,-4-8-94</inkml:trace>
  <inkml:trace contextRef="#ctx0" brushRef="#br0" timeOffset="195011.1104">4515 10369 24,'0'0'950,"0"0"-931,0 0 16,0 0-34,197-116-1,-104 82-3,-3 1-145,-19 3-192</inkml:trace>
  <inkml:trace contextRef="#ctx0" brushRef="#br0" timeOffset="195475.2709">5267 10106 710,'0'0'178,"0"0"-157,0 0 9,0 0-18,0 0 15,0 0-20,-121 94-3,108-91 2,-1-3 9,5 0 3,3-27-3,6 0-15,0-9 0,6-1-4,19 4-1,-1 8 5,1 9-2,4 8 1,-1 8-10,2 0 9,-3 10-4,-2 14 1,-10 5 4,-2 6 2,-13 0-1,0 4 5,-2 2 2,-27-1 2,-9-2-2,-3-4-2,-2-2 3,2-9-5,6-6 0,10-9 2,10-2 2,8-6 2,7 0 17,0 0 11,0 0-24,0 0-13,11 2-1,18 2 1,6 0 8,3 4 3,-3-1-11,-2 4 0,-2 1-2,-2 0-109,-10-8-190,-7-4-290</inkml:trace>
  <inkml:trace contextRef="#ctx0" brushRef="#br0" timeOffset="195687.769">5626 9916 1105,'0'0'75,"0"0"-73,0 0 3,137 86 32,-87-24-7,-10 9-15,-18 2-9,-20 0 1,-2 6-7,-42-4 0,-27 1-24,-21-5-53,-14-15-88,-10-20-130,-3-21-169</inkml:trace>
  <inkml:trace contextRef="#ctx0" brushRef="#br0" timeOffset="195992.8771">4103 9402 810,'0'0'165,"0"0"-92,-132 48 27,82 37-72,-6 31 5,4 34 22,6 9 4,12-4-16,18-17-16,16-22-22,8-18-5,42-14-1,19-13-15,21-21-51,19-22-78,14-28-232</inkml:trace>
  <inkml:trace contextRef="#ctx0" brushRef="#br0" timeOffset="196398.6421">6087 9585 546,'0'0'292,"0"0"-275,0 0 153,-123 83-114,70-6 10,4 15-6,6 10-16,10-3-14,13-9-13,13-11-10,7-11-1,0-6-6,24-13 0,6-5-1,3-15-46,7-15-88,3-14-209,-1-4-256</inkml:trace>
  <inkml:trace contextRef="#ctx0" brushRef="#br0" timeOffset="196786.4423">6290 10069 1060,'0'0'16,"0"0"-5,0 0-5,167-37 19,-91 23-13,2 4-7,-16 6-2,-19 4-2,-16 0-2,-16 0-2,-11 0-13,0 0 3,-9 24 5,-24 10 8,-15 5 6,-8 9 4,-2-3 5,2-4-4,10-8 7,9-2 7,11-9-6,13-6-1,9-4-7,4-1-9,0 1 1,7 1-3,21-1 2,11-2 0,5-4-2,10-6-31,6 0-76,2-2-186,-8-18-222</inkml:trace>
  <inkml:trace contextRef="#ctx0" brushRef="#br0" timeOffset="196938.3661">6849 10345 950,'0'0'114,"0"0"-97,0 0-16,0 0-1,128-20 0,-50 2-131,-5-4-164,-9 2-204</inkml:trace>
  <inkml:trace contextRef="#ctx0" brushRef="#br0" timeOffset="197176.2377">7456 10159 872,'0'0'152,"0"0"-47,0 0-65,0 0 3,0 0-22,0 0-4,-47 122-3,25-70 1,-1-2-6,8-3-4,3-8-1,12-5-3,0-10 1,12-3-1,26-12 2,18-5 3,11-4-5,12 0-1,4-13-11,-9-10-39,-14-3-86,-16-4-124,-19-7-138</inkml:trace>
  <inkml:trace contextRef="#ctx0" brushRef="#br0" timeOffset="197350.1467">7730 10291 134,'0'0'756,"0"0"-652,0 0-20,0 0-14,0 0-8,-31 127-27,31-84-15,0 3-14,0 4-2,0 3-4,-5 1-14,-11-6-108,3-11-174,-2-16-271</inkml:trace>
  <inkml:trace contextRef="#ctx0" brushRef="#br0" timeOffset="197598.0041">7937 10064 1028,'0'0'44,"0"0"-18,172-9 16,-96 50 17,-6 17-23,-9 14-1,-16 9-19,-25 3-6,-20-2-1,0-5 0,-36-9 3,-13-6-7,-4-12 4,-1-8-8,5-14-2,11-16-27,4-12-59,13-7-97,9-42-193</inkml:trace>
  <inkml:trace contextRef="#ctx0" brushRef="#br0" timeOffset="198273.8865">8704 8586 848,'0'0'17,"0"0"-11,122-2 35,-45 7 41,8 10-30,6 3-25,-7-2-9,-12-2-9,-14-5-6,-18-4 0,-13-3 5,-14 1 10,-9-3 12,-4 0 7,0 0-3,0 0-14,0 0-3,0 2-5,0 3-3,0 10-5,0 4 5,0 12 8,0 7-3,0 12 0,0 12 1,-4 14 0,-5 12-1,-7 15 0,-5 13-1,0 10-1,-10 7-5,-3 7-1,1 6 2,1-5 0,6-7-1,6-6-2,4-5 2,0-3-1,6-5-1,-4-8-2,3-12 1,0-7-2,-7-14 0,3-14 1,-6-9-1,1-18 2,-7-8 1,-9-7 4,-5-12 3,-9-3-1,-10-3-2,-5 0 3,-6-7-7,-4-3-4,5-2 1,6 0-2,10 0-2,12-4-20,9-2-48,10-8-39,7-9-80,3-11-404</inkml:trace>
  <inkml:trace contextRef="#ctx0" brushRef="#br0" timeOffset="201534.5824">3443 12475 721,'0'0'125,"0"0"-35,0 0 22,0 0-85,0 0 0,0 0 4,0 0-10,-2-4-1,0 20-5,-10 23-14,-1 22 7,-5 17 21,-1 3-6,3-6-2,7-6-14,1-11-3,8-6-2,0-9 0,8-11-2,17-9 1,6-13-1,9-10 0,6 0 1,4-26-4,9-20 6,-5-12-2,-8-12 2,-7-8 3,-17 1-2,-13 4-2,-9 8-1,0 12-2,0 13-8,-14 15-36,6 11-73,2 11-195,6 3-289</inkml:trace>
  <inkml:trace contextRef="#ctx0" brushRef="#br0" timeOffset="201761.6179">4195 12366 701,'0'0'276,"0"0"-264,0 0 94,-130 135-37,99-67-41,2 8 41,7 0-44,5-1 1,11-9-19,6-6 1,0-6-7,9-4-1,14-6-32,6-8-52,-4-9-138,3-13-246</inkml:trace>
  <inkml:trace contextRef="#ctx0" brushRef="#br0" timeOffset="202105.3512">4327 12715 932,'0'0'74,"0"0"-59,0 0-12,169-54 10,-92 42-7,2 4 8,-13 6-9,-15 2-3,-19 0-2,-19 20-2,-13 6-4,0 6 6,-35 4 3,-13 2 21,-2-1 2,-4-1 9,5-4 4,4-3-5,12 2-4,6-5-10,9-4-10,11-2-6,7-1-4,3 0-1,32-3 1,19-4 4,13-10-3,9-2-1,-1 0-5,-8-8-62,-11-8-107,-19-6-224</inkml:trace>
  <inkml:trace contextRef="#ctx0" brushRef="#br0" timeOffset="202347.6478">4990 12479 829,'0'0'141,"0"0"-139,0 0 39,0 0 4,165 78 23,-114-18 11,-9 14-34,-15 7-20,-22 1-8,-5 0-5,-20-4 1,-21-10-3,-3-10-6,2-9-1,6-16-3,7-11-8,14-8-35,12-14-85,3-5-162,9-31-355</inkml:trace>
  <inkml:trace contextRef="#ctx0" brushRef="#br0" timeOffset="202520.9408">5935 12886 1129,'0'0'11,"0"0"13,161-53 19,-97 39-42,-6 4-1,-15 5-80,-20 5-156,-19 0-229</inkml:trace>
  <inkml:trace contextRef="#ctx0" brushRef="#br0" timeOffset="202689.8011">5915 13191 1074,'0'0'56,"0"0"-51,0 0 42,118 2-13,-37-2-10,-2-11-18,-7-3-6,-14 0-17,-16 0-146,-19 0-313</inkml:trace>
  <inkml:trace contextRef="#ctx0" brushRef="#br0" timeOffset="203469.299">8444 12639 646,'0'0'63,"0"0"9,0 0 80,0 0-117,0 0-13,0 0-3,-68 61-11,42-49 3,-1-9 1,5-3-2,-1 0-4,10-8 12,3-12-5,7-4-2,3 0 7,0 2-15,28 1-3,3 1 0,8 5-1,3 4 1,7 9 0,0 2 0,-2 9 4,-11 25 0,-16 12-1,-16 6 5,-4 8 5,-18 0-3,-22-2-2,-9-2-1,-9-8 0,4-13-4,1-12 0,8-9 1,14-9-3,6-5 4,15 0 1,7 0-2,3-5-3,0 2 11,21-1-4,12 4-5,9 0 8,3 0 16,-4 12-5,-2 4-12,-10 4-3,-4 0-5,-7 2-2,-3 2-13,-1 2-53,1 1-60,-1-9-179,1-13-228</inkml:trace>
  <inkml:trace contextRef="#ctx0" brushRef="#br0" timeOffset="203875.6028">8807 12821 938,'0'0'9,"0"0"18,0 0 23,183-25-31,-106 22 13,-1 3-8,-11 0-20,-17 0-1,-13 0 0,-19 0-3,-11 4 3,-5 8-1,0 7 3,-15 3 6,-15 2-4,-2 3 6,-5-1 5,2-2 1,-3 5 0,1-1-6,-1 0-3,-1 2-3,3-4-3,8-2-2,11-7 1,7 0 4,10-5 1,0 2-1,14 3 4,26 2 3,12-1 1,12-4-1,5-5-6,-2-9-4,0 0-4,-14 0-1,-13-2-15,-16-9-54,-17-7-49,-7-1-145,0-10-193</inkml:trace>
  <inkml:trace contextRef="#ctx0" brushRef="#br0" timeOffset="204459.6231">9651 12114 592,'0'0'108,"0"0"-74,0 0 118,0 0-111,0 0-36,0 0-1,-115 12-2,86-12 5,6 0-3,5-14 4,7-6-3,7-3 0,4 2-4,0 2 2,4 3-3,17 0 0,6 4 2,1 3-1,3 9-1,3 0 0,-2 0 1,5 15-1,-4 5 6,-4 0 0,-8 6 5,-13 2-4,-8 6-4,0 5 14,-24 3 1,-14-2-6,-5 0-6,-1-8 1,4-5-5,7-8-2,6-9 2,9-4 1,7-6-2,0 0 3,10 0-1,1 0 0,0 0-3,0 9-5,12 6 5,7 11 0,10 3 5,5-2 7,9-3 3,7-7 8,2-12 23,1-5 2,-11-5 0,-5-24-21,-13-5-3,-8-2-11,-10 2-9,-6 10-4,0 11-12,0 13-44,-14 17-117,1 21-287</inkml:trace>
  <inkml:trace contextRef="#ctx0" brushRef="#br0" timeOffset="204701.5595">10084 12832 915,'0'0'197,"0"0"-195,0 0 77,0 124-31,0-71-6,0 2-23,0-5-12,0-2-3,0-2-4,0-5-8,0-6-46,-4-5-76,-4-10-163,2-8-165</inkml:trace>
  <inkml:trace contextRef="#ctx0" brushRef="#br0" timeOffset="204873.1495">9879 13101 912,'0'0'138,"0"0"-134,0 0 46,127-46-19,-51 34-31,-1 1 0,-2-1-53,-7 0-140,-18 0-157</inkml:trace>
  <inkml:trace contextRef="#ctx0" brushRef="#br0" timeOffset="205285.4835">10568 12811 828,'0'0'128,"0"0"-70,0 0 49,144-39-81,-88 39-6,-4 17 1,-15 13-13,-19 6 0,-18 2-6,-16 1 0,-30-3 1,-16-2-2,-4-7-2,6-8-2,14-5 3,12-10 0,18-2-1,10-2 1,6 0 2,0 0-1,14 0 1,21-8 2,12 0 7,8 8 5,3 0-5,-4 3-1,-3 22 0,-13 8 1,-16 4 5,-19 4-7,-3-2 1,-27 2 2,-20-7 2,-5-5-4,-6-5-10,6-7 2,4-5-2,11-8-1,6-4-9,12 0-21,11-22-17,8-8-59,0-11-144,21-6-212</inkml:trace>
  <inkml:trace contextRef="#ctx0" brushRef="#br0" timeOffset="205704.5389">11156 12876 757,'0'0'343,"0"0"-337,0 0 37,176-33-2,-94 29-31,-1 2-3,-15 2-3,-16 0-1,-21 0-2,-16 2 0,-13 10-1,0 6 4,-7 9 15,-20 0-2,-10 4-3,-1 0-4,-9-2-5,-2 0-2,2 3 1,-4 3-2,7 0-1,3-1 2,11-6 0,13-9 2,15-1-2,2-4 11,25-1 1,23-1 3,18-4-3,11-4-3,8-1-3,2-3-2,3 0 3,-9 0-9,-11-7 0,-21-4-1,-23 3-38,-19 2-34,-7 5-46,-31 1-183,-24 0-258</inkml:trace>
  <inkml:trace contextRef="#ctx0" brushRef="#br0" timeOffset="206118.4794">8095 13457 962,'0'0'33,"0"0"9,0 0-42,0 0 39,0 0 6,183-10 47,-28 10-31,58 0-26,63 8 6,68 6 0,58 10-16,54 12-9,26 8-8,4 5 7,-23-1-11,-42-4-1,-46-11-3,-68-8 6,-66-13 13,-65-12-17,-66 0-2,-56-18-26,-52-13-23,-27-8-2,-60-3-35,-21 0-107,-15 5-252</inkml:trace>
  <inkml:trace contextRef="#ctx0" brushRef="#br0" timeOffset="206629.5097">8699 14508 854,'0'0'177,"0"0"-136,0 0 83,0 0-56,0 0-41,-146 112 3,105-36 1,6 8-2,8 5-10,9-8-9,11-6-8,7-9-1,0-10-1,8-3-3,22-20-36,5-4-51,8-15-113,-3-14-266</inkml:trace>
  <inkml:trace contextRef="#ctx0" brushRef="#br0" timeOffset="206971.6108">8787 14766 754,'0'0'297,"0"0"-283,0 0-6,187-72 50,-109 69-42,-9-2-7,-15 5-9,-19 0 0,-14 14-8,-19 6-14,-2 4 10,-19 7 12,-20 5 1,-11 4 12,-6 1 13,-4 6 7,2-7 1,7-2-3,6-4-11,14-6-5,16-2-4,11-7-7,4-6-3,21 1 1,28-2-2,25-10 0,7-2-3,5 0-34,-4 0-51,-14-10-112,-8-4-305</inkml:trace>
  <inkml:trace contextRef="#ctx0" brushRef="#br0" timeOffset="207161.53">9723 14775 35,'0'0'1159,"0"0"-1129,0 0 53,0 0-27,0 0-36,-29 116-2,27-57-8,2 2-8,-2-3-2,-1-3-10,-2-6-32,-1-4-42,1-13-80,-3-6-149,-2-14-132</inkml:trace>
  <inkml:trace contextRef="#ctx0" brushRef="#br0" timeOffset="207310.5337">9470 15119 593,'0'0'401,"0"0"-383,0 0-17,119-48 24,-34 26-25,2-2-5,-5 2-119,-16-2-319</inkml:trace>
  <inkml:trace contextRef="#ctx0" brushRef="#br0" timeOffset="207781.623">10240 14846 947,'0'0'37,"0"0"-6,0 0 37,0 0-58,-122 104-4,99-87-5,3-8-1,2-9-9,7 0 4,4-7 0,7-21-6,0-4-6,2-5 10,21 8 7,3 7 0,6 1 0,-1 9 2,4 0 0,1 8 6,-3 4-1,-4 0-1,-6 4-1,-9 22-1,-8 6-2,-6 11 7,0 7-3,-6-4-2,-21 6 0,-6-4 0,-8-2-2,3-10 1,-2-5 2,9-13-5,8-10 2,10-7-1,8-1 5,5 0-3,0-8 3,8-3 1,13 3-3,4-1 15,-1 7 12,6 2-1,-1 0-3,-2 0-20,0 12-5,-6 6-2,0 3-33,-1-7-52,-7-2-131,-7-6-173</inkml:trace>
  <inkml:trace contextRef="#ctx0" brushRef="#br0" timeOffset="208023.7739">10448 14516 958,'0'0'92,"0"0"-82,118-22 105,-52 57-57,1 23-29,-2 14 5,-14 21-14,-17 10-7,-21 9-6,-13-1-4,-22-12-1,-26-14-1,-7-22-1,0-18-9,8-15-5,6-12-30,10-18-51,13 0-112,10-35-260</inkml:trace>
  <inkml:trace contextRef="#ctx0" brushRef="#br0" timeOffset="208257.4282">11218 14575 1095,'0'0'79,"0"0"-61,0 0 81,-120 157-38,82-64-28,7 9 8,5-4-16,17-8-14,9-14-7,0-9-3,4-20-1,21-2-16,4-12-35,3-14-27,-2-6-78,-4-13-230,-8 0-255</inkml:trace>
  <inkml:trace contextRef="#ctx0" brushRef="#br0" timeOffset="208607.5438">11370 14857 1053,'0'0'23,"0"0"-12,149-41 42,-75 32-41,-2 2-9,-12 0-2,-19 7-2,-16 0-1,-16 0-1,-9 18-1,-6 8 4,-26 7 4,-10 6 4,0 2 0,-5-3 4,4-1 12,1-5-5,9-2 5,4-2 1,6-2-1,13-4-2,2 2-6,8-3-4,0-3 0,21-4-8,14-9-3,10-3 1,9-2-2,1 0-1,3-11-31,-3-12-66,-7-3-151,-10 2-255</inkml:trace>
  <inkml:trace contextRef="#ctx0" brushRef="#br0" timeOffset="208743.099">11939 15087 878,'0'0'33,"0"0"-29,149-67-8,-79 40-150,-2 1-187</inkml:trace>
  <inkml:trace contextRef="#ctx0" brushRef="#br0" timeOffset="208989.5904">12459 14811 763,'0'0'279,"0"0"-184,0 0 27,0 0-75,0 0-31,0 0 15,-1 105-9,-5-52-11,-4-2 2,-1-2 0,5-6-5,0-8-1,6-10 1,0-7-2,30-8-1,10-6-2,6-4 0,6 0-2,4 0-2,-2-17-14,-4-5-30,0 2-34,-13-6-87,-8 2-242,-11 0-331</inkml:trace>
  <inkml:trace contextRef="#ctx0" brushRef="#br0" timeOffset="209162.5377">12747 14997 922,'0'0'169,"0"0"-153,0 0 99,0 0-55,19 140-47,-13-95-10,-6-1-3,0-4-6,-12-2-51,-12-5-71,0-7-234,-3-6-360</inkml:trace>
  <inkml:trace contextRef="#ctx0" brushRef="#br0" timeOffset="209434.3394">12915 14638 830,'0'0'324,"143"-24"-317,-52 24 45,1 22 5,-13 33-38,-19 16-3,-24 22 2,-26 9-3,-10 7-7,-41-12 18,-24-2-5,-8-16 4,-5-8-7,5-11 19,8-16-21,11-11-15,15-17-1,12-11-35,13-5-54,7-4-105,3-24-356</inkml:trace>
  <inkml:trace contextRef="#ctx0" brushRef="#br0" timeOffset="210580.8865">13972 13172 1088,'0'0'77,"0"0"-72,0 0 14,0 0-4,183-42-3,-83 25-4,-9 5-8,-15 7-71,-27 5-135,-31 0-194</inkml:trace>
  <inkml:trace contextRef="#ctx0" brushRef="#br0" timeOffset="210747.4516">13941 13496 1032,'0'0'68,"0"0"-63,0 0 7,0 0 3,189-66-8,-77 33-7,-4 7-37,-21 1-196,-31 8-296</inkml:trace>
  <inkml:trace contextRef="#ctx0" brushRef="#br0" timeOffset="212499.4589">15666 12791 285,'0'0'268,"0"0"-184,0 0 42,0 0-42,0 0-41,0 0-20,-15 0-10,15 0-4,0 0 13,5 5 18,14 0 2,10-1-11,8-2 4,17-2-12,6 0 10,1 0-13,-6 0-8,-10 0-11,-10 0 0,-13 0 0,-8 0-1,-5 0-1,-7 0-1,-2 0 1,0 0 1,0 4 0,-18 20 0,-11 10 2,-9 6 0,-2 5-2,-1-2-1,0 0 1,-1-1 0,1-3 0,5-10 1,12-7 0,7-8 1,9-4-2,6-3 1,2-2-1,2 4 4,25-1-1,14-1 7,7 0 2,8-6-2,7-1-1,-3 0-2,-9 0-6,-9 0-1,-11 0-10,-4 0-60,2-3-110,0-9-209</inkml:trace>
  <inkml:trace contextRef="#ctx0" brushRef="#br0" timeOffset="212956.7061">17106 12552 481,'0'0'118,"0"0"75,0 0-32,0 0-79,0 0-26,0 0-16,-71 99-3,19-27 7,5 16-1,5 10-6,9 2-12,10 7-10,17-6-1,6-7-4,4-8-1,26-14-8,4-14 0,4-14-1,-7-11-5,-4-13-44,-4-13-59,-7-7-123,-5 0-245</inkml:trace>
  <inkml:trace contextRef="#ctx0" brushRef="#br0" timeOffset="213505.7258">17587 12721 881,'0'0'38,"0"0"-37,0 0 21,0 0-17,0 0 1,0 0-2,-72 51-2,51-48 2,0-3 1,6 0 0,5 0 7,6-16 0,4-4 0,0-2-11,14 2-1,10 3-1,2 5-1,4 5 2,1 5 2,2 2-2,1 0 4,0 0 0,-4 14 0,-5 8-1,-10 9-2,-12 8 2,-3 7-2,-13 7 2,-23-4-1,-9 0 3,-5-5-5,3-7 1,0-12 1,7-3-1,6-8 0,14-8-1,8-6-1,9 0-2,3 0 2,2-18-10,22 1 7,7 4 4,0 6 2,0 4 14,2 3 4,-8 0 8,0 8-6,-7 7-7,-5 4-7,-2 0-8,-3-2-1,-7 3-52,2-2-62,-3-6-169,2-3-128</inkml:trace>
  <inkml:trace contextRef="#ctx0" brushRef="#br0" timeOffset="213894.5437">17944 12878 0,'0'0'922,"0"0"-920,0 0-2,0 0 27,152-13-12,-90 10-1,-2 3-9,-9 0-4,-16 0 2,-8 0-2,-16 0-1,-8 0 1,-3 5 0,0 14 19,-16 3 22,-12 6-13,-2 2 0,-5-4-15,-5-1-3,0 1 8,1-3-2,6 3-6,4-4-1,7 0 0,11-2-6,9-4 0,2 1-2,4-6 5,27-3 1,14-4-3,4-4-2,6 0-3,6 0-1,1-4-62,5-6-106,0-6-207</inkml:trace>
  <inkml:trace contextRef="#ctx0" brushRef="#br0" timeOffset="214106.5811">18851 12936 1021,'0'0'94,"0"0"-13,0 0-24,0 0-29,0 0 9,-3 139-16,3-90-9,0-5-10,0 0-2,0-3 1,0-3-1,0-4-43,0-4-34,-4-4-66,-7-6-144,-5-8-139</inkml:trace>
  <inkml:trace contextRef="#ctx0" brushRef="#br0" timeOffset="214262.5078">18663 13212 869,'0'0'77,"0"0"-75,0 0 29,150-53-18,-76 39-13,1 2-73,-6-3-223</inkml:trace>
  <inkml:trace contextRef="#ctx0" brushRef="#br0" timeOffset="214667.5434">19346 12904 938,'0'0'71,"0"0"-62,0 0 74,156-45-53,-106 45-18,-11 27-7,-13 7-1,-18 5-3,-8 2 2,-21-3-2,-19-6 4,-8-6 0,7-8 1,4-4-2,8-6-3,12-6 2,11 0 0,6-2-3,0 0 1,4 0-1,25 0 0,8 0 3,13 0 3,-2 0 0,-2 5 1,-9 14 0,-10 8 10,-10-1 2,-17 4 10,0 2-5,-32 0 3,-17 3-8,-5-2-7,1-5-10,2-5-2,5-3 0,11-8-3,4-7-40,10-5-52,9 0-135,7-17-360</inkml:trace>
  <inkml:trace contextRef="#ctx0" brushRef="#br0" timeOffset="214901.5756">20046 12599 1112,'0'0'11,"160"46"8,-68 12 69,-14 14-43,-20 11-13,-22 9 0,-28 1-16,-8-3-7,-24-5-5,-27-8-2,-12-7-2,-4-5-9,2-14-39,-4-1-80,1-12-207,-11-7-335</inkml:trace>
  <inkml:trace contextRef="#ctx0" brushRef="#br0" timeOffset="215370.5477">15989 13730 722,'0'0'164,"0"0"-160,0 0 15,0 0 30,114 0 30,4 3 10,42 8-42,44-1-15,43 6 10,40 5 1,41 4-22,31 7-2,33 3-5,21 0 1,-1 4-12,-13-7 4,-43-6-2,-57-12 3,-64-13-3,-77-1-3,-63 0-1,-50-9-1,-40-6 0,-15-2-34,-50 0-43,-22 3-103,-17 2-252</inkml:trace>
  <inkml:trace contextRef="#ctx0" brushRef="#br0" timeOffset="216235.5368">16161 14668 835,'0'0'1,"0"0"-1,0 0 35,0 0-31,0 0-4,0 0-20,-29 11-51,29-11 5,0 0 52,0 0 14,0 0 3,-2 0 6,-1 0 14,0 0 13,3 0 27,0 0-4,0 0-19,0 0-11,8 0-14,27 0 26,15 0 19,10 0-21,4-3-18,-3-1-11,-11 4-1,-9 0-7,-12 4-2,-16 11-1,-13 8-6,0 5 5,-27 5 2,-21 3 3,-8-4 1,-7 6 0,-1-1 6,4 0 4,8-4 8,14-4 0,18-6 1,18-6-11,2 5-9,22-4 1,29-3 1,17-8 0,3-7 0,2 0-5,-3 0-8,-12 0-77,-4-10-98,-6-8-187,-6-7-206</inkml:trace>
  <inkml:trace contextRef="#ctx0" brushRef="#br0" timeOffset="216392.5617">16876 14904 746,'0'0'220,"0"0"-119,0 0 0,0 0-60,0 0 7,0 116-16,0-63-24,0-2-4,-2-3-4,-6-2-12,5-1-55,-4 3-99,-5-9-160,-3-6-197</inkml:trace>
  <inkml:trace contextRef="#ctx0" brushRef="#br0" timeOffset="216543.7945">16653 15218 739,'0'0'243,"0"0"-230,0 0-13,191-93 23,-92 69-23,-5 2-39,-17 0-243</inkml:trace>
  <inkml:trace contextRef="#ctx0" brushRef="#br0" timeOffset="216999.5197">17424 14911 972,'0'0'22,"0"0"5,0 0 4,0 0-15,0 0-9,0 0-6,-98 114 2,69-105-3,4-9-6,10 0 0,6 0 3,9-21 1,0-7-4,7-2-3,20 4 8,4 6 1,4 3 0,1 12 0,2 1 2,-2 4 16,-2 4-9,-7 18 4,-8 14-6,-9 7-4,-10 0 3,0-1 1,-14 0-4,-21-3 2,-6-3-1,-10 0-1,-1-12-2,4-4 0,7-11 1,12-9 0,12 0 1,12 0 2,5 0 3,0-12 8,18 3-14,15 3 4,8 6 13,3 0-4,3 6-2,-5 20 2,-2-2-12,-9 10-3,-11-2-47,-3-6-88,-9-11-202</inkml:trace>
  <inkml:trace contextRef="#ctx0" brushRef="#br0" timeOffset="217219.3253">17839 14821 1093,'0'0'111,"0"0"-108,118 51 73,-58 14-13,-6 11-32,-14 6-10,-22-2-13,-18-1-3,-14-8-5,-42-8-22,-22-7-30,-4-12-40,-7-10-68,4-16-175,-6-13-255</inkml:trace>
  <inkml:trace contextRef="#ctx0" brushRef="#br0" timeOffset="217478.5473">16192 14404 994,'0'0'61,"-134"76"-58,59 5 111,10 16-21,9 17-35,14 6-14,11 5-14,14-1-11,17-3-15,0-9-4,40-10-7,20-13-65,23-21-111,20-28-344</inkml:trace>
  <inkml:trace contextRef="#ctx0" brushRef="#br0" timeOffset="217878.9605">18918 15008 997,'0'0'107,"0"0"-40,0 0 37,-132 99-54,88-24-5,-1 5-9,7 2-19,9-2-7,14-5-4,13-17-1,2-4-5,15-14 0,14-11-28,4-6-25,5-14-55,-4-9-127,-6-7-277</inkml:trace>
  <inkml:trace contextRef="#ctx0" brushRef="#br0" timeOffset="218220.6265">18924 15247 1032,'0'0'5,"0"0"0,146-26 44,-64 17-33,5 1-5,-7 4-10,-19-2 1,-22 3-2,-20 3-15,-17 0 3,-2 0 7,-7 18 5,-30 9 17,-6 3-6,-13 6 3,0 4 9,0 1 10,8-6-8,10-3 6,11-6-3,13-3-5,10-6-3,4-4-13,11-2-7,27-3 8,11-4-3,9-4-5,0 0 0,-2-4-45,-7-6-80,-9-6-167,-11 2-235</inkml:trace>
  <inkml:trace contextRef="#ctx0" brushRef="#br0" timeOffset="218350.5393">19513 15484 779,'0'0'147,"0"0"-137,0 0-5,120-43-5,-56 28-28,1-3-135,-3-2-184</inkml:trace>
  <inkml:trace contextRef="#ctx0" brushRef="#br0" timeOffset="218580.6006">20046 15228 712,'0'0'193,"0"0"-93,0 0 26,0 0-82,0 0-21,0 0 21,-9 97-26,-4-48-1,-3-1-2,-4-4 2,6-3-4,6-10 1,8-7-8,0-6-1,24-10 2,28-3-1,12-5-4,12 0-2,4-6-22,-11-6-47,-13-6-87,-21-1-183,-18-3-180</inkml:trace>
  <inkml:trace contextRef="#ctx0" brushRef="#br0" timeOffset="218742.1132">20312 15418 921,'0'0'101,"0"0"-17,0 0 22,-23 139-53,36-89-25,5-3-16,-3-1-10,-5-8-2,-10 1-20,0-9-72,-10-8-173,-13-12-316</inkml:trace>
  <inkml:trace contextRef="#ctx0" brushRef="#br0" timeOffset="218989.6369">20601 14979 1113,'0'0'55,"143"12"-48,-55 48 92,0 21-42,-17 13-22,-21 8-11,-31 2-8,-19-2-2,-29-3 1,-36-11-1,-12-12-13,1-14 3,7-12-3,11-19-1,18-12-26,13-10-52,7-9-128,9-9-436</inkml:trace>
  <inkml:trace contextRef="#ctx0" brushRef="#br0" timeOffset="221401.6026">16465 12712 311,'0'0'36,"0"0"-27,0 0 38,0 0 52,-26-121-4,26 96-44,0 2 12,0 1-7,0 2-7,0-2-8,-11 0-2,-7-1-14,-9 1-11,-4 2-3,-7 2-6,-2 4 4,-2 0-7,-6 5 3,6 0-2,0 6 1,3-2-3,0 5 3,-1 0-3,3 0 0,-4 0 0,1 0 0,0 2 0,-3 10-1,1 0 1,2 2-1,2 6 1,0 2 0,3 10 1,-5 5 3,1 7 6,-3 3-6,0 8 7,-3 1 6,5 0-1,5-1 8,6 3-7,8-7 3,9 4 0,4-1-11,8 2 9,0 2 0,0 6 2,18 3 1,5-3-12,4-3 0,4-6-6,2-6 5,7-3 3,2-7-6,3-4 3,1-7-3,4-9-2,-5-3 4,1-7-7,-4-4 3,1-5 1,-1 0 0,-1 0 0,-1 0-1,2 0-1,0-14-1,7-4-1,2-4 7,0-4-4,-2-6-4,1-6 5,-4-12-5,-3-8 0,-3-14 5,-4 0-2,-7-3 1,-3 5-2,-4 12 9,-8 6 6,-10 4-2,-4 5-4,0 6 2,0 4-1,-6 1-2,-7 0-9,-5 4-1,-4 6-9,0 7-37,1 8-33,4 7-97,-6 0-331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49:46.2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5104 1085 943,'0'0'105,"0"0"-55,0 0 5,0 0-32,0 0-23,0 0-9,-62 170 9,50-86 7,6-4-1,6-11-3,0-14 0,24-8-2,10-13 2,1-14 1,5-14 1,4-6 3,3-23 9,1-20 13,-6-9 0,-11-8-3,-9-3-6,-12-1-9,-10 3-4,0 3-8,0 17-9,0 15-43,-1 12-62,1 8-228,0 2-325</inkml:trace>
  <inkml:trace contextRef="#ctx0" brushRef="#br0" timeOffset="213.2244">5728 1119 714,'0'0'84,"0"0"-69,0 0 107,-98 128-48,82-76-26,7 0 2,6 0-23,3 1-14,0-5-7,14 0-6,15-2-19,2-8-141,-2-10-128,-4-12-253</inkml:trace>
  <inkml:trace contextRef="#ctx0" brushRef="#br0" timeOffset="532.809">5873 1409 956,'0'0'125,"0"0"-109,0 0 50,0 0-42,149-72-17,-73 58-2,-2 6-5,-12 3 3,-22 5-3,-17 0-2,-19 0-11,-4 17-1,-17 7 7,-22 13 7,-9 2 8,-6 1 3,4-3-9,11-6 1,9-4 5,12-5 2,10 0-5,8-1-4,0-4 1,6-2 3,28-1 2,15-11-1,15-3-1,17 0-5,1-17-26,-4-4-104,-15-4-226</inkml:trace>
  <inkml:trace contextRef="#ctx0" brushRef="#br0" timeOffset="736.7185">6471 1194 1048,'0'0'89,"0"0"-71,0 0 10,0 0-24,137 11 4,-58 36 22,-9 6-4,-18 7-6,-18 5-12,-28 1-8,-6 7 0,-33 4-16,-27 1-47,-16-6-82,-9-12-130,-2-15-231</inkml:trace>
  <inkml:trace contextRef="#ctx0" brushRef="#br0" timeOffset="1004.9039">4897 2049 927,'0'0'79,"0"0"-64,0 0-15,178 50 69,-40-38 12,36-8-32,20-4-11,17 0 0,3-18-7,-17-4-15,-28 4-6,-39 2-6,-43 6-4,-36 8-11,-31 0-48,-20 2-63,-6 0-174,-42 0-64</inkml:trace>
  <inkml:trace contextRef="#ctx0" brushRef="#br0" timeOffset="1357.1247">5713 2446 767,'0'0'280,"0"0"-280,0 0 0,0 0 15,185 12 27,-83-12-19,3 0-19,-17 4 0,-22 4-3,-28 1-1,-23 5-2,-15 3-15,0 5 13,-31 6 4,-16 7 8,-6 1 0,-6 0 6,8 0 7,4-4 1,12-4 0,10-7 4,15 2-15,10-5-9,0-1-1,21-4-1,28-3 5,25-10-1,12 0-4,18-3-3,0-20-80,-4-6-245,-10-10-303</inkml:trace>
  <inkml:trace contextRef="#ctx0" brushRef="#br0" timeOffset="1563.9229">7600 1939 1155,'0'0'40,"0"0"-38,134-56 1,-51 42-1,1 5-2,-10 8-57,-25 1-274,-36 0-255</inkml:trace>
  <inkml:trace contextRef="#ctx0" brushRef="#br0" timeOffset="1727.0527">7558 2206 793,'0'0'219,"0"0"-219,0 0 0,0 0 26,0 0 49,192 18-41,-112-18-26,-9 0-8,-14 0-9,-26 0-216,-23 0-220</inkml:trace>
  <inkml:trace contextRef="#ctx0" brushRef="#br0" timeOffset="4800.2032">9433 1371 748,'0'0'108,"0"0"-100,0 0-4,0 0 44,0 0-14,0 0-11,0 0-14,-98 22 2,79-22 15,7 0 10,5-4 2,7-14-8,0-2-20,0-1-5,15 1-4,12 6-1,0 2 0,4 7 0,-1 5 0,5 0-4,-2 12-1,-4 12 2,-9 6-7,-13 5 6,-7 4 0,-11 4 4,-26 1 0,-11 2 7,-10 3-6,-2-6 4,-2-2-5,3-12-3,13-10 2,17-9 1,13-9 1,16-1 6,0 0 9,0 0-4,14-10-12,10 2-3,9 6 2,-3 2 1,4 0 0,-6 14-2,-4 8 0,-1 2 1,-3 2 0,0 2 1,0-2-1,0-1-68,9-7-137,3-12-111</inkml:trace>
  <inkml:trace contextRef="#ctx0" brushRef="#br0" timeOffset="5160.0984">9841 1516 855,'0'0'58,"0"0"-51,146-39-7,-67 29 21,-3 5-2,-9 1-6,-21 4-13,-15 0 1,-19 0-1,-12 2-5,0 12-8,-16 4 13,-17 8 24,-9 2 10,-6 4 0,-3 0 1,2-3-6,4 5-9,3-7-6,11-3-4,7-2 1,13-4-11,9-5-2,2-1 0,5-3 2,29-1 6,18-1 1,12-7 2,12 0-9,7 0-27,4 0-157,-5 0-155</inkml:trace>
  <inkml:trace contextRef="#ctx0" brushRef="#br0" timeOffset="5351.0303">10813 1497 1019,'0'0'142,"0"0"-128,0 0 10,0 0-18,0 0-6,-33 104 6,31-55-5,-2 1 0,4 1-1,0-1-23,-2 4-115,2-4-168,-6-6-179</inkml:trace>
  <inkml:trace contextRef="#ctx0" brushRef="#br0" timeOffset="5508.1227">10579 1784 1054,'0'0'1,"0"0"-1,129-74-3,-28 49-2,5 6-117,-10 1-269</inkml:trace>
  <inkml:trace contextRef="#ctx0" brushRef="#br0" timeOffset="5881.0951">11335 1502 945,'0'0'102,"0"0"-94,0 0 10,139-32-16,-78 32 7,-11 10-9,-18 14-1,-18 6-9,-14 0-9,-16 2-1,-28-1 20,-12 1 19,0-9-5,7-3-6,13-10 0,19-3-3,12-6 0,5-1-2,0 0 3,20 0-3,20 0 8,18 0 2,2 0 6,-2 2-10,-4 9 0,-10 0 7,-15 1-3,-11 2-5,-18 5-5,0 1-3,-24 4 0,-28 7 11,-12 1 0,-10-1-11,-2-3-40,3-7-67,4-4-181,9-8-234</inkml:trace>
  <inkml:trace contextRef="#ctx0" brushRef="#br0" timeOffset="6271.0245">8898 2348 950,'0'0'109,"0"0"-98,0 0 50,0 0-49,167 6 0,5 6 25,53-2-9,45-4-11,39 0-6,30-2 1,16 0 0,17 0-3,6 0 1,-11 1 13,-35 2 9,-57-2-23,-66-2 12,-67-3 12,-55 0-17,-43 0-15,-26 0 0,-16 0-2,-2 0-30,-6 0-51,-32 0-46,-20 0-253</inkml:trace>
  <inkml:trace contextRef="#ctx0" brushRef="#br0" timeOffset="9117.2168">9304 2779 912,'0'0'191,"0"0"-140,0 0-38,0 0 16,-143 54 1,96-6-2,4 9-12,12 2-3,6 1-6,8-4-1,11-3-5,4-2-1,2-4-1,4-5-26,25-1-67,11-9-80,4-13-174,-5-14-137</inkml:trace>
  <inkml:trace contextRef="#ctx0" brushRef="#br0" timeOffset="9445.0121">9424 3007 797,'0'0'127,"0"0"-121,0 0-6,136-35 8,-81 33 2,-2 2-7,-10 0-1,-12 0-2,-10 0-3,-16 2 3,-5 6-15,0 6 7,-10 8 8,-21 8 12,-9 4 22,-7-1 6,3 2-3,3-5-2,8-6 1,14-2-19,5-6-6,14-2-11,0-2-9,2-3 9,31-2 0,19-1 5,12-6 0,7 0-5,1 0-105,-3 0-110,-9-13-157</inkml:trace>
  <inkml:trace contextRef="#ctx0" brushRef="#br0" timeOffset="9627.0085">10182 3030 1010,'0'0'61,"0"0"-50,0 0 7,0 0-17,0 0 4,0 102-5,0-60 7,0 4-7,-9 0-29,2 4-73,-4-2-140,-5-5-96</inkml:trace>
  <inkml:trace contextRef="#ctx0" brushRef="#br0" timeOffset="9777.1426">9949 3347 4,'0'0'918,"0"0"-876,0 0-40,0 0-2,175-103 0,-75 76-8,-4 4-144,-18 0-231</inkml:trace>
  <inkml:trace contextRef="#ctx0" brushRef="#br0" timeOffset="10232.4561">10659 3080 664,'0'0'167,"0"0"-165,0 0-1,0 0 11,0 0 3,0 0-7,-98 74-5,85-74-1,0 0 7,3 0 5,4-16-3,6-9-4,0-1 3,0-4-10,12 7-5,11 5 5,2 6 0,-2 5-4,5 7 4,4 0-7,1 7 3,-4 14 2,-2 9 1,-10 5-5,-11-1-2,-6 4 6,0-2 2,-32 4 6,-4 0-2,-11-5 0,0-6-2,7-7 1,9-7 3,11-10-4,11-5 15,7 0 19,2 0 28,0 0-24,6-3-36,19-1-3,2 1 0,6 3 1,3 0 2,-3 0-4,-1 7 0,-4 7-6,-7 1-93,-8 0-140,-5-5-152</inkml:trace>
  <inkml:trace contextRef="#ctx0" brushRef="#br0" timeOffset="10474.8798">10882 2837 814,'0'0'181,"0"0"-181,116-18 6,-49 48 9,6 19 20,-8 15-1,-12 9-18,-17 8-5,-22 1-11,-14-5-1,-7-3 1,-28-10 3,-8-10-3,-2-12-7,5-12-13,9-18-81,9-12-124,17-12-119</inkml:trace>
  <inkml:trace contextRef="#ctx0" brushRef="#br0" timeOffset="10690.5383">11716 2939 1074,'0'0'62,"0"0"-56,-118 81 32,81-23 15,11 10-12,13 0-20,8-2-12,5-4-4,8-8-4,22-5-2,5-9-7,8-5-49,-1-14-90,-4-16-155,-9-5-275</inkml:trace>
  <inkml:trace contextRef="#ctx0" brushRef="#br0" timeOffset="11018.5326">11901 3069 919,'0'0'28,"0"0"-25,123-44-2,-55 37 4,6 3-2,-8 4-2,-18 0 0,-22 0-1,-17 14-2,-9 6-10,-7 6 12,-28 8 16,-16 2 15,-3-2 14,1-2 0,5-2 1,9-2-11,10-4-7,9 0-4,8-3-12,12-3-5,0-1-5,3-2 1,26-6 3,11-2-6,9-7 0,11 0-20,-2-3-76,-1-15-157,-14-1-215</inkml:trace>
  <inkml:trace contextRef="#ctx0" brushRef="#br0" timeOffset="11148.3854">12429 3256 581,'0'0'344,"0"0"-336,0 0-8,138-72-2,-73 50-107,2 2-131</inkml:trace>
  <inkml:trace contextRef="#ctx0" brushRef="#br0" timeOffset="11364.9969">12908 3028 899,'0'0'96,"0"0"-40,0 0-38,0 0 8,0 0 30,-13 128-29,10-84-17,3-4 2,0-5-2,5-5-5,22-11 7,6-6-6,16-13 5,14 0-4,8-11-6,1-14-1,-8-8-52,-10 2-131,-21-4-135,-20 4-338</inkml:trace>
  <inkml:trace contextRef="#ctx0" brushRef="#br0" timeOffset="11523.8399">13187 3171 750,'0'0'174,"0"0"-129,0 0 53,-25 104-44,27-65-8,14-4-21,2 3-19,-6-2-5,-6 0-2,-6 5-51,0-7-187,-16-11-222</inkml:trace>
  <inkml:trace contextRef="#ctx0" brushRef="#br0" timeOffset="11785.6941">13392 2789 1031,'0'0'28,"141"-12"-26,-55 31 41,-1 24 0,-10 18-12,-9 19-7,-22 7-11,-24 10 6,-20 5-5,-20-1 8,-27-3 5,-13-6-6,-1-16-4,6-10 2,2-16-15,5-15-4,11-9-1,1-12-75,1-13-130,-1-1-295</inkml:trace>
  <inkml:trace contextRef="#ctx0" brushRef="#br0" timeOffset="40544.9945">18258 2261 880,'0'0'87,"0"0"1,0 0-3,0 0-56,0 0-5,0 0-18,0 0-5,79 0 2,-20 0 10,15 0 1,3 0-4,-1 0 0,-9 0-6,-15 0-4,-12 10 2,-15-1-2,-13 0-3,-8 4-19,-4 7-14,-8 9 5,-27 9 31,-17 8 7,-5-5 5,1-3-9,7-1 5,6-5 1,13-5-3,11-5 1,13-6-6,6-1 2,6-1-2,32 1 4,20 2 2,18-7 1,6-8 1,-3-2-8,-15 0-1,-17-2-94,-16-14-164,-20-7-305</inkml:trace>
  <inkml:trace contextRef="#ctx0" brushRef="#br0" timeOffset="40755.9779">18640 1856 1122,'0'0'8,"0"0"32,0 0-18,134-42-22,-64 17-56,-7-6-196,-14-7-254</inkml:trace>
  <inkml:trace contextRef="#ctx0" brushRef="#br0" timeOffset="40895.7287">19097 1613 868,'0'0'24,"0"0"54,0 0 12,-6 142-66,6-95-10,0 7-7,0 0-7,3-5-79,6-11-240,0-21-304</inkml:trace>
  <inkml:trace contextRef="#ctx0" brushRef="#br0" timeOffset="41085.9256">19444 1819 1060,'0'0'68,"129"-21"-65,-24 10 16,12 2-3,-5 8-6,-18 1-10,-20 0-4,-28 7-136,-25 3-211,-21-6-151</inkml:trace>
  <inkml:trace contextRef="#ctx0" brushRef="#br0" timeOffset="41414.8575">19433 1879 962,'0'0'6,"0"0"47,-17 134 11,17-50-19,0 20 27,0 12-16,0 9-14,0 4 4,-7-1-27,-12 3-7,-5-2-3,-5-1-2,1-13 3,1-11-6,8-14 2,11-11 1,8-11 2,0-7-4,19-12 0,28-4-2,16-9 2,17-11-1,12-10 4,-1-14-8,-7-1-10,-12-9-60,-17-26-105,-16-16-371</inkml:trace>
  <inkml:trace contextRef="#ctx0" brushRef="#br0" timeOffset="42036.8509">20555 1944 64,'0'0'953,"0"0"-941,0 0 58,0 0-37,0 0-23,156-30-6,-92 21 2,-8 5-2,-12 1 0,-17 3-4,-11 0-8,-14 11-24,-2 10-6,0 4 22,-20 8 16,-16 6 2,-7 1-1,-3 4 3,1 0 1,5-5-5,5-6 7,11-4-6,14-12 1,8-2-2,2-5 1,7-3 5,28 4-2,19-10 3,15-1 10,11 0-13,3-17-4,-12-1-32,-16 4-128,-25 0-189</inkml:trace>
  <inkml:trace contextRef="#ctx0" brushRef="#br0" timeOffset="42299.2181">20075 2576 653,'0'0'83,"129"14"-51,0-9 168,37-5-101,21 0-12,6 0-6,0-3-38,-6-6-7,-13 4-15,-30 0-4,-30 1-16,-45 4-1,-36 0-2,-25 0-47,-10 0-62,-57 0-83,-32 0-132,-25 0-198</inkml:trace>
  <inkml:trace contextRef="#ctx0" brushRef="#br0" timeOffset="42675.4771">19968 2999 1107,'0'0'42,"0"0"-27,0 0 5,0 0-10,176 0-5,-95 0 1,-8 0-2,-13 0-3,-22 0-2,-16 3 1,-18 9-11,-4 6-3,-13 7 14,-29 8 3,-13 1 5,-3 1 1,6-6-4,10 0 2,13-8 9,9-3-1,11-1 0,9-6-12,0 3-3,17 1 0,26-4 4,17-4 1,8-7 2,6 0-7,-7 0-99,-15-5-170,-17-12-351</inkml:trace>
  <inkml:trace contextRef="#ctx0" brushRef="#br0" timeOffset="42827.3469">20621 3280 1128,'0'0'70,"0"0"-60,150-42 18,-65 21-24,3 10-4,-8 5-41,-15 0-245,-21-3-365</inkml:trace>
  <inkml:trace contextRef="#ctx0" brushRef="#br0" timeOffset="43197.8651">21421 3138 1184,'0'0'15,"0"0"37,0 0-28,0 0-22,-122 38-1,77-4-1,4 2 0,11-2-1,10-4-3,18-6-17,2-6-16,12-7-17,27-7 22,10-4 14,4 0-5,3-17 6,-3-7 6,-11 0 11,-7 2 2,-11 2 22,-11 10 45,-8 4 14,-5 6-23,0 0-9,0 0-33,0 0-17,0 0-1,0 6 0,10 10 0,9 5 1,5-2-1,14-1-4,2-1-8,7-6-47,-3-7-46,-3-4-116,-10-6-240</inkml:trace>
  <inkml:trace contextRef="#ctx0" brushRef="#br0" timeOffset="43610.9048">21715 2285 1070,'0'0'105,"0"0"-83,0 0-24,0 0 4,191-29-1,-87 29-1,-2 0 4,-8 0-3,-21 0 0,-23 3 4,-24-3 0,-17 5 2,-7 7-2,-2 14-5,0 20 6,0 24 15,0 20-4,-11 21 3,1 15-9,-2 12 2,3 4-4,5-1-4,0-9-3,-8-16 5,-5-10 2,-15-17 12,-16-17-3,-12-7-2,-8-19-3,-1-16-1,9-21-8,9-9 0,7-26-4,17-30-13,14-16-39,13-13-81,21-12-215,30-7-311</inkml:trace>
  <inkml:trace contextRef="#ctx0" brushRef="#br0" timeOffset="43799.9008">22989 2514 1134,'0'0'93,"0"0"-92,0 0 0,152-40-1,-82 36-77,-5 1-175,-16 3-330</inkml:trace>
  <inkml:trace contextRef="#ctx0" brushRef="#br0" timeOffset="43970.8639">22993 2706 918,'0'0'222,"0"0"-216,0 0 32,0 0-22,0 0-12,0 0 11,191 3-2,-95-20-13,1-4-70,-15-4-159,-20 3-261</inkml:trace>
  <inkml:trace contextRef="#ctx0" brushRef="#br0" timeOffset="44368.0708">24075 2476 1043,'0'0'125,"0"0"-90,0 0 10,0 0-39,0 0-6,-143 22-7,93 6 7,8 1 1,6 1-1,14-5-1,11 1-13,11-3-17,0-2-8,2-7-10,22-3 0,7-10 16,1-1 26,0 0 7,-6-14 3,-2-10 15,-3-3 27,-4-1 12,-5 3 19,-4 10-17,-4 8-9,-4 5-9,0 2-17,0 0-24,0 0-6,0 0-5,0 19 2,3 3 9,11 4 1,1-2-1,7-4-16,-1-4-30,-2-2-40,-2-13-95,-3-1-226</inkml:trace>
  <inkml:trace contextRef="#ctx0" brushRef="#br0" timeOffset="44729.399">24137 1901 890,'0'0'69,"0"0"-61,0 0-8,0 0 10,0 0-1,42 120-2,-31-95-4,-4-11-2,-5-7 6,-2-7-7,0 0 10,0 0 0,5 0 36,3-10 27,3-16-34,9-6-33,2 6-6,1 6 0,-1 6 7,-2 5 5,-1 6 7,-3 3 1,3 0-18,1 24 3,0 8-3,-2 4 3,-5 2-3,-6-3-2,-7 6-6,0-3-100,-18-6-190</inkml:trace>
  <inkml:trace contextRef="#ctx0" brushRef="#br0" timeOffset="45485.9731">18374 4763 574,'0'0'459,"0"0"-450,0 0 62,0 0-57,192-34-1,-97 13-7,-10 7 3,-18 11-8,-26 3-2,-26 0-4,-15 12-43,-7 9 4,-38 9 44,-10 7 13,-5-2 7,2-1 5,9-2 1,13-1 5,14-7-6,15-2-11,7-3-14,17-4 2,31-3-2,18-10 3,13-2-3,5 0-24,-8-18-76,-18-8-248</inkml:trace>
  <inkml:trace contextRef="#ctx0" brushRef="#br0" timeOffset="45638.9483">18764 4437 118,'0'0'1005,"0"0"-994,0 0-20,132-48 9,-47 27-133,-8-2-263</inkml:trace>
  <inkml:trace contextRef="#ctx0" brushRef="#br0" timeOffset="45778.8245">19280 4284 1113,'0'0'13,"0"0"15,0 0 1,-32 133-25,32-79-4,0 4-15,0 0-126,0-9-255</inkml:trace>
  <inkml:trace contextRef="#ctx0" brushRef="#br0" timeOffset="45947.1025">19683 4483 1111,'0'0'11,"166"-24"0,-62 18 12,-8 6-23,-12 0-18,-24 0-215,-31 0-236</inkml:trace>
  <inkml:trace contextRef="#ctx0" brushRef="#br0" timeOffset="46220.3351">19720 4485 226,'0'0'744,"-124"75"-720,82-15 93,11 16-61,10 12-21,7 12 0,2 9-9,3 9-8,-7 14-2,-4 3 3,-5-2 3,-1-3-4,-3-13 1,-1-1 0,8-12-4,9-8 2,13-11-6,0-10-7,17-9 5,22-13-6,7-11-3,10-16-1,9-19-4,9-7-26,3-3-29,-1-30-68,-9-13-258</inkml:trace>
  <inkml:trace contextRef="#ctx0" brushRef="#br0" timeOffset="46449.019">21035 4192 1333,'0'0'25,"0"0"-24,0 0 5,0 0-6,0 139 7,0-70-1,8-2-6,-4-5-17,-2-4-60,-2-9-91,-12-7-255</inkml:trace>
  <inkml:trace contextRef="#ctx0" brushRef="#br0" timeOffset="46701.0598">20456 4913 1096,'0'0'61,"0"0"-37,0 0 37,130 0-38,-5 0 7,30-4-12,10-9-12,-2-1 2,-9 0 3,-18 1 3,-20-1-11,-23 4-2,-26 0 0,-24 1-1,-22 6-2,-13-1-19,-8-1-30,-14 3-61,-39 0-208,-17 2-276</inkml:trace>
  <inkml:trace contextRef="#ctx0" brushRef="#br0" timeOffset="47060.6948">20048 5395 1091,'0'0'32,"0"0"2,134 0 15,-20 0-33,12 0-2,-8 0-11,-27 5-3,-31 1 0,-30 4-13,-30 2-29,-8 6-2,-42 3 44,-16 8 2,-8 0 11,-4 5 4,2 2 9,5 3-3,8 5-6,10-1 0,13-6-2,15-2 2,10-9-2,15-6-8,0-2 6,35-6 4,24-6 2,12-4-13,7-2-5,-3 0-1,-12-2-63,-15-14-134,-11-4-372</inkml:trace>
  <inkml:trace contextRef="#ctx0" brushRef="#br0" timeOffset="47212.3451">20775 5828 1106,'0'0'25,"0"0"-6,152-19 25,-81 6-44,-5-4-2,2 3-192,-13-2-363</inkml:trace>
  <inkml:trace contextRef="#ctx0" brushRef="#br0" timeOffset="47548.9899">21481 5624 844,'0'0'251,"0"0"-233,-153 42 96,103-8-74,5 7-22,11-1-9,5 2-7,8-4-2,17-10-2,4-5-12,2-14-12,31-9-6,10 0 4,10-12 0,-1-18 5,-3-4 17,-7-4 6,-11 1 6,-7 12 34,-12 9 23,-6 11-3,-6 5-5,0 0-23,0 0-13,0 14-11,8 13-1,2 1 0,9-4-7,7-4 0,6-8-30,10-7-35,0-5-54,1 0-145,-8-19-250</inkml:trace>
  <inkml:trace contextRef="#ctx0" brushRef="#br0" timeOffset="47908.5704">21838 4342 364,'0'0'789,"0"0"-782,152-71-7,-67 57 11,-3 7 2,-2 7-13,-13 0 4,-13 3-4,-17 19-1,-12 14-2,-12 14 3,-10 21 9,-3 22 20,0 27 7,-8 17-5,-9 23 2,1 11-6,-1 0-7,-3-5-2,-3-17-9,-5-15 0,-6-18-1,-8-14-2,-8-15-4,-8-17 0,-4-16-2,-7-18-8,-7-18-25,-4-18-42,-5-4-102,-4-44-287</inkml:trace>
  <inkml:trace contextRef="#ctx0" brushRef="#br0" timeOffset="48308.38">22935 4855 1039,'0'0'83,"0"0"-76,0 0 3,0 0-9,152-14-1,-92 7-79,-16 7-233,-22 0-259</inkml:trace>
  <inkml:trace contextRef="#ctx0" brushRef="#br0" timeOffset="48448.9333">22948 5031 830,'0'0'138,"0"0"-126,0 0 72,0 0-57,0 0-14,120 0-13,-52-4-38,-1-8-197,-5-6-187</inkml:trace>
  <inkml:trace contextRef="#ctx0" brushRef="#br0" timeOffset="48825.0024">23811 4742 1142,'0'0'7,"0"0"33,0 0 8,0 0-42,0 0-6,-114 8-6,77 29-2,-6 4 1,8 2-6,7-1-21,13-8 4,11-8-29,4-11 12,6-6 4,23-9 13,7 0 30,0-24 4,2-7-4,-7 3 17,-11 5-2,-8 6 36,-4 14 0,-8 0 10,0 3-23,0 0-24,0 0-9,2 4-5,5 16 0,6 6 0,5 5 3,9-1-7,4-4-21,3-8-75,3-12-48,-8-6-168,-7-9-199</inkml:trace>
  <inkml:trace contextRef="#ctx0" brushRef="#br0" timeOffset="49184.9311">23911 4030 688,'0'0'160,"0"0"-160,0 0-32,0 0 32,-4 112 5,4-67 11,0-9-5,0-10-7,0-11-1,0-6 6,0-9-4,0 0 9,0 0 51,0-10 1,0-20-7,11-11-53,5 2-5,4 4 3,-1 12 16,-5 9-2,-3 9 3,0 5 1,4 0-21,3 7 5,4 9 12,1 6-12,-5 2-4,-2 2-2,-5 2-3,0-1-40,-6 4-80,-5-1-210,0-6-168</inkml:trace>
  <inkml:trace contextRef="#ctx0" brushRef="#br0" timeOffset="49336.9635">24391 4255 891,'0'0'69,"0"0"-61,0 0-6,133-20 1,-75 14-3,-11-5-252,-16-4-297</inkml:trace>
  <inkml:trace contextRef="#ctx0" brushRef="#br0" timeOffset="49479.0275">24700 4059 866,'0'0'164,"0"0"-153,0 0 33,0 0-42,0 0-2,0 109 0,6-60-66,7-3-130,-3 0-134</inkml:trace>
  <inkml:trace contextRef="#ctx0" brushRef="#br0" timeOffset="49687.8875">24631 5599 741,'0'0'243,"0"0"-241,0 0-4,0 0-1,0 0-203,-15 108-254</inkml:trace>
  <inkml:trace contextRef="#ctx0" brushRef="#br0" timeOffset="50196.5377">23006 6372 147,'0'0'862,"0"0"-853,0 0 52,0 109 18,10-70-66,-6-6 1,-2-3-7,-2-6-3,0-10-3,0-8 2,0-6-1,0 0 2,0-20 6,13-21-5,7-5-5,5 0-7,2 14 7,-4 13 0,2 9 0,0 10 0,-7 0 3,0 0 2,-7 12 0,-2 8-5,-4 0 2,1 1-2,-2 0-4,4-8-51,-4 1-77,4-5-139,1-7-90</inkml:trace>
  <inkml:trace contextRef="#ctx0" brushRef="#br0" timeOffset="50480.3896">23525 6379 764,'0'0'20,"0"0"8,150-5 40,-90 5-64,-4 0-2,-7 0-2,-13 3-30,-16-1 19,-12-2 8,-5 2 3,-3-1 10,0 8 58,-15 4-7,-14 4-11,-8 4 2,0 4-13,-9 1-24,2 1-1,-2-1-11,3-1-3,14-7-25,8-3-84,15-10-156,6-5-157</inkml:trace>
  <inkml:trace contextRef="#ctx0" brushRef="#br0" timeOffset="50662.8746">24056 6532 969,'0'0'89,"0"0"-79,-143 69 82,94-37-68,3 6-15,6-4-9,9 1-8,7-9-77,12-10-88,7-12-165,5-4-212</inkml:trace>
  <inkml:trace contextRef="#ctx0" brushRef="#br0" timeOffset="50826.9215">24375 6391 1100,'0'0'108,"0"0"-102,0 0 27,-42 117-7,23-70-26,4-3-4,1-2-89,4-10-140,-3-11-344</inkml:trace>
  <inkml:trace contextRef="#ctx0" brushRef="#br0" timeOffset="53107.2058">18476 860 819,'0'0'17,"0"0"41,0 0 95,0 0-87,0 0-10,0 0-22,-4-75-30,-38 75-3,-18 0-1,-21 23 0,-8 20 0,-10 16-1,-2 17 1,-2 14 0,-4 17 1,4 8 2,5 10 0,16 4 0,19 4 0,27 10-1,24 0 0,12 4 1,2-4 1,27-2 1,3-1-2,5-2 0,-2 1-3,-7-9 0,-11-5 1,-17-8-1,0-14 1,-40-5-1,-23-9 0,-14-7 1,-8-7 0,-4-12 4,8-10 9,19-15-4,18-6 0,21-2-1,18 4-7,5 13 1,19 20-1,27 23 6,12 21-6,3 21 3,-5 21 2,-15 18 5,-21 20-5,-20 18-1,-1-4 1,-40-5 9,-5-15 2,3-23 2,7-12 19,16-15-10,20-11-10,0-18-10,37-14-3,25-20-4,4-16-4,1-17 1,-7-17-36,-14-10-42,-9-12-36,-12-4-152,-17-33-409</inkml:trace>
  <inkml:trace contextRef="#ctx0" brushRef="#br0" timeOffset="59272.6098">13798 1395 673,'0'0'64,"0"0"49,0 0 29,0 0-104,0 0 0,0 0 16,-65-120-15,43 92-4,-3-4-9,-2-3-7,-2-4-2,-8-3-9,1-1-2,-8 2 2,-6-2 1,-6 1-3,-4 4 1,-5 2-5,-3-1-2,-2 3 1,3-2 3,1 2-6,1 3 7,-2-1-5,-7 3 0,-7 1 0,-11 2-2,-7 5-1,-1 0 2,0 5-1,5 2 2,3 0 0,4 1 2,11 2-2,1-1-1,-3 2 1,-3 0-2,-5 1 2,-5 0 3,1-2-3,0 2 0,3 1 1,-1 1 2,7 2-4,0-1 2,3-1 1,-2 7-2,-2 0-2,-2 0 1,1 7-2,-1 8 0,-4 5 3,0-1 0,-5 5 1,-3-2-1,-4-2 0,-8 2 0,-5 1-1,-4 2 1,-1 3 4,9 0-4,7 1 2,5 4-2,0 4 0,4 4 0,3 3 0,8 1-4,7-1 2,11 2 0,1 0 1,1 0 0,3 5 1,-4 2-1,-1 6-1,-1 3 2,-2 0 2,1 4-2,3-1-1,0-4 1,4 6 0,5 3 1,1 8 0,6 13-1,3 5 0,3 5-2,4 3 2,5-2 0,4 6 1,9 2-2,7 5 2,7-5-1,6-2 1,0-5-1,6-2 0,9-4 4,5-9-4,7-4 2,6-6 0,8 7-2,9-4 2,7 6 1,7-2-1,6-6-2,4-1 2,7-1-1,-1 1-1,5-1 2,5-1-1,1-2 1,3-6-2,3-4 0,8-8 0,9-6 0,8-9 5,3-8 1,-2-7-5,-1-1 1,1-1-1,-1 0-1,1 0 0,-1 0 0,-1 1 4,1 0-4,-1-4 1,-1 2-1,2-2 1,3-7 3,8 2 0,1-5 2,-3-3-6,-4-2 1,-4 1 1,-2-4-2,3-3 0,3 0 0,-1-3 4,7-20-3,4-2 4,4 0 2,-1-3 5,5 0-6,-6-4-1,-8 2-2,-6-2-3,-11-6 1,-3-8-3,0-12 5,7-12-5,1-9 4,5-9 0,-3 4-1,-9 2 0,-17 7 3,-22 4-4,-17 4 11,-15-4-10,-14-7 5,-1-11-1,-1-22 3,1-10-5,6 1-2,-1 7 1,2 17-2,-6 15 1,-5 4 1,-9 9-2,-4 0 2,-4 1-1,0-2 1,1-3-1,5-5 0,0 1 1,5 4-2,-2 5 0,-6 9 2,-8 2-2,0 6-3,-4-4 3,-21-6 1,-8-8 3,-5-9 1,-1-1-2,2 4 1,-1 10 4,5 9-1,4 16-7,6 4-1,6 12-5,1 11-41,-6 10-52,-12 2-130,-12 7-409</inkml:trace>
  <inkml:trace contextRef="#ctx0" brushRef="#br0" timeOffset="59898.8305">10982 4856 672,'0'0'108,"0"0"96,0 0-40,0 0-114,0 0-21,0 0-17,0 0 6,0 117 8,0-63-19,0 4-3,0 0-4,0 0-20,-7 2-70,-1-4-98,-4-3-176</inkml:trace>
  <inkml:trace contextRef="#ctx0" brushRef="#br0" timeOffset="60182.0883">10490 5595 961,'0'0'23,"0"0"-2,0 0 15,0 0-10,84 143 52,-35-97-11,-2-2-49,-5-9-4,-5-7 1,-12-7-1,-4-10 0,-3-11 5,4 0 6,7-28 20,9-13-15,-4 3-28,-10 6-2,-11 18-14,-8 14-47,-5 3-102,0 31-310,-21 6-106</inkml:trace>
  <inkml:trace contextRef="#ctx0" brushRef="#br0" timeOffset="60378.6662">10619 6234 1131,'0'0'56,"0"0"-7,-77 104-23,56-46-13,6 5-2,-1 1-10,3-6-1,3-3-18,1-9-51,2-13-73,4-15-141,-4-18-116</inkml:trace>
  <inkml:trace contextRef="#ctx0" brushRef="#br0" timeOffset="60551.2231">10568 6238 565,'0'0'252,"0"0"-152,0 0 81,113-52-136,-82 57-21,-2 33-5,-4 5-11,-3 9-5,-8 8-2,-5 3-1,-9 7-63,0 8-71,-14-3-125,-17-10-75</inkml:trace>
  <inkml:trace contextRef="#ctx0" brushRef="#br0" timeOffset="60818.7374">10508 6663 545,'0'0'63,"0"0"-8,0 0-6,140-124-45,-56 90 2,4 5-6,-11 3-57,-11 4-39,-20 8 43,-19 4 53,-11 6 15,-14 4 79,-2 0 62,0 3-17,0 22-53,0 14 20,-5 11-27,-4 8-34,5 6-28,1 14-12,1 7-4,-2 1-1,0-9-37,-6-10-82,0-22-118,-1-23-107,-6-22-178</inkml:trace>
  <inkml:trace contextRef="#ctx0" brushRef="#br0" timeOffset="60993.7998">10983 6537 666,'0'0'84,"0"0"145,131-107-142,-78 102-34,-8 5-8,-10 3-21,-17 28-18,-15 9-3,-3 7-2,-18 4-1,-20-3-23,0-9-88,7-15-82,9-17-43,8-7-101</inkml:trace>
  <inkml:trace contextRef="#ctx0" brushRef="#br0" timeOffset="61320.5176">11381 6445 787,'0'0'109,"0"0"-68,0 0 95,0 0-70,51 142 1,-46-76-35,-3 6-16,-2 5-13,0-5-2,0-6-2,-9-14-24,-7-16-49,3-14-41,2-22-108,0-4 62,6-38 17,5-28-33,0-20 177,0-14 40,21 0 81,9 11-11,15 19 7,4 19 25,5 20-13,-2 14-37,-4 17-24,-10 4-18,-16 14-33,-15 27-16,-7 7 6,-24 8-7,-19 2-20,-6 2-98,3-4-122,8-12-160</inkml:trace>
  <inkml:trace contextRef="#ctx0" brushRef="#br0" timeOffset="61906.9703">11865 6625 678,'0'0'76,"0"0"131,122-139-126,-95 90-73,-15-4 13,-12 2-14,0 5-1,-5 13 3,-17 8 21,-1 12 34,1 7-35,2 6 6,2 0-8,0 14-27,1 20 5,2 12-9,9 8 4,6 2 0,0-3-2,19-5-15,9-12-15,15-9 1,8-18 2,11-9 13,3 0 8,-7-22-4,-14 2-17,-17 6-1,-15 8 15,-6 6 13,-6 0-6,2 0 4,-2 14 4,3 8 8,3-2-4,10-6-3,6-10 0,13-4 3,5 0 0,3-21 0,-7 4 0,-12 1-2,-10 10 3,-11 4 7,1 2 13,-2 24-15,4 30-5,3 33 29,3 23-2,-6 14-15,-6 9-3,0 2-11,-25-11 0,-21-17-1,-8-31 0,-2-35 0,3-32 14,4-9 26,4-44-2,10-18-17,12-14-8,17-1-13,6-3-2,20 7-9,34 4-41,19 0-67,10-2-117,4 1-390</inkml:trace>
  <inkml:trace contextRef="#ctx0" brushRef="#br0" timeOffset="62079.8481">13089 6513 1091,'0'0'137,"0"0"-126,0 0 45,0 0-35,40 158 28,-15-63-20,-8 7-25,-3 6-4,-8-4-3,-6-7-46,0-16-81,-18-23-162,-11-32-232</inkml:trace>
  <inkml:trace contextRef="#ctx0" brushRef="#br0" timeOffset="62251.9888">13091 6553 788,'0'0'103,"127"-88"41,-53 68-21,-3 14-78,-13 6-6,-22 2-28,-21 24-8,-15 7-3,-13 10-8,-36 1-48,-10-2-90,-1-12-164,11-16-115</inkml:trace>
  <inkml:trace contextRef="#ctx0" brushRef="#br0" timeOffset="63526.8566">13808 6403 898,'0'0'119,"0"0"-39,0 0 51,0 0-113,0 0-9,0 0-8,-131 94 0,102-54 0,9 1 0,7-2-1,9-7-22,4-6-13,0-12-14,26-12-6,11-2 17,3-14-15,0-20-1,-7-2-10,-12 0 46,-2 6 18,-13 9 37,-2 8 42,-4 5 17,0 6-6,0 0-29,0 2-33,0 2-26,-4 24-1,-2 6-1,6 3 0,0-1-1,7-8-1,23-3-5,4-12-7,6-10-1,-3-1-8,0-18-11,-8-13 3,-7 2 16,-10 5 15,-4 6 0,-6 8 9,-2 4 32,0 6 8,0 0-20,0 0-20,0 14-6,0 8 1,0 2-4,16-4 0,4-2 1,9-6-1,9-9-6,6-3-2,5-7-9,3-19-1,-10-6-4,-4-8 7,-12-12 3,-8-16 3,-9-11 8,-8-4-2,-1 16 3,0 18 17,0 22 28,-1 15-4,-5 5-7,2 7-6,-6 5-28,-1 34 1,-2 20-1,1 13 0,10 3-2,2-3 2,0-8 0,11-10 0,16-15-17,4-12-9,2-19-2,4-8 2,-2-8 8,-1-21 5,-5 2 2,-7-2 11,-7 10 2,-3 1 1,-1 2 12,0 2 3,3 0-7,3-2-9,8-3-1,1-3-1,8-2 0,-3 5-1,-4-1 1,-9 6 2,-9 5-1,-7 6-1,-2 3 7,0 0 11,-16 0 2,-15 9-14,-5 16-4,-4 8-2,9 4 0,4 1-3,9-4 2,12-4-10,6-11-6,0-5-10,11-9-16,17-5 9,11 0 8,1-20-1,-2-6 14,-5 6 12,-8 4 1,-11 8 11,-10 6 35,-4 0-4,0 2-19,2 0-19,2 0 4,3 8 1,5 3 0,0-1-6,7-6-2,8-4 2,6 0-3,7-2 0,-3-19-4,4-9-8,-7-7-1,-5-10 10,-8-11 2,-5-13 0,-6-5 1,-3 3 0,-1 14 8,-4 18 21,-2 21 9,0 14 8,0 6-20,0 2-26,0 37 3,-2 12-3,-11 14 8,7 5-1,2-2-4,2-2-2,-2-4-1,-6-7-12,-1-11-30,-5-8-46,-1-12-85,-6-10-180,-3-14-71</inkml:trace>
  <inkml:trace contextRef="#ctx0" brushRef="#br0" timeOffset="63669.7683">14431 6368 970,'0'0'38,"0"0"-16,0 0-22,118-118-97,-51 82-166</inkml:trace>
  <inkml:trace contextRef="#ctx0" brushRef="#br0" timeOffset="63788.7899">14917 5979 1028,'0'0'153,"0"0"-93,0 0 46,0 0-104,0 0-2,0 0-106,-68-47-344</inkml:trace>
  <inkml:trace contextRef="#ctx0" brushRef="#br0" timeOffset="65729.8777">13769 7240 1029,'0'0'22,"0"0"9,0 0 81,0 0-95,0 0-16,-25 146 34,8-51-12,-2 3-12,5 1-9,10-5 2,4-10-3,0-19-1,18-21 2,5-20-2,0-20 0,-4-4 0,-3-22 6,-7-22 4,-9-13-7,0-3 0,-27-1-3,-4 6-17,5 6 4,10 6-3,8 5 4,8 2-3,4 3-16,33 5-6,11 8 5,7 18 18,2 2 12,-3 22-3,-8 18 0,-7 6 4,-15 7-4,-13-5 5,-11-6 4,0-10-2,-2-11 0,-10-12 5,4-9 5,3 0 22,5-34-12,0-12-18,13-8-4,24 2-14,9 5-9,8 14-19,6 6-7,5 3-14,-2 4 10,-2 2 23,-9 4 27,-19 4 2,-16 6 2,-9 4 0,-8 0 39,0 0 24,-18 8-7,-18 16-8,-9 10-16,-6 3-14,4-2-2,7-2-4,14-4-7,8 0-6,17-5-3,1-2-2,25-12-33,24-10-11,12 0 4,1-22-4,0-10 7,-10-4 6,-11-1 15,-11 7 21,-12 8 3,-7 8 24,-9 5 30,-2 6 2,0 1 12,0 2-20,0 0-22,0 0-29,0 14 1,-2 9-1,2 2-2,0-2-3,6-9-18,28-5-1,8-9-1,8 0-10,7-5-6,-5-15-3,-10 1 25,-13 1 17,-13 11 2,-11 3 4,-5 1 29,0 3 29,-1 0-23,-19 14-31,-5 12-4,8 6 2,8 1-4,9-3-2,0-8 0,34-12-12,16-10 3,10 0-4,9-24-16,-1-14 1,-10-6-1,-14-10 9,-14-11 15,-8-9 5,-12-9 6,-5-2 2,-5 13 31,0 13 4,0 25 9,0 18-4,-7 11-9,-4 5-15,-8 17-12,-2 31-12,-1 15-1,4 13 0,7 3 1,11 2 1,0-3-1,4-9-1,28-15-19,9-14-18,9-20 1,1-20 14,0 0 3,-2-25-12,-7-13 4,-5-2 8,-13 2 20,-11 12 0,-8 8 23,-5 12 39,0 6-1,0 0-32,0 14-24,-14 10 1,2 2-6,9-2-1,3-7 1,0-5-1,27-5-13,6-7-1,7 0-6,1 0 2,-6-14 1,-8 0 6,-8 6 8,-9 2 4,-3 4 0,-5 2 6,-2 0 13,0 0 5,0 0-7,0 0-15,2 12-1,-1 11 0,9 1 0,4-4-1,5-8 0,8-5-2,2-7 2,-2 0-5,-3-9 0,-5-18 2,-9-9 3,-10-6 2,0-6 0,-4 2-2,-18 6-1,-1 12-3,8 12 3,5 8-2,8 8-10,2 0-14,0 0-19,16 0-11,18 22 42,4 6 4,2 8 7,-4 4 3,-7 2 0,-12-4 1,-5-2 0,-10-10 2,-2-8 9,0-5-4,0-12 0,5-1-2,14-7 20,15-27 16,13-7-31,6 2 6,-9 7 11,-3 18 4,-12 9 4,-6 5-8,0 0-9,-5 19-5,-8 11-3,-3 2-10,-3-2 2,-4 2-2,0-3-43,-16 2-56,-19-5-72,-7-5-175,-13-10-164</inkml:trace>
  <inkml:trace contextRef="#ctx0" brushRef="#br0" timeOffset="65958.4823">15423 7457 625,'0'0'12,"0"0"-3,68-149 29,10 102-38,9 7-39,-8 6-99,-22 10-100,-21 3-5,-20 3 243,-11 0 286,-5 0 77,0 0-78,0-2-102,-8 1-89,2 4-47,6 1-36,0 2-11,0-4-120,4-8-671</inkml:trace>
  <inkml:trace contextRef="#ctx0" brushRef="#br0" timeOffset="86085.906">653 7900 560,'0'0'100,"0"0"187,0 0-176,0 0-19,0 0 10,0 0-57,0 0-23,-90-19-10,36 65-1,-6 20-6,-2 10 3,4 6-6,16-7-1,19-13-2,20-14 1,3-15-7,34-16-5,23-17-5,21-14-2,13-36 0,-2-12-11,-9 3-8,-22 9 15,-25 21 17,-17 14 6,-13 12 2,-3 3-2,0 9-23,-3 21 20,-11 10 1,4 10 4,5-4-1,5-5-1,0-12-5,26-14-7,11-15 12,7-6 0,3-32 10,-7-7 4,-11-1-9,-15 2 27,-14 4-2,0 6-10,-16 6-3,-15 10-17,-5 11-10,1 7-47,6 0-137,8 6-149,15-1-110</inkml:trace>
  <inkml:trace contextRef="#ctx0" brushRef="#br0" timeOffset="86740.6149">1147 8133 618,'0'0'76,"0"0"52,0 0 3,22 110-74,-19-79-17,-1-9-19,-2-7-10,0-8-7,1-7 3,2 0 15,1-20 2,8-17 4,-1-5-28,9 2-1,0 10 0,2 10 1,-3 13-3,-4 7-5,0 0 1,1 11-10,-2 19 4,-3 8 13,-3 10 4,-5 1-3,2-1 0,1-8 1,3-14-2,5-16-9,3-10-9,10-10 5,3-30 13,4-10 1,-3-9 1,-8 7 0,-7 11 2,-7 7 0,-5 20-4,-4 5 5,0 9 7,0 0-6,0 0-6,0 6-30,0 14-11,13 9 36,5-2-11,5 1 8,0-2 8,-2 0 1,-9 2 1,-8 2-1,-4-3-1,0-1 6,-4-8 1,-8-10 7,5-6-1,7-2 7,0-10 10,0-20-30,19-8-6,10-9-18,8 5 8,1 9-6,-9 8 14,-9 11 8,-11 10 3,-7 3 19,-2 1 35,0 0-10,0 0-7,0 0-18,-2 17-20,-7 13 2,0 13 3,-2 8-7,7 6-7,4-7-149,0-18-175,13-24-306</inkml:trace>
  <inkml:trace contextRef="#ctx0" brushRef="#br0" timeOffset="86862.6946">2030 7903 1114,'0'0'14,"0"0"-14,0 0-66,0 0-307,0 0-75</inkml:trace>
  <inkml:trace contextRef="#ctx0" brushRef="#br0" timeOffset="87662.7965">2389 8107 894,'0'0'184,"0"0"-168,0 0 29,0 0-7,-114 46 0,80-14-21,5 4-15,6 8-1,2-2 0,15-2-1,6-9-25,0-11-29,17-12-6,12-8-24,9-4 31,2-29 1,2-11-9,-4-9 22,-4-11 37,-12-5 2,-8-6 11,-12 0 20,-2 13 40,0 16 23,0 19 4,0 15-10,-4 12-25,2 0-31,-4 0-31,0 14-1,-7 27-9,1 16 9,6 12 1,3 7 1,3-4-2,3-5 0,18-12-2,11-15-6,4-12-6,7-15-5,-1-13 6,2-10 7,-1-29-5,-6-7 0,-5-2-5,-12 2 14,-11 8 2,-9 15 4,0 9 17,0 8 12,0 6-10,0 0-13,-9 7-10,-5 18-5,-1 7 1,3 5 2,12 0 2,0-5-5,2-6 1,25-8-4,10-8-2,7-10 6,3 0 4,-3-18 2,-6-13-2,-11-6-4,-11-6 1,-10-3 2,-6 4-14,0 4 9,0 12 2,-2 14 1,-2 8-3,4 4-23,0 0-55,0 0-51,2 24 58,13 10 77,3 10 3,-1 8-3,0 6 8,-7-1 13,-3-3 24,0-6 15,0-9-3,-3-8 1,4-11-14,2-10-17,8-8-9,6-2-16,14-10 20,7-20-10,4-10-12,-9-6-149,-23-4-401</inkml:trace>
  <inkml:trace contextRef="#ctx0" brushRef="#br0" timeOffset="88442.2404">4980 8131 779,'0'0'98,"0"0"-27,0 0-17,0 0-35,0 0 13,0 0-18,-81 51-3,61-51 1,0 0 13,2 0-1,4-21-9,5-4-3,7-4-11,2 0 0,2-2 3,23 9-4,6 5-2,7 12-3,3 5 1,-1 12-9,-5 26-3,-10 10-3,-15 8 19,-10 6 0,-3 5 2,-29 3-1,-14-4 8,-6-8-3,3-14-2,2-16 4,7-14-2,8-14 5,11 0-3,9 0 2,8-11-4,4 2 4,0 1 5,20 4-15,11 4 3,2 0 0,1 12 7,-5 12-7,0 9-2,0 9 1,-4 9-2,0 6-22,-5-8-83,2-14-164,-2-25-176</inkml:trace>
  <inkml:trace contextRef="#ctx0" brushRef="#br0" timeOffset="88772.725">5365 8342 376,'0'0'625,"0"0"-613,0 0-1,163-28 18,-101 28-18,-4 0-7,-9 0-4,-16 1-4,-10 13-15,-10 1-31,-13 1 13,0 5 9,-5 8 28,-28 9 16,-12 8 4,-4 0 22,0-2-15,5-6 9,5-3-2,11-7-2,12-3-4,7 0-17,9-4-7,0 0-4,27-1-4,17-6 4,17-4-7,11-10 0,12 0-82,2-16-128,-7-16-194</inkml:trace>
  <inkml:trace contextRef="#ctx0" brushRef="#br0" timeOffset="88937.7808">6274 8436 220,'0'0'932,"0"0"-854,0 0-39,0 0-36,0 0-3,0 0-13,0 126 13,0-57 3,0 3-3,0 2-70,-13-4-126,-3-6-161,-4-18-240</inkml:trace>
  <inkml:trace contextRef="#ctx0" brushRef="#br0" timeOffset="89088.2608">6051 8793 1155,'0'0'42,"0"0"1,0 0-43,154-95-1,-54 61-6,3 6-87,-13 7-144,-22 7-254</inkml:trace>
  <inkml:trace contextRef="#ctx0" brushRef="#br0" timeOffset="89432.0383">6817 8474 888,'0'0'140,"0"0"-128,0 0 32,124-24-44,-85 38 11,-7 16-11,-14 4-9,-16 4 1,-2 4 8,-25 0 6,-24 3 1,-6-9-2,1-11 3,17-14-5,14-8 4,17-3 4,6 0 2,0 0 5,24 0-5,18-9-4,12 4-7,1 2 15,-6 3 6,-13 0 0,-16 14-10,-13 4-2,-7 2 1,-9 10 0,-31 9 1,-18 5 4,-11 2-17,-5-4-16,5-14-95,5-16-193,6-12-259</inkml:trace>
  <inkml:trace contextRef="#ctx0" brushRef="#br0" timeOffset="89792.502">4253 9189 997,'0'0'5,"0"0"-10,0 0 16,174 46-11,-12-32 77,38-9-6,45-5-18,44 0-10,29 0-1,25 0-10,12-5-12,-7-2-15,-17 5 14,-34 2 22,-45 0-17,-49-2-14,-54-8-1,-42-3 6,-42 1-2,-32 3-8,-17 4-5,-14-7-6,-2-1-50,-13-7-34,-38-9-165,-23-11-450</inkml:trace>
  <inkml:trace contextRef="#ctx0" brushRef="#br0" timeOffset="90304.3654">4852 9543 830,'0'0'94,"0"0"12,0 0-3,-127 42-75,67 6 6,-3 13 11,7 6-19,12 4-11,15 1-8,17 0-7,12-5-1,7-6-4,32-9-36,5-12-63,5-14-86,0-17-210</inkml:trace>
  <inkml:trace contextRef="#ctx0" brushRef="#br0" timeOffset="90646.8463">4794 9881 859,'0'0'1,"0"0"40,0 0-31,156-56-6,-101 46-2,-7 6 0,-8 4-2,-14 0-2,-10 3-5,-7 8-20,-9 6-4,0 1 27,-2 3 4,-21 2 11,-8 3-4,-7 6 2,-3-2 6,-5 2 3,1-1 4,3-4 6,9-5-9,11-6-4,13-4-2,9-4-13,0 2-3,27 2 3,21 2 0,15-5 13,11-1-13,1-5-18,-1-3-158,-6 0-178</inkml:trace>
  <inkml:trace contextRef="#ctx0" brushRef="#br0" timeOffset="90828.3496">5554 9892 946,'0'0'112,"0"0"-41,0 0 8,0 0-79,0 0 0,0 0-10,-15 98 8,13-42 2,2 2-1,0-6-6,0-1-84,0-5-109,0-10-86,0-11-81</inkml:trace>
  <inkml:trace contextRef="#ctx0" brushRef="#br0" timeOffset="90971.7394">5351 10275 940,'0'0'82,"0"0"-64,0 0-18,183-113 0,-89 73-1,-7 2-82,-19 4-272</inkml:trace>
  <inkml:trace contextRef="#ctx0" brushRef="#br0" timeOffset="91404.8166">6069 9980 873,'0'0'52,"0"0"-17,0 0-4,0 0-29,0 0 3,0 0-5,-126 100 4,116-98-4,6-2-1,4-4-5,0-18-14,0-3-38,0-2 58,14 1 2,7 6-2,4 6 0,0 9 1,4 5-1,-3 0 0,-2 23-2,-3 12-10,-8 11 7,-9 1 5,-4-1 0,-9 3 6,-24-1-3,-12-6 4,-3-6-5,2-10-2,11-12 0,8-5 0,10-9 5,13 0 1,4 0 18,0-7-5,15-7-7,12 3-3,7 6 9,7 3-5,-1 2 2,-2 0-12,-4 5-3,-6 16-1,-5 1-54,-5-2-112,-9-8-111</inkml:trace>
  <inkml:trace contextRef="#ctx0" brushRef="#br0" timeOffset="91633.7315">6239 9784 993,'0'0'62,"0"0"-58,0 0 24,166 23-10,-106 31 32,-9 21-25,-7 13-11,-20 10-10,-17-1-3,-7-9 4,-9-12-5,-20-15-12,-5-16-22,5-21-38,2-20-67,12-6-108,9-42-195</inkml:trace>
  <inkml:trace contextRef="#ctx0" brushRef="#br0" timeOffset="91839.8219">6986 9849 1116,'0'0'41,"0"0"17,0 0-22,0 0-21,-109 136 19,83-61-13,7 9-10,1 3-10,7-7 2,11-6-3,0-12-14,2-12-42,25-16-45,4-19-100,2-15-214</inkml:trace>
  <inkml:trace contextRef="#ctx0" brushRef="#br0" timeOffset="92168.3403">7146 10101 913,'0'0'44,"0"0"-39,0 0 24,172-81-28,-108 65 3,-9 9-4,-14 7 0,-16 0-2,-14 0-6,-9 19-16,-2 3 2,0 6 22,-27 7 2,-6 2 2,-9 1 1,-3 1-4,-5-1 14,4-4 2,8-5 18,7-5 1,15-4-6,9-8-15,7-1-10,0-3-5,9 2-5,28-4 5,15-6-2,18 0-5,0-2-128,0-14-247</inkml:trace>
  <inkml:trace contextRef="#ctx0" brushRef="#br0" timeOffset="92305.7929">7672 10328 1039,'0'0'70,"0"0"-65,0 0-10,122-29-63,-48 5-70,-3-4-233</inkml:trace>
  <inkml:trace contextRef="#ctx0" brushRef="#br0" timeOffset="92528.7892">8203 10076 857,'0'0'228,"0"0"-179,0 0 44,0 0-82,0 0-11,0 0 1,-12 90 2,-1-35 8,-1 1-5,5-8-1,9-10-5,0-8-1,0-10 1,25-6-6,13-11-4,11-3 10,3 0-2,-4-19-58,-3-6-97,-11-1-230</inkml:trace>
  <inkml:trace contextRef="#ctx0" brushRef="#br0" timeOffset="92687.9189">8433 10226 1082,'0'0'17,"0"0"40,0 0-46,0 0-6,-8 139 6,10-86-10,1 5-1,-3 3-11,0-6-108,-13-19-217</inkml:trace>
  <inkml:trace contextRef="#ctx0" brushRef="#br0" timeOffset="92934.7295">8463 10069 1145,'0'0'19,"0"0"28,168-13-14,-97 51-12,-3 18 15,-9 15-22,-21 10-3,-21 14-7,-17 3 3,-22 3 2,-29-5 3,-13-10-5,-13-13 4,1-18-8,-1-15-3,8-15-11,13-20-69,16-5-114,15-21-234</inkml:trace>
  <inkml:trace contextRef="#ctx0" brushRef="#br0" timeOffset="93450.2278">9574 8770 199,'0'0'674,"0"0"-663,0 0 110,0 0-70,0 0-39,133-19 6,-46 8-11,0 6-7,-12 5-65,-19 0-211,-29 4-129</inkml:trace>
  <inkml:trace contextRef="#ctx0" brushRef="#br0" timeOffset="93591.7847">9538 9039 816,'0'0'10,"0"0"148,0 0-108,0 0-31,140-1 13,-50-10-32,-4 9 0,-15 2-212,-19 0-276</inkml:trace>
  <inkml:trace contextRef="#ctx0" brushRef="#br0" timeOffset="94488.6302">12047 8365 870,'0'0'20,"0"0"65,0 0 26,0 0-103,0 0 21,-80 155 25,42-77-14,-2 0-18,5-1-11,4-5-10,4-6 4,2-10-5,8-10-11,5-10-76,10-14-134,2-16-148,0-6-154</inkml:trace>
  <inkml:trace contextRef="#ctx0" brushRef="#br0" timeOffset="94684.4498">12030 8360 711,'0'0'34,"0"0"152,0 0-139,0 0 1,114 98 1,-101-34-17,-4 3-7,0-2-14,-2-2-8,-1-3-2,-4-6-1,-2-6-20,0-8-85,0-4-103,0-10-64,-18-12-166</inkml:trace>
  <inkml:trace contextRef="#ctx0" brushRef="#br0" timeOffset="94855.9354">11731 8879 786,'0'0'16,"0"0"135,123-51-114,-21 34-26,18 3 13,1 6-14,-14 6-10,-22 2-7,-30 0-162,-26 10-132,-29 0-127</inkml:trace>
  <inkml:trace contextRef="#ctx0" brushRef="#br0" timeOffset="95132.847">10986 9191 803,'0'0'14,"0"0"-5,148 67 101,-12-44-39,37-6 22,35-3-31,26-4-19,11-2-4,9 1-5,-2-2-11,-9-2 1,-18-2-21,-37-3-3,-41 0 0,-58 0-3,-49 0-16,-40 0-61,-38 0-108,-53 0-45,-34 4-169</inkml:trace>
  <inkml:trace contextRef="#ctx0" brushRef="#br0" timeOffset="95388.5025">11318 9639 879,'0'0'50,"-126"48"39,57 5 16,4 17-54,5 10 22,17 6-32,16-5-20,22-6-13,5-9-7,19-10-1,17-8 0,3-10-15,2-9-74,-3-17-121,-5-12-270</inkml:trace>
  <inkml:trace contextRef="#ctx0" brushRef="#br0" timeOffset="95716.6597">11417 9895 936,'0'0'14,"0"0"-11,178-51 15,-104 47-12,-7 4-5,-16 0-1,-12 11-3,-15 7-3,-20 5-26,-4 3 20,-9 4 12,-30 2 10,-9-1-4,-10 1 17,-4-1 5,-1 1 4,5-2-3,13-4-9,12-3 8,16-3-10,14-4-15,3-2-3,29-5 0,24-4 13,15-5-3,3 0-10,0 0-8,-4 0-140,-7-13-107,-7-4-215</inkml:trace>
  <inkml:trace contextRef="#ctx0" brushRef="#br0" timeOffset="95884.7226">12188 9951 263,'0'0'685,"0"0"-675,0 0 103,0 0-96,0 0-3,-13 106 7,10-59-11,3 3-8,0 1-2,-2 0-19,-2 0-108,-4-3-189,-2-12-108</inkml:trace>
  <inkml:trace contextRef="#ctx0" brushRef="#br0" timeOffset="96033.5699">11979 10287 658,'0'0'311,"0"0"-308,0 0 33,139-105-30,-40 77-6,-1 2 0,-11 6-104,-18 2-310</inkml:trace>
  <inkml:trace contextRef="#ctx0" brushRef="#br0" timeOffset="96488.9769">12714 10022 721,'0'0'89,"0"0"-74,0 0 31,0 0-33,0 0 6,0 0-5,-111 109-7,91-102-3,2-7 1,2 0 0,7-6 7,8-18-2,1-4-4,0-2-5,6 0 3,19 7 17,1 4 3,5 9-11,0 10 1,0 0-10,-2 12 2,-2 14-6,-4 11 0,-7 0 4,-10 3-4,-6 4 1,0 0 0,-10-3 0,-23-1 4,-7-8-5,-4-6 1,-1-6 1,10-10 0,4-8 0,10-2 2,6 0 1,9-7 0,6-5-2,0 5 4,0 5 28,0 2-6,9 0-24,17 0 13,3 9-2,2 10-9,-2 5-7,-5 3-2,1-2-66,-5-4-105,-2-16-214</inkml:trace>
  <inkml:trace contextRef="#ctx0" brushRef="#br0" timeOffset="96716.9578">13019 9918 954,'0'0'37,"0"0"-19,121 84 69,-69-22-33,-9 6-1,-10 3-20,-21 7-18,-12 4-11,-12 2-4,-36 0 4,-10-5-4,-6-12-7,4-12-13,1-15-36,20-16-42,16-20-80,23-8-120</inkml:trace>
  <inkml:trace contextRef="#ctx0" brushRef="#br0" timeOffset="97128.814">14553 8816 1019,'0'0'7,"0"0"34,0 0-17,0 0 0,-16 160-3,16-100-7,0 1-12,0-1-2,0 1-31,0 2-86,-2-10-143,-9-5-141</inkml:trace>
  <inkml:trace contextRef="#ctx0" brushRef="#br0" timeOffset="97278.4447">14261 9247 748,'0'0'134,"0"0"-124,134-73 22,-23 49-25,26 0-7,6 2-15,-6 1-155,-14-2-130</inkml:trace>
  <inkml:trace contextRef="#ctx0" brushRef="#br0" timeOffset="97444.8004">15494 8782 905,'0'0'46,"0"0"11,0 0 57,0 0-111,0 0 5,-14 107 2,14-52-6,0 4-4,0 2-10,0-1-89,0-2-161,-11-10-167</inkml:trace>
  <inkml:trace contextRef="#ctx0" brushRef="#br0" timeOffset="97816.6766">15430 8909 788,'0'0'5,"116"-66"74,-39 54-4,4 12-55,-15 2 18,-24 25-27,-28 14-11,-14 2-8,-37 1 8,-24-5-1,-6-5-4,2-10-7,17-8 11,17-6 2,17-7 1,14-3 2,0 0-4,31 0 0,18 0 0,12 0 7,5 0 11,1 0 0,-5 8 7,-10 3 12,-21 1-7,-16-1 4,-15 1-25,-15 4 0,-35 6 28,-16 0-16,-9 2-18,0-2-3,10-3-15,14-5-49,12 1-64,9 3-96,6-2-114</inkml:trace>
  <inkml:trace contextRef="#ctx0" brushRef="#br0" timeOffset="98073.2477">15046 9668 998,'0'0'41,"138"-5"-29,0-1 41,43 0-3,33 0 17,22 2-7,7-1-26,-11 2-1,-13 1-16,-32 0-4,-36-3-4,-43 3-6,-46-3-3,-36 3 0,-21 0-21,-5 2-45,-9 0-90,-18 0-102,-11 0-235</inkml:trace>
  <inkml:trace contextRef="#ctx0" brushRef="#br0" timeOffset="98494.8232">15064 10011 917,'0'0'70,"0"0"-39,0 0 52,0 0-35,-143 141 23,96-69-27,7 3-18,13-2-13,14-1-10,13-9 0,2-6-3,36-13-3,14-12-19,8-12-73,0-18-148,-8-2-365</inkml:trace>
  <inkml:trace contextRef="#ctx0" brushRef="#br0" timeOffset="98874.9693">15190 10215 624,'0'0'296,"0"0"-275,0 0-13,175-59 3,-109 59-7,-6 0-1,-11 0-3,-10 3-1,-15 4-12,-12 3-24,-6 0-16,-6 0-23,0 1 43,0-1 24,-2-1 9,-14 5 3,-8 2-3,-5 5 5,-12 3-4,-3 3 2,-3 5 2,1-3 9,8-3 14,7-2-1,15-4 10,7-3 8,9-3-17,0 3-2,0 0 15,17-6 10,17 0-14,9-7-7,8-3-24,6-1-6,1 0-36,0 0-154,-4-5-128,-10-10-270</inkml:trace>
  <inkml:trace contextRef="#ctx0" brushRef="#br0" timeOffset="99003.7307">15806 10469 822,'0'0'68,"0"0"-53,0 0 34,0 0-49,177-58-8,-109 50-160,-10-2-184</inkml:trace>
  <inkml:trace contextRef="#ctx0" brushRef="#br0" timeOffset="99248.4465">16330 10251 848,'0'0'22,"0"0"122,0 0-108,0 0-33,0 0 19,0 0 0,-22 121-12,10-78 4,-1 1 0,4-6-4,6-6-2,3-10-5,0-8 4,27-8-6,23-6 10,12 0 2,11 0-13,4-16 0,-12 0-55,-1 2-100,-17-1-154,-17-5-172</inkml:trace>
  <inkml:trace contextRef="#ctx0" brushRef="#br0" timeOffset="99415.7708">16609 10372 742,'0'0'106,"0"0"-39,0 0 5,0 0-27,-33 143 9,33-94-36,8-3-8,-3-1-10,-5 0-2,0-5-101,0-13-161,0-14-192</inkml:trace>
  <inkml:trace contextRef="#ctx0" brushRef="#br0" timeOffset="99677.7031">16803 10004 1028,'0'0'0,"174"0"55,-66 44-4,-2 21 9,-15 11 0,-26 12-43,-34 4-7,-31 3-6,-21-6-1,-50-2 15,-24-9 10,-9-8-7,9-14-6,17-15-12,25-16 1,21-9-4,22-10-12,10-6-72,7 0-92,21-20-258</inkml:trace>
  <inkml:trace contextRef="#ctx0" brushRef="#br0" timeOffset="100584.7866">9518 11798 1006,'0'0'44,"0"0"-9,0 0 27,0 0-43,-52 132 11,27-61-4,4 1-20,0 1-3,1-7 0,3-11-3,-2-6-25,7-14-106,0-14-135,3-17-64</inkml:trace>
  <inkml:trace contextRef="#ctx0" brushRef="#br0" timeOffset="100777.7463">9531 11843 465,'0'0'412,"0"0"-367,0 0 49,0 0-85,0 0 19,58 104 9,-42-41-20,-1 2-2,-3 3-10,-8-2-5,-4 4-8,0-9 7,0-1-110,-4-5-66,-13-13 6,-2-14-137</inkml:trace>
  <inkml:trace contextRef="#ctx0" brushRef="#br0" timeOffset="100927.6586">9341 12298 154,'0'0'787,"0"0"-781,0 0 34,0 0-40,0 0-1,181-66-59,-107 55-160,-5-6-148</inkml:trace>
  <inkml:trace contextRef="#ctx0" brushRef="#br0" timeOffset="101097.7254">9948 12151 922,'0'0'123,"0"0"-121,0 0 29,114-22-31,-54 16 0,0 5-21,-8 1-126,-10 0-124,-18 0-102</inkml:trace>
  <inkml:trace contextRef="#ctx0" brushRef="#br0" timeOffset="101249.5721">9968 12332 865,'0'0'83,"0"0"-77,0 0 42,0 0-29,0 0-38,179 0 9,-92-14-213,-11-4-346</inkml:trace>
  <inkml:trace contextRef="#ctx0" brushRef="#br0" timeOffset="101446.5196">10878 11927 1143,'0'0'1,"0"0"-1,0 0 5,-19 120-3,19-66 1,3-1-2,-3-3-1,0 0-25,0-4-84,-11-2-103,-8-10-102</inkml:trace>
  <inkml:trace contextRef="#ctx0" brushRef="#br0" timeOffset="101656.7969">10450 12610 946,'0'0'76,"0"0"-71,0 0 48,160 0-13,-40 0 15,19-5-22,1-9 6,-5-1-14,-21 1 6,-29 2-13,-27 5-17,-29 1-1,-20 6-47,-9 0-115,-27 0-252</inkml:trace>
  <inkml:trace contextRef="#ctx0" brushRef="#br0" timeOffset="101957.5781">11003 12739 977,'0'0'78,"0"0"-74,-1 125 76,1-57-37,0 9-12,-2 8-7,-4 0-5,-5-8-8,11-14 1,0-22-10,13-14-1,24-19-1,10-8 3,9-6 3,-3-30-3,-7-5 6,-17 0 0,-17 9-1,-12 3 14,0 10 11,-26 8-16,-18 10-17,-15 1 0,-1 19-10,6 22-45,13-1-103,16-7-372</inkml:trace>
  <inkml:trace contextRef="#ctx0" brushRef="#br0" timeOffset="102473.8283">9000 14142 875,'0'0'226,"0"0"-198,0 0 78,0 0-89,0 0-15,0 0-1,36 99 2,-32-39-1,-4 6-2,0 3-90,0-10-120,-14-6-171</inkml:trace>
  <inkml:trace contextRef="#ctx0" brushRef="#br0" timeOffset="102884.4851">9065 14145 998,'0'0'4,"0"0"42,156-30-14,-102 34-19,-22 22-13,-15 9-6,-17 6 1,-14-1-3,-30 0 6,-16-2 4,-5-8 5,3-4-5,9-12 3,17-10-2,15-2 2,17-2 0,4 0 8,9 0-7,26-10 9,12-4 2,4 6 8,3 8 2,-3 0-3,-9 3-2,-11 19-9,-12 7-13,-16 5 2,-3 3 1,-19-4 9,-26 1 0,-13-8-1,-2-5 0,2-7-3,2-5-7,12-4-1,12-5 0,10 0-1,14 0-38,8-10-71,0-12-142,30-4-444</inkml:trace>
  <inkml:trace contextRef="#ctx0" brushRef="#br0" timeOffset="103057.6424">9899 14408 1111,'0'0'6,"0"0"2,156-61-8,-78 51 0,-1 2-63,-14 8-221,-21 0-164</inkml:trace>
  <inkml:trace contextRef="#ctx0" brushRef="#br0" timeOffset="103215.9016">9935 14592 1066,'0'0'41,"0"0"7,0 0-33,113-28-15,-26 16-34,0-4-187,-4-4-228</inkml:trace>
  <inkml:trace contextRef="#ctx0" brushRef="#br0" timeOffset="103396.2489">10809 14217 1148,'0'0'22,"0"0"30,0 0-39,0 0-11,0 0 1,0 147 1,0-98-4,-3 6-17,-11-7-104,2-12-104,4-13-122</inkml:trace>
  <inkml:trace contextRef="#ctx0" brushRef="#br0" timeOffset="103576.4555">11024 14217 1035,'0'0'50,"0"0"81,0 0-113,0 0-14,0 0-4,0 108 2,0-68-1,0 3-1,0-3-32,0-3-79,0 2-131,0-9-96</inkml:trace>
  <inkml:trace contextRef="#ctx0" brushRef="#br0" timeOffset="103806.0195">10541 14770 1038,'0'0'69,"0"0"-61,0 0 53,223-8-29,-74-5 3,11-10-7,-6 1-9,-20 0 2,-27 2 0,-27 8-20,-30 2-1,-24 6-26,-19 1-64,-7 3-110,-31 0-159</inkml:trace>
  <inkml:trace contextRef="#ctx0" brushRef="#br0" timeOffset="104114.4142">11056 14857 776,'0'0'308,"0"0"-297,0 0 66,-4 131-22,4-72-26,-10 1-7,-3 5-5,-3-1 3,3-9-14,9-4 1,4-10-6,0-16-1,21-9 0,20-10-4,13-6 4,1-8 10,-6-19-7,-15 1 2,-16 5 9,-16 5 13,-2 4 6,-12 4-17,-23 1-16,-9 7 0,-4 0-28,1 0-59,5 15-161,3-10-631</inkml:trace>
  <inkml:trace contextRef="#ctx0" brushRef="#br0" timeOffset="114922.7643">3078 15415 869,'0'0'60,"0"0"-53,0 0 8,0 0-15,0 0 0,0 0 28,0 0-2,0 0-11,-60 51 10,34-44-8,4-4-7,3-3-2,7 0 7,8 0 1,4-14 0,0-7-1,6-5-12,25-3 0,6 3-3,3 8 0,2 4-2,-4 11 2,0 3-1,-7 12-6,-6 20 2,-15 8 2,-10 13-2,-4 1 5,-35 5 0,-13-6 8,-10-4-4,-3-9 6,5-12-7,4-6 2,7-12 1,13-6-1,7-4 3,14 0 2,10 0-1,5-11 0,0-1 2,10 3-9,20-2 3,4 11 6,2 0-4,3 0 6,-2 15-3,-6 2-5,-5 6-3,-4 0 0,-6 4-2,-1-1-22,-3-4-56,1-4-70,3-9-193,-3-9-124</inkml:trace>
  <inkml:trace contextRef="#ctx0" brushRef="#br0" timeOffset="115259.7865">3374 15596 890,'0'0'141,"0"0"-140,0 0 27,163-35-3,-97 26-11,3 9-7,-16 0 2,-14 0-9,-18 0-2,-13 5-9,-8 8-3,0 10-2,-31 3 16,-11 2 13,-10 4 4,-1 1 4,2-4 0,3 0 11,9 0-10,6-3-4,12-3-6,14-9-4,7-1-6,0-1 2,23 0 0,19-2 1,11-6 5,14-4-10,2 0-34,3 0-97,-3-14-140,-15-11-218</inkml:trace>
  <inkml:trace contextRef="#ctx0" brushRef="#br0" timeOffset="115441.6527">4141 15552 985,'0'0'206,"0"0"-166,0 0 22,0 0-46,0 0-15,0 0 2,2 93 4,-2-47-2,0 1-4,0 5-1,0-5-34,0 3-58,-4-10-107,-10-4-160,-1-9-147</inkml:trace>
  <inkml:trace contextRef="#ctx0" brushRef="#br0" timeOffset="115605.6586">3954 15851 671,'0'0'541,"0"0"-540,0 0 15,0 0-6,154-102-7,-67 80-3,-10 4-34,-12 9-156,-16-4-207</inkml:trace>
  <inkml:trace contextRef="#ctx0" brushRef="#br0" timeOffset="115964.7285">4654 15520 890,'0'0'163,"0"0"-155,0 0 52,140-44-43,-97 44-11,-6 0 2,-12 18-8,-15 4-5,-10 9-4,-6 1 9,-31 0 8,-6-5 4,1-6-1,8-7-5,12-8-3,11-2 4,11-1-6,0-3 1,7 0-1,28 0 1,10 0 4,3 1 13,0 7 11,-15-3 1,-10 7-10,-16-3 6,-7 5-10,0 4-10,-28 12 9,-19 3-5,-8 2-5,-6-7-4,1-6-2,7-3-33,1-7-47,6-4-61,3 2-275</inkml:trace>
  <inkml:trace contextRef="#ctx0" brushRef="#br0" timeOffset="116348.7237">2189 16150 1067,'0'0'6,"0"0"5,0 0-10,129 10 26,2-2 26,49-2 14,55 2-31,41 1-3,40 8-11,28 1-5,22 5-9,21-6-5,1-2-2,0-1 4,-20-7-2,-36 2 7,-44-9 7,-52 0 9,-54-9 2,-50-5-7,-44 2-16,-42 6-5,-42 2-51,-21 4-91,-75-4-244</inkml:trace>
  <inkml:trace contextRef="#ctx0" brushRef="#br0" timeOffset="116754.263">2315 16441 1193,'0'0'31,"0"0"-19,0 0 30,-142 94-26,100-31-1,3 2 7,13-2-9,10 1-10,16-2-3,0-4-8,0-4-59,18-6-62,4-12-195,0-14-221</inkml:trace>
  <inkml:trace contextRef="#ctx0" brushRef="#br0" timeOffset="117069.3622">2447 16740 1056,'0'0'40,"0"0"-35,163-63 28,-92 56-20,-6 0-7,-14 7-6,-16 0-2,-17 0-3,-17 19-24,-1 3-15,-19 10 44,-23 4 9,-9 0 6,-5 0-8,2-2 11,8-6 12,3-5 5,13-2 3,14-7-15,8-2-10,8-1-13,0 1-1,29-3 1,21-5 2,14 0-2,15-4-11,3 0-67,-2 0-149,-9-17-310</inkml:trace>
  <inkml:trace contextRef="#ctx0" brushRef="#br0" timeOffset="117226.742">3240 16808 1146,'0'0'63,"0"0"-39,0 0 1,0 0-24,0 0-1,0 0 5,0 138-5,-4-94 0,-3 4-20,-1 7-79,-6-6-162,-3-5-180</inkml:trace>
  <inkml:trace contextRef="#ctx0" brushRef="#br0" timeOffset="117382.9089">2991 17093 469,'0'0'700,"0"0"-700,0 0 0,158-94 4,-60 68-4,-2-1-30,-16 1-147,-20 6-251</inkml:trace>
  <inkml:trace contextRef="#ctx0" brushRef="#br0" timeOffset="117789.0464">3711 16842 729,'0'0'164,"0"0"-145,0 0 32,0 0-31,0 0-14,-137 104 1,115-96-2,7-8 0,6 0 1,7 0-6,2-22 0,0 0-11,13-5 7,14 6 1,0 11 3,4 2 9,2 8-6,-5 0 0,0 12 2,-7 10-3,-10 6-2,-11 7 8,0 0 0,-7 1 11,-28-8-4,-4-2-8,-3-3 6,1-14-10,8-1 2,11-8 4,8 0 2,8 0 0,6 0 14,0 0 14,2 0-29,24 0-7,10 0-2,4 0 3,-1 5-4,-3 12-1,-1 9-25,-11 6-134,-13-6-174,-11-7-322</inkml:trace>
  <inkml:trace contextRef="#ctx0" brushRef="#br0" timeOffset="118029.7255">3936 16663 1195,'0'0'20,"0"0"-6,149-7 14,-80 42-17,-1 18 11,-18 11-12,-16 6-5,-25 6-4,-9 1-1,-22 3 0,-30-8 3,-8-2 7,-3-16-9,5-18-1,14-10-38,11-21-49,15-5-96,18-31-207,0-22-57</inkml:trace>
  <inkml:trace contextRef="#ctx0" brushRef="#br0" timeOffset="118223.415">4628 16767 494,'0'0'710,"0"0"-706,0 0 23,-117 102 26,79-42-25,11 1-5,7-3-9,7-8-10,11-6-2,2-3-2,0-12-5,21-6-51,12-5-49,-2-18-109,-2 0-328</inkml:trace>
  <inkml:trace contextRef="#ctx0" brushRef="#br0" timeOffset="118544.2354">4762 16936 261,'0'0'833,"0"0"-828,0 0-3,152-62 13,-98 57-12,-9 5 1,-14 0-1,-15 0-3,-10 14-4,-6 5-2,-6 11 6,-28 6 10,-16 0 12,-8 5-4,3-7 0,6-2 2,7-6 3,11-7 9,11 2-9,8-12-7,7 0-2,5-4-6,0 0-8,17-1 5,21-4-2,17 0 6,7 0-9,1-14-52,-7-8-99,-14 3-280</inkml:trace>
  <inkml:trace contextRef="#ctx0" brushRef="#br0" timeOffset="118673.687">5201 17138 902,'0'0'1,"0"0"-1,146-59-7,-86 32-157,-6 6-105</inkml:trace>
  <inkml:trace contextRef="#ctx0" brushRef="#br0" timeOffset="118890.0269">5605 16946 805,'0'0'184,"0"0"-86,0 0-14,0 0-46,0 0-9,0 0 3,-35 124-6,17-79-9,3-6-9,6-2 5,6-5-9,3-11-3,0-2 2,22-5 4,19-10-4,12-4 0,11 0-3,-1-14-9,-3-9-35,-9-2-54,-6 1-143,-13 2-290</inkml:trace>
  <inkml:trace contextRef="#ctx0" brushRef="#br0" timeOffset="119042.0483">5869 17096 1001,'0'0'60,"0"0"43,0 0-31,-31 104-52,26-63-14,0 3-2,-6 0-4,-6 1-49,-6 1-143,1-11-260</inkml:trace>
  <inkml:trace contextRef="#ctx0" brushRef="#br0" timeOffset="119289.7286">5983 16950 1150,'0'0'24,"0"0"-7,171-18 26,-107 32-29,-10 22 4,-16 16 2,-14 17-13,-17 5 2,-7 12 8,-29 2 10,-22-6-11,-7-3-4,-2-19-1,0-8-6,6-11-5,4-15 0,9-9-52,6-17-133,14 0-429</inkml:trace>
  <inkml:trace contextRef="#ctx0" brushRef="#br0" timeOffset="119664.8404">7964 16547 1040,'0'0'25,"0"0"-18,138-4 42,-62-4-39,-3 0-10,-19 8-110,-26 0-323</inkml:trace>
  <inkml:trace contextRef="#ctx0" brushRef="#br0" timeOffset="119819.689">7941 16758 1037,'0'0'146,"0"0"-140,0 0 52,0 0-41,130 0-7,-35 0 4,2 0-13,-13 0-1,-19 0-133,-24 0-391</inkml:trace>
  <inkml:trace contextRef="#ctx0" brushRef="#br0" timeOffset="120946.74">10597 15913 572,'0'0'487,"0"0"-406,0 0 39,0 0-59,0 0-44,0 0-6,-10 109 3,0-56 0,1 5-11,-3-5-3,4 1-17,-3-6-57,-3-4-95,-3-6-210,-6-11-280</inkml:trace>
  <inkml:trace contextRef="#ctx0" brushRef="#br0" timeOffset="121199.8906">9849 16641 1052,'0'0'20,"0"0"-8,159 10 77,-14-2-36,25-8-21,19 0 1,11 0-6,3 0 5,3 0-8,-11 4-3,-14-4-13,-23 0-4,-28 0-3,-39 0-1,-35 0-11,-32-4-28,-24-4-48,-17 4-77,-46 4-293</inkml:trace>
  <inkml:trace contextRef="#ctx0" brushRef="#br0" timeOffset="121614.6077">10110 16906 1030,'0'0'101,"0"0"-89,0 0 80,0 0-68,0 0-21,0 0 7,-11 81 16,11-20 2,-6 10-7,-12 1-9,2 0-8,3-6-1,8-12-3,5-17 0,0-16 0,7-7-4,17-14-2,10 0-10,2-23 10,-7-8-1,-12-5 7,-15 4 1,-2 10 1,-8 4 0,-21 10-1,-6 8-2,-8 0-17,3 0-50,2 0-94,10 0-174,15 0-196</inkml:trace>
  <inkml:trace contextRef="#ctx0" brushRef="#br0" timeOffset="121815.804">10496 16910 1207,'0'0'34,"0"0"-21,0 0 47,-95 160-27,79-93-18,2-7 1,3-4-10,7-7-5,4-3-1,0-7 0,0-6-24,22-4-52,-2-7-112,-2-15-213</inkml:trace>
  <inkml:trace contextRef="#ctx0" brushRef="#br0" timeOffset="122129.7045">10670 17119 1009,'0'0'33,"0"0"-32,181-61 68,-106 55-60,-13 2-4,-21 4-5,-16 0-12,-21 10-8,-4 11 10,-2 3 10,-30 6 12,-9-2 10,-4 6 12,-5-2 5,2 4-13,5-4 7,8-2-9,12-4-2,12-8 0,11 0-13,0 1-8,34-10 2,17-4-1,14-5-2,-1 0-36,3-5-67,-7-13-151,-13-5-236</inkml:trace>
  <inkml:trace contextRef="#ctx0" brushRef="#br0" timeOffset="122290.279">11350 17137 1004,'0'0'158,"0"0"-80,0 0-9,0 0-49,0 0 1,2 116-14,-2-74-5,0 6-2,0 3-40,-8 0-51,-6 7-108,-4-9-194</inkml:trace>
  <inkml:trace contextRef="#ctx0" brushRef="#br0" timeOffset="122440.7313">11163 17406 995,'0'0'0,"116"-67"0,-21 35-10,11 2-22,-4 6-194,-13 6-99</inkml:trace>
  <inkml:trace contextRef="#ctx0" brushRef="#br0" timeOffset="122858.64">11925 17195 805,'0'0'155,"0"0"-105,0 0 43,0 0-70,0 0-15,0 0-7,-102 46-1,83-46 0,6 0-2,11-6-6,2-17-22,0 2 10,15-5 16,14 3 4,4 5 0,4 5 2,-1 5 5,1 8 9,-1 0 2,-3 17 0,-6 14 2,-11 9 1,-12 4-4,-4 2 0,-8 2-8,-31 2 0,-11-2-5,-8-8-1,2-8-1,6-18-1,13-10 1,14-4 1,14-4 1,9-15 2,3-4 4,28 7 1,6 6 7,11 6 0,0 4 1,-1 0-5,-6 8-11,-5 7-3,-13 7-33,-7 0-51,-11-8-217,-5-10-353</inkml:trace>
  <inkml:trace contextRef="#ctx0" brushRef="#br0" timeOffset="123071.3703">12340 17052 1052,'0'0'120,"0"0"-108,131 32 92,-77 17-57,-9 13-25,-21 10-15,-20 9-3,-8 4-4,-47-1-4,-19-3-11,-12-14-4,4-18-2,9-14-11,17-15-40,30-20-190,22-15-471</inkml:trace>
  <inkml:trace contextRef="#ctx0" brushRef="#br0" timeOffset="123496.7515">13511 16124 917,'0'0'50,"0"0"97,0 0-39,0 0-89,0 0-9,0 0 24,4 88-13,0-42-18,-4 3 3,0-5-6,0 2-34,0-2-59,-14-4-106,-9-4-204</inkml:trace>
  <inkml:trace contextRef="#ctx0" brushRef="#br0" timeOffset="123645.6694">13229 16517 689,'0'0'376,"0"0"-363,0 0 75,0 0-65,183-98-18,-63 67-5,12 4-34,-7-4-117,-14 3-178</inkml:trace>
  <inkml:trace contextRef="#ctx0" brushRef="#br0" timeOffset="123834.6725">14578 15899 188,'0'0'1020,"0"0"-1017,0 0 41,0 0-13,0 0-20,-21 155-3,20-103-8,-6-2-2,3-2-59,-2-8-68,0-12-203,6-12-180</inkml:trace>
  <inkml:trace contextRef="#ctx0" brushRef="#br0" timeOffset="124006.0191">14740 15883 996,'0'0'110,"0"0"-59,0 0 24,0 0-46,0 0-6,34 107-12,-34-61-11,0 5-8,0 0-45,0 7-49,-11-5-124,-7-4-173</inkml:trace>
  <inkml:trace contextRef="#ctx0" brushRef="#br0" timeOffset="124230.6597">14234 16508 958,'0'0'77,"0"0"-73,121 0 90,3 0-45,26-5-25,15-13 13,4 0-7,-3-4 16,-5 0-5,-20 3-4,-26 5-28,-40 11-9,-37 3-41,-36 0-46,-12 0-108,-53 1-178</inkml:trace>
  <inkml:trace contextRef="#ctx0" brushRef="#br0" timeOffset="124552.5579">14475 16601 1142,'0'0'78,"0"0"-76,-18 120 90,18-51-54,0 7-26,-9-1-1,-15 6-6,-7-5-4,0-5 0,8-13-1,19-15 0,4-20 0,20-17-4,22-6-5,17-6 0,-1-29 4,-5 0-2,-13-2 3,-23 5 4,-17 6 0,-7 13 5,-36 9 3,-15-1-6,-7 5-2,7 0-11,13-3-40,18-4-36,22-5-111,5-6-229</inkml:trace>
  <inkml:trace contextRef="#ctx0" brushRef="#br0" timeOffset="124756.8992">14952 16758 1105,'0'0'97,"0"0"-65,0 0 62,-75 130-52,56-68-12,7 0 0,-2-4-15,5-4-11,5-1-3,4-7-1,0-6-30,2-1-25,13-8-35,6-7-103,-1-12-208</inkml:trace>
  <inkml:trace contextRef="#ctx0" brushRef="#br0" timeOffset="125099.9929">15200 16990 839,'0'0'231,"0"0"-230,126-58 55,-56 44-20,1 2-32,-7 6-4,-9 1 5,-22 5-4,-13 0 0,-13 0-1,-7 0 0,-2 20 1,-23 6 14,-11 6-2,-7-1-3,-1 5 5,-7 4-1,2 0 1,3-4 3,6-1 8,14-3 0,14-2-5,8-6-6,4-2-7,19-5-6,23-8-1,11-9-1,12 0-3,5 0-30,1-9-46,-8-14-106,-8-3-226</inkml:trace>
  <inkml:trace contextRef="#ctx0" brushRef="#br0" timeOffset="125296.0107">15983 16906 1004,'0'0'91,"0"0"-11,0 0-21,0 0-24,0 0-7,-1 116-15,1-90-8,0-8-2,0-5 0,-2-3-3,2-6-9,0-4-60,0 0-130,0 0-249</inkml:trace>
  <inkml:trace contextRef="#ctx0" brushRef="#br0" timeOffset="125714.2083">15651 17138 456,'0'0'171,"0"0"-23,0 0 20,0 0-98,0 0-22,0 0 4,28 0-11,-1 0-7,8 0-6,3 0-4,3 0-11,-3-1-8,-14-8-5,-14 9-2,-5-4-4,-5 0-25,0 4-21,-19-1-102,-6-3-178,-2 0-198</inkml:trace>
  <inkml:trace contextRef="#ctx0" brushRef="#br0" timeOffset="126008.9459">15942 16958 932,'0'0'168,"0"0"-154,0 0 34,0 0-8,0 0-25,3 126 6,-3-86-3,0 1 4,-14 3 9,-1-9-17,1 2-3,7-16-7,7-2-3,0-7 1,4-6 1,29-6-1,13 0 4,8 0-2,6 0-2,0-3-2,0-8 0,-5 2-6,-10 0-35,-14-5-66,-20-2-203,-11-3-253</inkml:trace>
  <inkml:trace contextRef="#ctx0" brushRef="#br0" timeOffset="126182.543">16173 17186 1069,'0'0'103,"0"0"-41,0 0 27,7 130-63,13-84-11,-3-7-8,-15 1-7,-2-3-8,-2-3-33,-19-10-70,-2-8-185,-1-14-327</inkml:trace>
  <inkml:trace contextRef="#ctx0" brushRef="#br0" timeOffset="126421.615">16399 16745 1181,'0'0'75,"158"-17"-44,-51 33 80,0 30-60,-17 24-22,-25 16 0,-28 8-5,-35 13-10,-11-1-1,-47-2-6,-12-16 6,-3-11-7,1-19-2,10-14-4,11-12-2,14-18-63,10-10-56,7-4-161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51:56.0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4054 784 881,'0'0'197,"0"0"-154,0 0 12,0 0-45,0 0-10,-52 144 0,36-67 2,1-6 8,9-8-6,6-13 1,0-10 1,16-12-4,15-10 0,7-12 5,8-6 9,8-12-5,2-26 8,-7-8 3,-11-8 6,-14-3 4,-17-7-24,-7 2-8,0 2-3,0 10-45,-7 18-24,5 14-98,2 8-121,0 3-214</inkml:trace>
  <inkml:trace contextRef="#ctx0" brushRef="#br0" timeOffset="194.8651">4698 735 709,'0'0'231,"0"0"-169,0 0 29,0 0-55,-44 116 10,15-49 5,2 1-31,7-2-8,9-1-3,11-9-9,0-6-2,6-9-28,25-6-79,5-13-81,-1-16-210</inkml:trace>
  <inkml:trace contextRef="#ctx0" brushRef="#br0" timeOffset="492.8921">4852 1015 1035,'0'0'53,"0"0"-53,0 0 0,148-48 2,-88 39 3,-3 7-3,-17 2-4,-15 0 0,-13 4-29,-12 15-12,0 8 21,-12 8 22,-20 0 9,-8 2 10,1-5 10,2-4 11,8-2-2,12-6-14,11-1-11,6-2-13,0-1 0,23-2 4,22-6-10,15-8 3,7 0-42,2-6-93,-11-18-220</inkml:trace>
  <inkml:trace contextRef="#ctx0" brushRef="#br0" timeOffset="675.7949">5520 800 938,'0'0'258,"0"0"-258,0 0 3,0 0-3,141 80 32,-97-30 0,-7 10-21,-18 5-11,-14 4-4,-5 6 3,-38-3-82,-24-4-129,-22-14-202</inkml:trace>
  <inkml:trace contextRef="#ctx0" brushRef="#br0" timeOffset="929.6106">3915 1731 837,'0'0'216,"0"0"-208,148 27-8,-4-21 96,35-6-19,24 0-22,-3-8-30,-7-10 1,-22-3-7,-20 0-8,-26 3-3,-26 6-8,-37 5-1,-28 2-36,-26 5-40,-8 0-91,-37 0-193</inkml:trace>
  <inkml:trace contextRef="#ctx0" brushRef="#br0" timeOffset="1243.8715">4625 2159 1072,'0'0'79,"0"0"-73,144 0-6,-50-6 17,-2 1-2,-19 5-13,-24 0-2,-27 14-34,-22 12-6,-2 8 26,-35 1 14,-8 6 12,-10-3 10,9-4 19,4-2-9,15-10 0,12-6-1,8-4-16,7 0-4,0 0-11,36 2 0,21-3 0,22-8 5,8-3-5,4 0-52,1-11-173,-8-18-290</inkml:trace>
  <inkml:trace contextRef="#ctx0" brushRef="#br0" timeOffset="1432.8016">6397 1502 1136,'0'0'132,"0"0"-132,149-64-1,-66 42 1,-4 6 0,-7 7-80,-25 7-225,-31 2-288</inkml:trace>
  <inkml:trace contextRef="#ctx0" brushRef="#br0" timeOffset="1583.7554">6399 1726 1160,'0'0'22,"0"0"-22,0 0 0,154 3 12,-53-10 1,1-13-13,-17 3-75,-30-4-302</inkml:trace>
  <inkml:trace contextRef="#ctx0" brushRef="#br0" timeOffset="2182.8271">9393 1071 656,'0'0'266,"0"0"-168,0 0 0,0 0-46,0 0-37,0 0-10,-16 34-4,12 2 4,-2 6 5,5 1-6,1 0-2,0 5-2,0 0-34,0 1-119,0-5-163,-4-13-138</inkml:trace>
  <inkml:trace contextRef="#ctx0" brushRef="#br0" timeOffset="2497.1446">8648 1680 758,'0'0'101,"0"0"-82,0 0 76,0 0-51,0 0-40,0 0 49,210 46 25,-61-34-22,34-2-1,29-3-21,14-2-6,14-2-9,0-2-3,-17-1-4,-23 0-5,-29 0 5,-33 0-8,-40-4-4,-36 0 0,-31 3-11,-24 1-44,-7 0-44,-56 0-85,-35 8-181</inkml:trace>
  <inkml:trace contextRef="#ctx0" brushRef="#br0" timeOffset="2948.8913">8619 2013 595,'0'0'307,"0"0"-178,0 0-43,0 0-57,0 0-29,0 0 0,-9 160 19,-7-76 24,-1-1-20,-1-5-13,7-8-3,7-10-4,4-11-3,0-14 1,20-12-1,9-11 0,4-11-5,1-1 5,-1-1 5,-11-20-1,-11-1 1,-8-1 2,-3 0 3,-5 1-8,-22 3-2,-6 7-13,-5 0-34,2 7-71,8 3-81,12-3-188</inkml:trace>
  <inkml:trace contextRef="#ctx0" brushRef="#br0" timeOffset="3171.7559">9219 2060 821,'0'0'362,"0"0"-353,0 0-8,0 0 11,-131 136-5,106-73 3,4 2 12,9-7-8,1-2 1,7-1-6,4-2-6,0 3-3,6-3-1,18-5-71,6-13-112,2-14-200</inkml:trace>
  <inkml:trace contextRef="#ctx0" brushRef="#br0" timeOffset="3539.6073">9366 2310 926,'0'0'122,"0"0"-122,0 0 0,145-56 11,-85 49-4,-3 4-5,-7 3 0,-15 0-2,-12 0 0,-10 0-1,-8 0-2,-5 0-4,0 0-9,0 3 16,0 11 0,-6 9 9,-19 3 4,-6 4-7,-8 4 8,-3 1-4,-1 0-2,9-3 2,8-6 2,13-5 5,9-5-9,4-4-2,0 1-6,22-1 4,20-3 0,10-4-4,12-5-1,7 0-73,3-5-143,-7-17-257</inkml:trace>
  <inkml:trace contextRef="#ctx0" brushRef="#br0" timeOffset="3722.352">10193 2244 742,'0'0'484,"0"0"-460,0 0-7,0 0-17,0 0-10,0 0 10,-3 119 0,-1-68 2,2-3 1,0 0-3,2-3-64,0-3-104,-4-10-168,-8-13-166</inkml:trace>
  <inkml:trace contextRef="#ctx0" brushRef="#br0" timeOffset="3878.1138">10020 2537 395,'0'0'743,"0"0"-743,0 0-3,168-75 3,-74 51 0,0 0-63,-14-1-191,-20-1-253</inkml:trace>
  <inkml:trace contextRef="#ctx0" brushRef="#br0" timeOffset="4349.2311">10768 2254 747,'0'0'152,"0"0"-148,0 0-4,0 0 6,0 0-4,0 0 3,-83 104-1,68-104 4,2 0 3,4 0 2,3-12 5,6-10 16,0-6-16,15 2-15,9 2-2,5 8 2,-2 6-3,2 7-3,4 3-4,-2 0 2,1 18 3,-3 6 2,-5 2 2,-8 6 2,-7 2 4,-9-1 3,-2 7-2,-29 3 4,-17-2-1,-10 7-8,-2-5 2,1-10-5,7-6 1,9-18 0,14-4 3,12-5 4,11 0 12,6-6 26,0-6-18,4 0-4,18 5-10,2 5 2,10 2-5,4 0 3,2 5-4,4 7-2,-7 1-9,-9 3-4,-6 3-58,-15-3-105,-5-8-250</inkml:trace>
  <inkml:trace contextRef="#ctx0" brushRef="#br0" timeOffset="4584.8939">11083 2194 1148,'0'0'29,"0"0"-22,154 53 5,-88-2 26,-5 11-8,-17 8-22,-20 4-7,-24 3 5,0 1-1,-39-6-1,-11-7 0,-4-7 0,2-12-4,2-8-7,1-11-52,9-15-119,2-12-245</inkml:trace>
  <inkml:trace contextRef="#ctx0" brushRef="#br0" timeOffset="5025.802">12391 1245 540,'0'0'518,"0"0"-463,0 0-55,0 0-6,0 0 6,13 120 9,-6-64 0,-5-1-8,0-3-2,1-2-80,-3-6-128,0-7-163</inkml:trace>
  <inkml:trace contextRef="#ctx0" brushRef="#br0" timeOffset="5175.8314">12244 1598 1107,'0'0'37,"0"0"-35,0 0 5,205-72-7,-95 55-3,3 0-191,-13-8-302</inkml:trace>
  <inkml:trace contextRef="#ctx0" brushRef="#br0" timeOffset="5363.687">13432 1083 210,'0'0'935,"0"0"-932,0 0-3,0 0 0,0 0 3,11 158 14,-11-98-12,0 2-5,0-8-39,-4-8-125,-3-15-214</inkml:trace>
  <inkml:trace contextRef="#ctx0" brushRef="#br0" timeOffset="5535.9712">13684 1131 1035,'0'0'158,"0"0"-158,0 0-17,0 0 16,0 0 1,0 148 5,0-97-5,0-5-89,0-3-84,0-6-151</inkml:trace>
  <inkml:trace contextRef="#ctx0" brushRef="#br0" timeOffset="5789.8892">13089 1734 967,'0'0'61,"0"0"-47,187 32 4,-35-30 44,33-2-11,16 0-20,5-5 4,2-3 15,-20-1-12,-33 6-25,-41 0-11,-51-1-2,-35 4-11,-28 0-39,-2 0-48,-42 0-77,-29 0-308</inkml:trace>
  <inkml:trace contextRef="#ctx0" brushRef="#br0" timeOffset="6133.5019">13031 1991 688,'0'0'448,"0"0"-436,0 0-5,-4 135-7,4-72 22,0 5-3,-10 5-8,-1-3-4,3-8-2,1-8 2,7-14-7,0-15 2,15-14-4,14-11 2,11 0 0,3-16 0,-3-14 7,-11 0-6,-14 2 7,-15 4-2,0 6 9,-29 4-15,-9 6 0,-5 2-6,4 2-44,5-1-75,11-6-197,13-7-362</inkml:trace>
  <inkml:trace contextRef="#ctx0" brushRef="#br0" timeOffset="6353.2811">13544 2034 1136,'0'0'17,"0"0"-13,-62 118 35,45-55 1,7 2-10,0-3-8,6-6-10,4-4-8,0-1 3,0-4-7,9-3-9,13-4-42,5-9-74,4-17-163,-2-14-163</inkml:trace>
  <inkml:trace contextRef="#ctx0" brushRef="#br0" timeOffset="6711.7782">13798 2215 942,'0'0'32,"0"0"-22,156-31 24,-82 23-12,-10 1-15,-13 5-3,-19 2-2,-13 0 1,-12 0-3,-7 0-8,0 0 8,0 14 6,-20 11 6,-6 3 3,-3 4-8,-7 2 0,-7 0 3,1 4 6,-1-1-2,8-6-6,13-7 6,6-6 11,12-2-13,4-4 0,0-2-7,22-2 9,18-4 7,12-4-8,4 0-8,3 0-5,-1-2-58,-7-8-130,-8-6-324</inkml:trace>
  <inkml:trace contextRef="#ctx0" brushRef="#br0" timeOffset="6862.8138">14404 2366 1013,'0'0'87,"0"0"-87,0 0-14,131-24-5,-59 8-106,-3-3-277</inkml:trace>
  <inkml:trace contextRef="#ctx0" brushRef="#br0" timeOffset="7115.7863">14854 2188 806,'0'0'145,"0"0"-89,0 0-46,0 0 0,0 0 16,-11 110 0,0-66-5,-2 0 4,-1-2 2,5-3-6,3-8-12,6-9-3,0-5 2,6-6 3,26-8 2,14-3 1,14 0-10,8 0-3,5-14-1,-6 0-33,-9-5-36,-15 3-85,-18 0-133,-19-1-123</inkml:trace>
  <inkml:trace contextRef="#ctx0" brushRef="#br0" timeOffset="7291.8815">15090 2354 837,'0'0'157,"0"0"-108,0 0 24,-9 113-14,17-76-14,5 3-27,-6-1-13,-4-3-4,-3-2-2,0-5-67,0-8-120,-3-11-217</inkml:trace>
  <inkml:trace contextRef="#ctx0" brushRef="#br0" timeOffset="7566.5323">15289 1983 643,'0'0'507,"0"0"-482,151-39-6,-76 58 19,-2 31-12,-5 22-6,-12 12-1,-18 4-1,-22 1 2,-16-3 5,-12-2-1,-34-5-3,-8-10 3,-4-12-3,2-15-7,12-14-7,11-12-2,8-13-5,7-3-43,3 0-37,-1-14-76,-4-15-296</inkml:trace>
  <inkml:trace contextRef="#ctx0" brushRef="#br0" timeOffset="8698.7248">5960 2428 119,'0'0'239,"0"0"-219,0 0-17,0 0-3,0 0 0,0 0 0,-45 2 1,41 3 17,-7-5 54,4 3 43,0-1-17,-2 2-23,1 0-8,-2 4-19,-3 3-15,5 3-12,-2-1-8,5 1-4,1-2 1,2-4 6,0-2 2,0-1 11,2-3-1,0-2 1,0 1-6,0-1 2,0 0-17,0 4-1,0-4-6,0 2 0,0-2 1,0 0 3,2 0 4,21 0 19,8 0 2,15-6-3,23-13-2,16-10-11,22-3-8,18-9-1,8 0-4,12-8 3,5 0-3,-7-2 0,-6 5-1,-2-4 3,-13 0 0,-13 2-3,-12-1 3,-26 16-3,-22 8-1,-20 9 1,-16 7-3,-13 0-7,0-1-50,-6 1-141,-22-5-228</inkml:trace>
  <inkml:trace contextRef="#ctx0" brushRef="#br0" timeOffset="9020.5405">7237 1622 701,'0'0'145,"0"0"-88,0 0 70,0 0-56,0 0-53,0 0-8,138-32 4,-62 32 6,11 0 1,11 11 2,-4 20-2,-7 5-8,-18 6-8,-24 0-3,-26 2-2,-19 9-5,-27 5 5,-35 11 1,-16 4-1,-5 1-1,8-8-81,9-8-67,16-9-161,13-19-388</inkml:trace>
  <inkml:trace contextRef="#ctx0" brushRef="#br0" timeOffset="10741.7628">3734 4277 1006,'0'0'116,"0"0"-113,0 0-1,0 0 3,0 0-5,-52 144 5,32-66 7,1-2-4,9-6-5,10-17 0,0-13 0,6-14 1,27-12 4,10-12-3,11-2 8,6-22 12,0-19 4,-7-8-6,-14-6-11,-20-6-2,-17 1-10,-2 5-14,-2 16-51,-15 12-83,0 13-219,9 8-173</inkml:trace>
  <inkml:trace contextRef="#ctx0" brushRef="#br0" timeOffset="10947.1617">4370 4271 945,'0'0'158,"0"0"-158,0 0 0,0 0 12,-64 145 23,25-72 9,4 2-26,9-5-4,9-8-7,14-8-7,3-6 0,17-12-14,19-14-74,4-11-143,0-11-180</inkml:trace>
  <inkml:trace contextRef="#ctx0" brushRef="#br0" timeOffset="11251.8403">4511 4499 1034,'0'0'78,"0"0"-67,0 0-4,145-56-2,-68 47-4,2 5 1,-12 4-1,-18 0-1,-22 0-4,-14 16-18,-13 4-11,0 7 9,-29 5 22,-11 3 2,-7-3 13,-2-2 15,4-4 6,10-3-1,10-6-6,14 1-8,11-2-15,0 0-3,22-2 1,21-3 3,13-8-5,5-3-16,4 0-87,-4 0-135,-17-20-263</inkml:trace>
  <inkml:trace contextRef="#ctx0" brushRef="#br0" timeOffset="11472.5799">5100 4316 1031,'0'0'116,"0"0"-100,0 0-6,0 0-8,146 51 0,-81 5 13,-11 9-8,-18 2 6,-12-2-1,-24-3-1,0-2-8,-31-6-2,-14-5-1,-4-5 0,3-12-11,7-8-98,14-14-145,10-10-283</inkml:trace>
  <inkml:trace contextRef="#ctx0" brushRef="#br0" timeOffset="11629.6628">5933 4717 1062,'0'0'64,"127"-37"-63,-40 21 4,1 4-4,-6 6-1,-20 6-140,-30 0-249</inkml:trace>
  <inkml:trace contextRef="#ctx0" brushRef="#br0" timeOffset="11779.6971">5967 4961 648,'0'0'417,"0"0"-366,0 0-19,0 0-15,0 0-7,114 0 7,-37 0-12,4 0-5,-10-8-126,-22-4-237</inkml:trace>
  <inkml:trace contextRef="#ctx0" brushRef="#br0" timeOffset="12467.797">8421 4499 384,'0'0'481,"0"0"-371,0 0-94,0 0 6,138-2 5,-56-6 12,1 2-18,-8 3-16,-16 3-1,-17 0-2,-20 0-2,-12 13-11,-10 8-2,-12 3 8,-30 5 5,-10 4 4,-8-3 6,0-1-5,4-4 6,3-1 3,8 0-5,16-6 2,14-4-1,15 2-3,0-1-4,31 2 0,23-1 10,13-3 0,6-5 4,9-7-14,3-1 2,-3 0-3,-8 0-2,-18 0-99,-25 0-167,-31 0-169</inkml:trace>
  <inkml:trace contextRef="#ctx0" brushRef="#br0" timeOffset="12871.6799">8035 5051 775,'0'0'62,"0"0"67,0 0-85,0 0-11,0 0-28,117 24 35,0 5 22,35-2-27,26 1-8,28-3-4,21-6-6,11-5-6,7 0-5,-4-5-6,-18-4 6,-29-1 2,-31-4 9,-41 0 0,-32 0-12,-37 0 1,-24 0-6,-20 0-2,-9 0-54,-37 0-67,-40 0-72,-37 0-232</inkml:trace>
  <inkml:trace contextRef="#ctx0" brushRef="#br0" timeOffset="13338.1621">7830 5456 650,'0'0'104,"0"0"84,0 0-69,0 0-94,0 0-11,0 0-1,2 78 20,-23-16 5,-2 10-20,-2 5-9,2-3-1,13-10-5,5-12-1,5-12-1,5-11 2,22-13-1,7-8 4,14-8 0,1 0-3,-4-19 6,-12-11-6,-12 0 1,-19-2 4,-2 1-5,-16 2-2,-24 5-1,-7 4-11,0 8-13,7 7-51,8-2-55,19 0-116,13-5-95</inkml:trace>
  <inkml:trace contextRef="#ctx0" brushRef="#br0" timeOffset="13571.7133">8467 5458 972,'0'0'29,"0"0"3,0 0 3,-98 111 22,72-44-9,-1 8-14,3 3-13,5-6 6,7-6-7,10-5-11,2-13-6,0-6-2,14-9-1,14-8-68,1-9-87,-3-16-199,-1 0-170</inkml:trace>
  <inkml:trace contextRef="#ctx0" brushRef="#br0" timeOffset="13921.535">8608 5692 953,'0'0'22,"0"0"-1,137-51 0,-69 39 12,-3 7-23,-11 5-10,-15 0-4,-18 0-26,-13 0 5,-8 7 4,0 7-5,-4 7 26,-17 8 6,-5-2 12,-5 4 5,0-2-9,-7 5 5,2-5 5,1 0-1,4-3 0,8-5-2,7-5 2,10-2-13,6-2-1,0 0-2,10-2-1,25-3 2,11-7 1,10 0-9,13 0-30,5-11-128,-7-7-182</inkml:trace>
  <inkml:trace contextRef="#ctx0" brushRef="#br0" timeOffset="14102.7192">9399 5733 534,'0'0'524,"0"0"-442,0 0-47,0 0-26,0 0-8,0 0 5,0 124-4,0-81-2,0 3-5,0-2-77,-8-2-76,-1-4-149,-7-7-118</inkml:trace>
  <inkml:trace contextRef="#ctx0" brushRef="#br0" timeOffset="14269.069">9206 6002 935,'0'0'51,"0"0"-9,0 0-18,0 0-19,154-63-5,-81 47-22,2-2-139,1-1-85,-9-6-146</inkml:trace>
  <inkml:trace contextRef="#ctx0" brushRef="#br0" timeOffset="14725.6515">10050 5753 733,'0'0'95,"0"0"15,0 0-95,0 0 23,0 0-21,0 0-11,-125 84-2,108-79 0,3-5 2,7 0 3,5-7 4,2-15-2,0-4-11,11-3 1,18 6 3,2 0-5,3 8 3,2 5-2,-5 5 1,0 5-1,-1 0 0,-4 9 0,-4 12-4,-4 8 1,-9 0 2,-9 2 2,0 3 2,-17 5-2,-26-1 3,-8-1 2,-9-3-2,4-6-2,13-11-1,14-9 3,14-8-2,11 0 17,4-2 18,0-8-16,8-3-11,23 8-2,3 3 21,5 2 3,2 0-3,-1 0-9,-2 13-8,-9 2-8,-9 3-4,-9-2-12,-9 0-89,-2-2-103,0-13-338</inkml:trace>
  <inkml:trace contextRef="#ctx0" brushRef="#br0" timeOffset="14957.6454">10371 5677 513,'0'0'464,"0"0"-408,137 26-22,-77 18 46,-5 12-22,-10 6-25,-14 7-16,-14-4-10,-17 3 0,0 3-3,-35 1 1,-16-2-3,-2-5 0,-3-14-2,2-12-28,8-17-49,5-18-76,8-4-168,1-31-263</inkml:trace>
  <inkml:trace contextRef="#ctx0" brushRef="#br0" timeOffset="15379.537">11509 4717 908,'0'0'81,"0"0"32,0 0-85,0 0-24,0 0 25,6 104-8,-6-58-15,0 1-2,0-2-4,0 3-25,0-2-94,0-2-113,-12-8-113</inkml:trace>
  <inkml:trace contextRef="#ctx0" brushRef="#br0" timeOffset="15536.7448">11252 5008 915,'0'0'51,"0"0"40,0 0-78,216-61-9,-89 41-3,1 4-1,-10 0-160,-18 0-301</inkml:trace>
  <inkml:trace contextRef="#ctx0" brushRef="#br0" timeOffset="15949.9737">12821 4489 891,'0'0'18,"0"0"19,146-36 14,-75 26-17,-8 4-10,-10 3-21,-22 1-1,-20 0-2,-7-1 2,-4 3 0,0-2 5,0 2 7,0 0-9,0 0-5,0 0 0,0 0 0,0 0 1,0 0 4,0 0 2,0 0 5,0 0 0,0 0-6,0 0-3,0 0 1,0 0 1,0 0 3,0 0-5,0 0-2,0 0-1,0 0 0,0 0-3,0 0-11,0 0-137,-11 0-114,-5 0-140</inkml:trace>
  <inkml:trace contextRef="#ctx0" brushRef="#br0" timeOffset="16323.7439">12308 4514 644,'0'0'154,"0"0"17,0 0-15,0 0-113,0 0-31,0 0-8,-2 46 9,-8-8 12,0 0-11,1 0-9,-1-2-2,1-3-3,6-1-1,3-9-50,0-7-110,0-7-122,3-9-120</inkml:trace>
  <inkml:trace contextRef="#ctx0" brushRef="#br0" timeOffset="16501.7763">12494 4493 187,'0'0'814,"0"0"-747,0 0-15,0 0-52,0 0 16,0 120 1,0-74-15,-3 0-1,-5-2-1,-4-6-54,5-4-86,5-10-158,2-13-134</inkml:trace>
  <inkml:trace contextRef="#ctx0" brushRef="#br0" timeOffset="17139.8885">12821 4550 618,'0'0'48,"0"0"133,0 0-153,0 0-24,0 0 8,0 0 4,143-4 1,-78 4-4,4 0-1,0-7 5,-7-3 7,-17 5 0,-16 2-5,-18 3-13,-11 0-2,0 4-3,-18 21 36,-16 7 9,-8 2-25,-5 0-1,1 0 4,-2-1-8,2 0 2,3-3-10,6-1 8,3-4-7,10-3-4,6-4-2,11 0 0,7-3-4,5-1 2,37-3 7,22-6-3,24-5 5,16 0-6,5 0 0,-4-2-2,-14-6-1,-25 2-1,-28 3-13,-30 1-88,-8 0-98,-40 1-219</inkml:trace>
  <inkml:trace contextRef="#ctx0" brushRef="#br0" timeOffset="17430.6702">12045 5238 861,'0'0'4,"0"0"40,216 23 25,-54-13-17,31-2 15,15-1-31,8-4-3,-5-1 4,-3-2-4,-8 0-1,-10 0-3,-21-3-8,-22-10-8,-31 4-6,-33-1-4,-32 3-3,-24 3 0,-21 1-21,-6 3-53,-4 0-94,-40 10-116,-23 8-120</inkml:trace>
  <inkml:trace contextRef="#ctx0" brushRef="#br0" timeOffset="17800.714">12267 5604 1020,'0'0'23,"0"0"21,0 0-31,-4 149 18,-2-81 6,-5 2-23,0-2-9,2-10-3,7-9-1,2-18 1,0-8-1,27-10 1,10-10 1,8-3 6,2-4 0,-2-15-5,-14 3 1,-14 5-2,-9 3-2,-8 2 3,-6 1-3,-30 2-1,-9 3-14,-9 0-12,7 0-25,11 0-27,21-11-78,15-6-132,2-10-319</inkml:trace>
  <inkml:trace contextRef="#ctx0" brushRef="#br0" timeOffset="18026.7141">12973 5639 1104,'0'0'17,"0"0"59,0 0-57,0 0-3,-92 134 14,71-72-10,5 3-6,2 1 5,1-7-5,9-2-8,4-9-6,0-7 0,0-4-9,17-13-63,8-10-67,1-14-204,1 0-257</inkml:trace>
  <inkml:trace contextRef="#ctx0" brushRef="#br0" timeOffset="18385.1699">13160 5821 1032,'0'0'20,"0"0"32,152-42-12,-72 36-35,-2 6 1,-16 0-4,-15 0-2,-20 0 0,-14 0-1,-13 2-3,0 12-10,-15 4 14,-16 6 14,-6 2-2,-2 3-2,-1-3 0,-1 1 4,1 4-2,3-4 9,3 1-6,7-1 6,9-5-7,12-4-8,6-4 1,0-2-5,22-2 7,18-5-1,14 0-5,8-5 0,3 0-3,-3 0-35,-2-13-85,-10-4-208,-15-7-315</inkml:trace>
  <inkml:trace contextRef="#ctx0" brushRef="#br0" timeOffset="18522.6648">13831 5988 518,'0'0'420,"0"0"-389,0 0-62,170-44-8,-106 27-181,-6-1-273</inkml:trace>
  <inkml:trace contextRef="#ctx0" brushRef="#br0" timeOffset="18759.7815">14304 5842 757,'0'0'120,"0"0"-15,0 0-60,0 0-30,0 0 37,-14 113-28,3-73-5,-2-3 8,3-3-4,2-3 0,2-6-3,6-5-6,0-5-2,10-4-5,26-3-1,13-8 2,18 0-2,4 0-6,5-10-8,-10-6-38,-7-2-64,-19-3-126,-16 0-199</inkml:trace>
  <inkml:trace contextRef="#ctx0" brushRef="#br0" timeOffset="18933.7745">14608 5975 830,'0'0'126,"0"0"-37,0 0 17,-30 131-68,30-81 8,0 2-28,4 1-12,-4-2-4,0-7-2,-2-9-59,-18-12-122,5-14-213</inkml:trace>
  <inkml:trace contextRef="#ctx0" brushRef="#br0" timeOffset="19208.8361">14674 5613 983,'0'0'113,"0"0"-113,183-21 67,-101 63-55,-4 21 7,-12 10 1,-16 14-2,-23 2 12,-25 1-3,-2-4 0,-42-5-1,-16-2 0,-8-11-7,-2-7-7,5-15-6,6-13-4,12-12-2,4-12-12,10-9-43,2 0-75,5 0-209,0 0-326</inkml:trace>
  <inkml:trace contextRef="#ctx0" brushRef="#br0" timeOffset="19952.6966">1078 6775 907,'0'0'243,"0"0"-243,-33 127 12,26-65 6,4 2-13,3-2-1,0 1-4,-1 1-56,-13-6-134,-9-8-164</inkml:trace>
  <inkml:trace contextRef="#ctx0" brushRef="#br0" timeOffset="20111.6381">719 7000 954,'0'0'56,"12"-108"-42,48 58 38,26 1-37,19 5-15,2 19 0,-18 12-58,-27 13-141,-39 22-200</inkml:trace>
  <inkml:trace contextRef="#ctx0" brushRef="#br0" timeOffset="20253.736">717 7465 798,'0'0'85,"0"0"-22,0 0 0,0 0-52,0 0-2,199 63-9,-89-101-141,-9-11-165</inkml:trace>
  <inkml:trace contextRef="#ctx0" brushRef="#br0" timeOffset="20777.6818">1359 7000 940,'0'0'38,"0"0"-38,-25 139 41,23-79-17,0 2 2,2-7-17,0-10-5,0-17 0,0-11-4,0-14 2,0-3 4,0 0 12,9-32 10,13-17 0,9-12-24,2 1-4,-1 12-1,-6 16-4,-5 13 5,-13 15 0,0 4-4,-2 4-11,-1 27-2,-3 12 15,-2 8 2,0 3 2,0-2 0,0-10-1,8-14-1,6-12-2,7-16-3,11 0-2,5-18-11,0-20 14,-2-8-2,-3-7 6,-7 5 4,-8 7 0,-7 17 20,-10 13 17,0 11 2,0 0-24,0 11-19,0 21-9,-5 14 9,-2 8 3,7-4-2,0-6 4,9-12-4,16-10 2,6-7 21,0-15 7,2 0 1,1-15-3,-8-22-15,-6-9-14,-10-1-32,-10 7-101,0 13-277</inkml:trace>
  <inkml:trace contextRef="#ctx0" brushRef="#br0" timeOffset="21511.7155">2169 7379 804,'0'0'92,"0"0"-48,99-104 33,-76 69-39,-8 10-20,-11 9-3,-4 12 32,0 4 8,-4 0-37,-16 5-13,-7 22-4,5 11-1,-1 8 0,8 4-5,13 0 5,2-4-2,2-10-1,27-12-7,11-9-1,5-14 11,8-1 0,-1-16 2,-3-20 3,-9-10-4,-11-8 1,-9 1-2,-11 4 0,-9 13-1,0 14 0,0 13 0,0 9-1,0 0-9,0 0-10,0 7-48,0 14 44,9 9 25,2 2 5,2 5-5,-1 1 0,3 5 0,-2-8 0,0-5 0,1-8 2,4-8 0,3-10-1,7-4 3,8-1 2,6-28-4,5-5 1,-3 0 1,-8 6 3,-9 10-3,-16 12 29,-6 6 0,-5 0-14,0 0-12,0 4-7,0 17-16,0 6 16,0-5 7,0-4-6,0-6 2,9-8-3,17-4 3,11 0-1,11-22 0,1-10-1,-12-4 2,-5 3-3,-17 6 4,-10 9-2,-5 11 14,0 7 21,0 0-27,-7 0-6,-11 20-5,1 9 2,3 0 4,3 5-5,9-5-1,2 0 1,0-5 0,2-5-30,27-7-67,9-12-180,2 0-352</inkml:trace>
  <inkml:trace contextRef="#ctx0" brushRef="#br0" timeOffset="22059.6522">3740 7108 780,'0'0'174,"0"0"-162,113-26-12,-45 10 29,3 2 13,-9 4-9,-13 8-27,-17 2-6,-17 0-3,-13 8-13,-2 16-9,-11 12 22,-27 9 3,-9 5 3,-9 3 37,1-4-9,8-1-1,4-6-1,17-5-2,12-8-12,14-2-7,0-8-8,29-5 4,25-7 4,13-7-8,9 0-13,4-8-136,-15-15-239</inkml:trace>
  <inkml:trace contextRef="#ctx0" brushRef="#br0" timeOffset="22196.0825">4407 7411 1079,'0'0'73,"0"0"-67,0 0-6,173-58-45,-93 38-119,-13-2-203</inkml:trace>
  <inkml:trace contextRef="#ctx0" brushRef="#br0" timeOffset="22351.0685">4950 7149 918,'0'0'195,"0"0"-163,0 0-2,0 0-20,0 0-10,0 0 2,0 109 1,-9-54-2,-4 3-2,1 0-95,1-2-145,3-8-149</inkml:trace>
  <inkml:trace contextRef="#ctx0" brushRef="#br0" timeOffset="22621.6326">4825 7481 968,'0'0'84,"0"0"-39,0 0-12,0 0-32,161-81-1,-101 81-3,-9 9 0,-15 17-7,-14 9-2,-10 1 3,-8-3 6,-4 0 0,0-11-4,0-8 7,-4-8 5,-3-6 7,7 0 15,0 0 20,0-18 5,0-21-52,24-5-4,7-2-48,14 8-52,1 9-131,8 10-120</inkml:trace>
  <inkml:trace contextRef="#ctx0" brushRef="#br0" timeOffset="23393.838">5670 7328 685,'0'0'205,"0"0"-145,0 0 19,0 0-27,-147 78-15,111-45-13,7 2-22,10-6 2,7 0-4,10-8 2,2-4-5,2-5-8,25-7-37,13-5 2,7 0-2,4-5-15,-9-16 39,-8-4 24,-7-4 6,-9-4 12,-5 0 64,-5 3-1,-2 8-7,-4 8-18,-2 8-12,0 6-5,0 0-21,0 0-18,0 2-9,0 18-6,0 9 15,-2 0 0,2 1 2,0-2-2,3-6 0,20-1-20,8-7 0,5-8-2,2-4-9,-3-2 8,-3 0 12,-3-15 11,-7-6 0,-2-8 7,0 1 6,-9 4 6,-2 10-2,-4 8-4,-5 6-1,0 0-12,0 0-10,0 0-9,0 9 8,0 4 11,0-3 2,0-6 4,0-1-6,0-3 0,0 0 1,4 0-1,9-3 0,5-4 0,0 0 0,4 3-1,-2 4-7,1 0-1,-4 2-2,-1 13 4,-3 0 1,1-1 3,-5-2-11,-1-6 8,4-3-1,3-3 3,8 0 1,5-21 3,8 0 0,-3-2 1,-6 7-1,-4 6 1,-12 4 12,3 6 11,-7 0-7,5 4-16,2 13 1,-5 3 2,-5 1-4,-4 0-1,0 1-4,-2-4-8,-19-4-63,2-7-78,7-7-135,10 0-131</inkml:trace>
  <inkml:trace contextRef="#ctx0" brushRef="#br0" timeOffset="24774.3834">6749 7307 818,'0'0'197,"0"0"-192,0 0 28,44 128 35,-34-48-19,-10 15-23,0 10-11,-20 8-13,-16 4 4,1-4-5,3-8-2,10-16 1,15-21-5,7-27 3,7-20-3,28-21-6,5-4 6,3-32 2,-3-10 1,-13-10 2,-16-5 1,-11-5 1,-3-4-2,-31-1 8,-7 7-8,-4 6-2,5 10 2,11 10 2,9 6 0,13 3-2,7 0-1,0 0-2,27-5-22,13 2-31,7 5 20,2-1 22,-4 3 7,-1 1 7,-3 2 2,-6 1 3,-1 0 15,-3 3 0,-7 2 4,-4 4-6,-6 1 2,-8 6-3,-4 3-1,-2 0 2,0 2 4,0 0-8,0 0-9,0 0-4,0 0-1,0 0-14,0 15-10,-10 11 19,-9 8 5,4-1 0,1-1-1,8-4-4,4-8-11,2-7-9,0-6 9,0-4-12,20-3 3,7 0 9,4-15 10,2-9 2,-4 0 4,-5 5 0,-6 3 0,-7 11 6,-3 5 14,-2 0-13,5 0-7,5 12-9,-1 15 2,3 2-3,-4 2 10,1-8 2,-4-4-1,-7-9 1,3-6 23,-4-4-4,1 0 3,2 0 34,6-11-10,10-16-16,3-10-31,4-3 0,2 11 1,0 2-2,-4 10-3,0 8 2,-10 5-2,3 4 0,-2 0-7,2 14 1,-1 6 2,-9 0 1,-1 0 3,-7 1-2,-2-6-1,0 1 5,0-6 0,0-1-1,0-5 4,0-4-1,0 0 5,0 0 11,0 0-13,5-15 1,15-2-5,5-4-3,1 3 0,1 7 1,-8 7 1,2 4-1,-3 0-6,2 9 2,-2 14-2,-4 0 3,-4 0 4,-7-4-1,-3 0 1,0-8 1,0-4-4,0-5 4,0-2 2,0 0 8,0 0 7,0-20-5,17-14-7,10-7-1,6 4-4,-1 8 1,-4 11 0,-7 8-1,-1 10 0,0 0-6,-4 3 1,-3 18 1,-4 9-1,-9 2-3,0 4 5,0-5 2,0-5 0,0-11 1,0-8 1,15-5 2,12-2 3,9-9 4,11-15-4,-1-10-4,2-2-4,-11 0-10,-8 8-15,-10 12 19,-15 8 8,-4 8 0,0 0 0,2 3-20,5 20 7,5 7 12,9 2 1,-1-1 2,0-7 1,-4-6 22,-10-2-10,-6-2-4,-11 4-11,-42 4-20,-23-2-166,-17-6-556</inkml:trace>
  <inkml:trace contextRef="#ctx0" brushRef="#br0" timeOffset="25577.4497">9092 7328 722,'0'0'55,"0"0"138,0 0-124,0 0-50,0 0-6,0 0 10,-29 92 4,20-65-5,9-7-11,0-8-7,5-3 6,19-9-3,5 0 1,5-5 3,-5-21-5,-8-2-2,-7-4-2,-14 6-1,0 4-1,-8 6-5,-15 8-10,0 4-27,13 4-50,3 0 1,7 0-32,0 0 25,20 0 12,13 0 61,8 0 25,1 0 5,-3 12 45,-5 12 22,-5 2 7,-11 2-15,-14 2-17,-4-1-28,0-2-11,-10-3 1,-6-7-6,5-7 0,6-6 0,3-4-3,2 0 0,7-13 2,24-16-2,9-10 0,7 3 0,-3 7 3,-3 9 8,-8 17 15,-9 3-26,-6 3 0,-5 24-2,-8 5-1,-2 6-37,-1-4-155,0-8-114</inkml:trace>
  <inkml:trace contextRef="#ctx0" brushRef="#br0" timeOffset="25936.8513">10290 7224 1045,'0'0'12,"0"0"-9,0 0-3,-21 145 25,9-75-7,4-2-8,-5-8-7,1-9 1,1-17-4,5-15-2,6-10 1,0-9-15,0 0 4,17-20 10,22-9-12,7-3-22,5 11 30,-4 8 6,-9 12 2,-6 1 6,-13 0-1,-14 10 5,-5 8-5,-3 4-3,-32 2 13,-9-5-2,-8-2-12,8-8-3,7-9-21,16 0-57,11-3-21,10-21-54,10-8-76,26-2-77</inkml:trace>
  <inkml:trace contextRef="#ctx0" brushRef="#br0" timeOffset="26162.7124">10642 7515 109,'0'0'279,"0"0"-232,0 0 125,0 0-105,-1 118-7,1-91-30,0-7-23,1-6 0,29-10 4,6-4 9,5 0 13,-4-24 23,-6-8 17,-13-4-2,-11 2-17,-7 1-12,-2 9-22,-23 12-20,-12 11-10,-4 1-69,-1 1-109,6 13-91,16-6-298</inkml:trace>
  <inkml:trace contextRef="#ctx0" brushRef="#br0" timeOffset="26327.7548">11147 7377 1034,'0'0'52,"0"0"-13,0 0-37,0 0 21,0 134-17,0-80-4,0 5-2,0-1-92,-7-4-148,-9-9-119</inkml:trace>
  <inkml:trace contextRef="#ctx0" brushRef="#br0" timeOffset="26723.1248">11056 7467 688,'0'0'151,"0"0"-128,154-113 39,-81 90-53,-4 8 22,-16 6-4,-19 7-17,-20 2-8,-14 0-2,0 0 16,-10 18 30,-9 10 15,-2 10-19,6 6-22,4 1-10,4 1-3,2 0-3,4-5-3,-2-2 1,3-7-2,0-11 0,0-6-16,0-11-34,7-4 4,22-10 35,9-19 11,5 0 7,-4 3-4,-8 6 36,-4 9 3,-7 11 4,-2 0-32,-2 7-3,-7 20-8,-7 2-3,-2 5-1,-4 1-27,-21 4-97,-4-5-212,2-9-218</inkml:trace>
  <inkml:trace contextRef="#ctx0" brushRef="#br0" timeOffset="27008.8244">11941 7729 898,'0'0'44,"131"-118"16,-57 57 44,-14 8-89,-22 14 17,-25 16-11,-13 13-5,-22 8-8,-23 2-8,-6 0-2,2 14 0,16 4 0,13 2-1,17 0-5,3 5-23,13-2 10,21 4 4,2-1 9,-2 0 8,-8 2 0,-11 0-2,-10 2-10,-5-2-5,-5-3-34,-15-2-54,3-7-95,6-14-108</inkml:trace>
  <inkml:trace contextRef="#ctx0" brushRef="#br0" timeOffset="27153.5887">12475 7479 1020,'0'0'0,"0"0"-18,0 0 18,-31 143 2,18-94-2,1-2-195,8-13-108</inkml:trace>
  <inkml:trace contextRef="#ctx0" brushRef="#br0" timeOffset="27293.7046">12591 7335 508,'0'0'445,"0"0"-434,0 0-22,0 0-20,0 0-290,0 0-260</inkml:trace>
  <inkml:trace contextRef="#ctx0" brushRef="#br0" timeOffset="27983.2694">12877 7550 536,'0'0'407,"0"0"-402,0 0 66,0 0-62,-101 102 13,74-64-17,10 0-1,6-2-2,8-7-2,3-8-3,6-7-14,25-10-20,9-4 5,5-4 3,1-22-8,-6-8 27,-7-12 10,-11-10 2,-3-14 20,-8-13 16,-5 2 7,-4 10 3,-2 21-17,0 24 32,0 22-4,-4 4-27,-13 21-31,-6 22 1,-2 12-1,7 9 4,3-3-4,9 0 0,6-5 0,0-9-1,6-8 4,23-11-8,11-9 3,3-8-2,5-11 2,2 0-7,-1-12 3,-7-13 5,-6-9 0,-10-1 2,-5 3-1,-8 4 5,-7 14 11,-6 7 7,0 7-9,0 0-15,0 7-7,-10 15 7,-1 2 1,3 1 1,8-6-1,0-3 0,0-4 0,0-4-2,19-8 1,10 0 0,4 0 2,9-18-2,7-7-1,3-4 1,-4 2 1,-5 9 0,-7 14 0,-7 4 7,-6 0 6,-3 20-5,-5 11 3,-13 5 6,-2 1 0,-17-2-7,-23-1-2,-11-5-4,-7 1-5,8-11-34,3-6-101,7-13-368</inkml:trace>
  <inkml:trace contextRef="#ctx0" brushRef="#br0" timeOffset="28955.8521">4096 8835 707,'0'0'196,"0"0"-127,0 0 68,0 0-73,0 0-37,0 0-20,0 0-7,60-26-4,-44 72-6,-11 10 10,-5 11 0,0-2 4,-21 0 1,2-7-2,3-12-2,9-9-1,7-14 1,0-9-1,16-7-19,15-7-5,7 0 6,6-25-3,-1-11 21,-7-7 2,-7-6-1,-13-6 1,-1-3-2,-7 7 2,-5 5-1,-1 13 3,-2 15 13,0 11-3,0 4 13,0 3-3,0 0-24,0 14-2,2 16-5,2 12 7,2 5 5,-2 1 7,0-1-8,0 4-1,1-5-2,-2 0-1,6-4-27,-1-5-106,5-14-146,3-12-140</inkml:trace>
  <inkml:trace contextRef="#ctx0" brushRef="#br0" timeOffset="29255.7489">4660 9270 548,'0'0'101,"0"0"-88,0 0 58,0 108 13,-2-75-40,0-8 7,0-6-26,2-9-13,0-6-5,0-4 3,0 0 15,0-11 62,14-19-25,14-10-53,3 0-3,0 6-6,0 10 0,-6 12 3,-2 6 5,-4 6 1,-3 0-4,-3 0-1,-3 18-4,-4 6 0,-6 4-1,0 4-1,0 3-2,0-1-68,0-5-75,0-8-176,13-13-137</inkml:trace>
  <inkml:trace contextRef="#ctx0" brushRef="#br0" timeOffset="29459.25">5642 9448 1155,'0'0'29,"0"0"-25,137-13 7,-63-6 11,4 5-21,-9 2-1,-13 7-27,-19 2-153,-20 3-199</inkml:trace>
  <inkml:trace contextRef="#ctx0" brushRef="#br0" timeOffset="29623.6033">5650 9714 981,'0'0'81,"0"0"-36,0 0-35,0 0 10,167-20-9,-93 3-11,-7-1-25,-21-8-227,-21-8-166</inkml:trace>
  <inkml:trace contextRef="#ctx0" brushRef="#br0" timeOffset="31263.6691">7416 9249 437,'0'0'422,"0"0"-382,0 0 119,0 0-74,0 0-16,0 0-50,0 0-17,0 0 8,0 37 13,-6 5 8,0 2-8,-3-2-16,-1 1-7,-4 1 0,-4-1-2,2-2-42,-3-2-65,5-2-79,1-11-118,3-10-104</inkml:trace>
  <inkml:trace contextRef="#ctx0" brushRef="#br0" timeOffset="31547.7383">6857 9854 757,'0'0'28,"0"0"70,0 0-46,0 0-50,0 0 40,161 46 32,-40-36-20,19-4-6,8-4 3,-3 2-15,-8-4-4,-11 0-7,-17 0 2,-29 0-18,-33 0-5,-27 0-4,-20 0-18,-4 0-39,-42 4-50,-22 4-121,-15 8-192</inkml:trace>
  <inkml:trace contextRef="#ctx0" brushRef="#br0" timeOffset="31923.353">7339 10150 918,'0'0'108,"0"0"-51,0 0-17,0 0-30,0 0 13,0 0-8,-17 139 20,8-73-10,-5 6-4,2 3-18,4-8 5,8-5-5,0-11-2,16-15-1,11-12 0,4-12-2,7-10 2,2-2-2,-1-9 2,-6-18 2,-16 3 1,-13 4 1,-4 6 2,-2 6 8,-31 2-1,-13 6-12,-15 0-2,3 2-7,3 10-27,19 0-33,18-6-97,18-6-184,0 0-228</inkml:trace>
  <inkml:trace contextRef="#ctx0" brushRef="#br0" timeOffset="33595.3445">8405 9448 558,'0'0'14,"0"0"95,0 0-15,0 0-44,0 0 11,0 0-17,-19 0-7,19 0 4,0 0-10,6 0-5,23 0 4,11 0-3,9 0-10,0 0-6,0 0-4,-4 0-2,-9 0-3,-7 0 0,-6 5-2,-4 0 0,-4-1 0,-6 1 0,-4-1-2,-5-1-10,0 6-3,0 7 15,-9 2 1,-13 6 0,-3-1-1,-4 2 0,-2 3 4,-3-2-8,1 4 9,0-2-7,-1 0 3,5-5-1,5-3 1,7-5-1,9-4 0,8-3-1,0 0 1,2-3 0,27 4 0,12-5 3,7-1 2,8-3-3,4 0-1,-2 0 0,0-3-1,-11-10-25,-11 1-62,-12 1-108,-12-6-43,-12-1-118</inkml:trace>
  <inkml:trace contextRef="#ctx0" brushRef="#br0" timeOffset="33927.2868">8490 9022 420,'0'0'233,"0"0"-221,0 0 131,0 0-97,0 0-10,0 0-24,-4-30-5,22 30 14,1 0 19,6 0-14,0 0-10,-1 0-14,5 0-2,0 0-65,7 0-139,-3 0-74</inkml:trace>
  <inkml:trace contextRef="#ctx0" brushRef="#br0" timeOffset="34104.6395">8961 8865 881,'0'0'40,"0"0"106,0 0-111,0 0-18,0 0-13,0 0 0,-36 118 0,33-79-2,1-4-2,0 0-27,2-3-99,0-8-167,0-10-186</inkml:trace>
  <inkml:trace contextRef="#ctx0" brushRef="#br0" timeOffset="34377.9918">9417 9061 709,'0'0'164,"0"0"-164,154-15 93,-69 7-32,5 2-12,-9 3-14,-16 3-29,-20 0-6,-20 0-11,-21 5-69,-4 2-141,-23 3-4,-24-1-46</inkml:trace>
  <inkml:trace contextRef="#ctx0" brushRef="#br0" timeOffset="34838.7076">9331 9073 467,'0'0'44,"0"0"79,0 0-13,0 0-66,0 0 4,0 0 25,-34 45 9,34-27-7,0 3-18,0 11-4,0 1-18,0 11 0,0 9-4,0 13-12,0 2 2,-4 11-9,-8 8-1,-3 5 2,-5 11-8,-3 13 4,-2 4-4,2 1 3,0-10-5,3-14-1,4-9 2,5-9-4,4-14 2,5-12 1,2-16-1,0-3-1,18-11-1,18-3 3,8-5 2,12-3-2,10-1 1,9-5 4,0-2-8,-3-4 3,-10 0-3,-20 0 0,-19 0 0,-17 0-16,-6-4-28,-6-6-35,-27-9-83,-10-4-168,-6-12-71</inkml:trace>
  <inkml:trace contextRef="#ctx0" brushRef="#br0" timeOffset="36670.9916">10616 8981 721,'0'0'115,"0"0"-42,0 0 129,0 0-115,0 0-46,0 0 2,0-49-24,0 49-14,0 0 1,0 0-6,0 0-1,0 0-9,0 0-25,0 0-44,0 0-101,0 12-115,0 5-20</inkml:trace>
  <inkml:trace contextRef="#ctx0" brushRef="#br0" timeOffset="37066.8012">10616 8981 681,'-156'80'25,"156"-88"36,19 5 29,23-1-85,14 1 4,9 3 12,13 0-4,3 0 2,-4 0 10,-13 0-1,-18 3-9,-19 4-10,-15 8-9,-12 0 1,0 6 16,-31 6 26,-14 4 3,-9 1-26,-1-4 18,1-1-11,5-2-11,12-6-2,9 2-1,11-5-5,10-2-4,7 0-4,0 0 0,31-4 0,25-2 3,22-4 8,16-4-7,6 0 1,-4 0-5,-14-8-5,-17 3-34,-20 2-74,-26 2-68,-19 1-137,-17 0-160</inkml:trace>
  <inkml:trace contextRef="#ctx0" brushRef="#br0" timeOffset="37345.3317">10242 9610 847,'0'0'45,"0"0"-44,0 0 39,136 26 12,-13-19 28,44-3-11,22 2-30,19 4-3,1-2-11,-13 1-3,-15-4 6,-18-1-18,-30 1-1,-30 0-5,-31-3 1,-36-2-5,-17 0-5,-16 0-25,-3 0-34,-14 0-42,-28 0-149,-25 0-127</inkml:trace>
  <inkml:trace contextRef="#ctx0" brushRef="#br0" timeOffset="37743.9608">10398 10056 917,'0'0'33,"0"0"-21,0 0 58,0 0-59,0 0 5,141 4 19,-68 2-14,-4 2-11,-11 2-1,-19 2-5,-16 0-4,-11-2-1,-12-1 1,0 6 1,-7 5 3,-27 3-1,-8 2 4,-6-2-2,1 0 5,2 2 8,5-1-3,4-1 0,9 2-2,7-1-3,9-2-3,9 0-4,2-4 1,4-2-3,28-6 4,13-6-5,7-4 2,11 0-2,-3 0-33,2 0-93,-2-8-141,-1-9-114</inkml:trace>
  <inkml:trace contextRef="#ctx0" brushRef="#br0" timeOffset="37931.4947">11203 10226 906,'0'0'21,"0"0"150,0 0-127,0 0-32,0 0 33,-5 119-16,-1-69-16,3-1-8,-2 0-3,0-3-4,0-2-10,0-3-25,-1-10-96,-1-4-98,-2-9-102</inkml:trace>
  <inkml:trace contextRef="#ctx0" brushRef="#br0" timeOffset="38097.9649">10978 10527 32,'0'0'904,"0"0"-870,0 0-34,129-39 17,-44 27-12,-1-3-5,-1-2-31,-12 0-178,-16-1-147</inkml:trace>
  <inkml:trace contextRef="#ctx0" brushRef="#br0" timeOffset="38567.4975">11791 10314 689,'0'0'151,"0"0"-132,0 0 51,0 0-60,0 0-1,0 0 0,-80 51-7,58-47 0,4-4 3,7 0-1,6-2 6,5-20-1,0-7-4,16 2-4,11 1 2,1 6 1,6 3-2,-3 12-1,1 5 1,-1 0 1,-2 8 1,-2 17 1,-3 6 1,-8 5-1,-12 3 8,-4 4 8,0 3 0,-29 4-1,-13 1-6,-10-4-8,-4-4-3,6-14-2,11-9 2,13-15-2,10-5 2,10 0 0,6-14 3,0-4-4,17 4-2,8 8 0,-1 6 3,1 0 1,2 15 12,6 8 9,4 0-12,6 0-1,0-2-8,-1-10-4,-1-5 0,-4-6-69,-6 0-103,-2-15-175</inkml:trace>
  <inkml:trace contextRef="#ctx0" brushRef="#br0" timeOffset="39040.7265">12452 9180 925,'0'0'27,"0"0"-22,0 0 12,0 0 10,173 0 15,-93 16 1,1 0-27,-8 2-9,-11-1 3,-12-3 15,-15 6 0,-14 4-4,-8 7 5,-9 14 11,-4 13-3,0 14 4,0 14-14,0 11-6,0 15-5,0 12-2,0 8-2,0 0 1,0 2-3,0-7-3,-4-4 2,-15-3 0,-6-11-4,-18-7 2,-18-12 2,-14-14-3,-10-15-1,2-15 1,10-17 0,11-14-2,15-15-1,9 0-4,8-19-31,6-20-43,0-4-108,-5-7-340</inkml:trace>
  <inkml:trace contextRef="#ctx0" brushRef="#br0" timeOffset="39739.5628">13711 9342 874,'0'0'94,"0"0"-60,0 0 116,0 0-118,0 0-29,0 0 27,0 106-1,-5-55-16,1-1-6,0-2-2,-1-6-5,0 1-1,-4-10-30,3-1-42,-3-5-74,2-10-139,-2-8-161</inkml:trace>
  <inkml:trace contextRef="#ctx0" brushRef="#br0" timeOffset="39888.7632">13483 9663 994,'0'0'64,"0"0"-64,0 0 84,0 0-84,181-60 0,-68 40-49,4-4-163,-8-3-133</inkml:trace>
  <inkml:trace contextRef="#ctx0" brushRef="#br0" timeOffset="40060.8266">14479 9296 1031,'0'0'12,"0"0"87,0 0-64,0 0-6,-23 115 10,18-66-27,-2 2-9,2-1-3,1-4-31,4-6-80,0-10-147,4-13-182</inkml:trace>
  <inkml:trace contextRef="#ctx0" brushRef="#br0" timeOffset="40241.3946">14747 9305 237,'0'0'790,"0"0"-782,0 0 117,0 0-108,0 0-11,0 0 4,-13 141-10,7-94-1,-2 1-53,2-4-38,0-2-60,5-6-86,-5-8-85</inkml:trace>
  <inkml:trace contextRef="#ctx0" brushRef="#br0" timeOffset="40467.728">14221 9892 935,'0'0'59,"0"0"-47,0 0 23,183 0 0,-58 0 12,6-2-2,3-5-21,-13 5-2,-15-5 1,-23 5-15,-27 2-8,-23 0-19,-20 0-69,-13 0-162,-6 4-180</inkml:trace>
  <inkml:trace contextRef="#ctx0" brushRef="#br0" timeOffset="40786.6773">14825 10056 495,'0'0'591,"0"0"-580,-47 140 65,43-71 7,-3 6-69,1 6 30,-2 3-32,2-2-4,4-7-5,2-13 4,0-14-4,16-18 3,15-10 0,13-18 3,12-2 1,4-12-9,-6-16 6,-12 0-3,-22 4 4,-17 7 3,-3 8 2,-36 3 3,-18 6-9,-12 0-6,-3 0-1,9 0-1,10 0-13,17 0-28,17-11-29,16-14-107,0-15-372</inkml:trace>
  <inkml:trace contextRef="#ctx0" brushRef="#br0" timeOffset="41305.5424">15791 9531 398,'0'0'660,"0"0"-658,0 0 54,0 0-21,144-11-9,-70 4 13,-1 2-23,-8 5-14,-20 0-1,-18 0 0,-22 0-1,-5 15-3,-17 5 3,-23 15 1,-9 2 1,-4 5-1,1 0-1,5-3 3,9-8 2,9-9 4,10-2 2,11-3 3,8-5-3,0 2-6,17-4 0,18-5 2,14-2 2,10-3-4,3 0 0,7 0-5,-8-14-1,-8-4-28,-11-3-42,-15-5-125,-14-4-170</inkml:trace>
  <inkml:trace contextRef="#ctx0" brushRef="#br0" timeOffset="41478.6391">16016 9203 969,'0'0'0,"0"0"0,0 0-7,143-49-78,-79 39-61,-8-3-259</inkml:trace>
  <inkml:trace contextRef="#ctx0" brushRef="#br0" timeOffset="41619.6666">16406 9027 576,'0'0'404,"0"0"-389,0 0 115,0 0-86,0 0-7,-9 109-9,9-69-19,0 2-9,0-2-48,0-2-121,-2-8-190</inkml:trace>
  <inkml:trace contextRef="#ctx0" brushRef="#br0" timeOffset="41816.652">16769 9240 970,'0'0'38,"154"-26"-7,-61 20 48,-2 1-68,-14 5-9,-24 0-2,-24 0-84,-25 0-99,-4 0-63,-40 0-35</inkml:trace>
  <inkml:trace contextRef="#ctx0" brushRef="#br0" timeOffset="42137.4946">16765 9274 727,'0'0'83,"0"0"89,-65 123-43,56-58-65,7 10 9,2 7-28,0 4-7,0 2-5,-4 5-2,1 6-11,-1 5 24,-3-3-22,-7 6 1,-1-3-2,-7 0-12,1 1-3,6-12 0,9-8-2,6-19 3,0-14 5,19-14-3,17-10 5,7-6-14,6-8 2,10-7-2,1-7-2,2 0-20,-5-9-28,-6-12-23,-3-9-30,-13-7-98,-6-7-286</inkml:trace>
  <inkml:trace contextRef="#ctx0" brushRef="#br0" timeOffset="42625.5041">17835 9281 1026,'0'0'34,"0"0"-27,124-34 56,-55 29-48,-1 5-6,-13 0-3,-19 0-4,-16 0-1,-14 0-1,-6 7 0,0 5 1,-6 5 7,-16 10 13,-10 2-11,0 5-3,-5 0-1,-1-1 2,-4-1 1,2-2-4,4-4 1,7 2 1,7-6-3,11-6-2,9 0 4,2-6-1,6-3 4,30 0 0,17-7 1,16 0-3,7 0 0,1 0-6,-6-7-1,-11-2-6,-14 1-12,-15 2-37,-15 0-57,-13 3-77,-3 2-125,-26 1-162</inkml:trace>
  <inkml:trace contextRef="#ctx0" brushRef="#br0" timeOffset="42901.9767">17587 9883 748,'0'0'169,"0"0"-161,0 0 98,125 5-43,-37-1-25,20-4-14,14 0-16,6 0-5,-1 0 8,2 0 19,-6-11 2,1 2-6,-5-5 0,-10 3-7,-11 1-9,-15 1-2,-16 2-8,-23 1 0,-24 5-2,-20-2-29,-11 3-46,-38 0-100,-20 0-223</inkml:trace>
  <inkml:trace contextRef="#ctx0" brushRef="#br0" timeOffset="43321.6544">17677 10258 857,'0'0'114,"0"0"-113,0 0 87,147-4-48,-76 1-18,0 1 2,-11 2-13,-15 0-1,-18 0 9,-14 0-8,-11 5 2,-2 9-1,0 5 2,-13 3 3,-14 2-10,-10 3-1,-9 6-2,0 1-3,-3 4 1,7-1-1,8-2 3,10-4 3,12-3 4,12-5 3,0 0 2,0-5 0,27-4-1,8-4-8,13-8 0,5-2-5,5 0-2,0-6-8,-5-8-37,-1-4-44,-10-1-120,-7 4-150,-10 0-190</inkml:trace>
  <inkml:trace contextRef="#ctx0" brushRef="#br0" timeOffset="43451.8105">18334 10587 260,'0'0'577,"0"0"-552,0 0 74,0 0-48,136-16-45,-98 6-6,-4 2-98,-6-6-202</inkml:trace>
  <inkml:trace contextRef="#ctx0" brushRef="#br0" timeOffset="43726.7117">18759 10418 857,'0'0'122,"0"0"-114,0 0 88,0 0-52,0 0-16,-17 135 2,13-94-15,-4-7 7,4-5 22,0-2-24,4-8-1,0-2 2,0-7-7,29-5-6,14-2 5,7-3-9,8 0-3,4-6-2,-6-8-7,-2-3-23,-8 5-42,-11-3-84,-7-2-186,-14 0-130</inkml:trace>
  <inkml:trace contextRef="#ctx0" brushRef="#br0" timeOffset="43939.2261">19000 10550 916,'0'0'110,"0"0"-29,-26 118 37,16-60-78,2 2-10,4-4-4,-3-10-15,2-6-9,3-10-1,-5-9-2,5-10-29,0-4-38,2-7-114,0 0-248</inkml:trace>
  <inkml:trace contextRef="#ctx0" brushRef="#br0" timeOffset="44650.3927">19272 9015 1021,'0'0'51,"0"0"-40,0 0 45,190 24-21,-104-2-16,1 2-12,-5 2-4,-4-1-2,-16-5 2,-14-7-2,-12-2 11,-11-2 20,-7-4 0,-7-1 0,-3-2 3,0-2-7,-2 3 0,1-3-8,-3 0-3,0 0-1,1 7-11,0 3 0,1 8-2,-1 8 4,0 6 4,6 4-3,-7 10 2,-2 7 1,-2 6-1,0 12 4,0 4-8,-8 4 2,-11 7 1,-1 8 0,5 5-1,0-3 1,5-1-4,-6-7 4,-1-1-7,-2 2-1,0-4 0,3-4 1,1-7 0,5-5-2,4-5 0,-1-4 0,1-6 1,-2-1-1,-3-7 1,1-8-1,-6-4-1,-5-6 1,-10-4 0,-15-3 1,-19-8 2,-15-3-3,-18-2 0,-12-4 0,4-2-17,10-2-19,18 0-39,21 0-38,18 0-114,8-24-548</inkml:trace>
  <inkml:trace contextRef="#ctx0" brushRef="#br0" timeOffset="46108.9587">3958 12166 993,'0'0'36,"0"0"-1,0 0 36,0 0-63,0 0-2,0 0 32,-6 159-21,6-98-13,0-1 2,-2-5-4,-8-9-1,4-10-2,6-12 0,0-12-7,2-6-5,22-6-12,12 0 14,11-24-2,4-11-16,0-5-8,-7-6 10,-7-4 23,-8-4 4,-10 3 3,-6 8 30,-3 17 34,-6 12-1,-2 12-11,-2 2 1,0 0-44,0 0-11,3 12-1,1 16 0,-1 12 5,-3 6 1,0 6-6,0 5-5,-10-2-52,-3-1-60,5-9-98,0-15-190</inkml:trace>
  <inkml:trace contextRef="#ctx0" brushRef="#br0" timeOffset="46409.3833">4407 12603 710,'0'0'29,"0"0"59,0 0 3,0 0-50,10 123 3,-10-96-28,0-8-3,0-12-4,0-5 2,0-2 1,0 0 14,0 0 19,9-23 7,5-9-42,3-1-10,6 3 3,-3 8 0,-2 8 4,2 9 13,-5 5 0,0 0-3,1 0-10,0 17 3,-5 5-9,-1 6 1,-4 2-2,-2 4-32,-2 0-71,-2 0-123,0-5-247</inkml:trace>
  <inkml:trace contextRef="#ctx0" brushRef="#br0" timeOffset="46560.6642">5046 12683 941,'0'0'67,"0"0"-66,154-49-2,-100 49-32,-12 0-226,-22 0-202</inkml:trace>
  <inkml:trace contextRef="#ctx0" brushRef="#br0" timeOffset="46703.6167">5019 12872 1041,'0'0'21,"0"0"52,0 0-33,0 0-38,0 0-4,181-5-9,-77-12-148,8-3-308</inkml:trace>
  <inkml:trace contextRef="#ctx0" brushRef="#br0" timeOffset="47054.7008">6917 12374 1182,'0'0'52,"0"0"-34,0 0 5,-5 116 2,5-61 16,0-4-29,0 2-10,0-2-1,0-4-1,0-1-16,0-4-70,-11-3-124,-7-9-207</inkml:trace>
  <inkml:trace contextRef="#ctx0" brushRef="#br0" timeOffset="47250.6349">6548 13096 1095,'0'0'78,"0"0"-65,0 0 25,135 0-1,-31 0 13,10 0-14,0-4-27,-6 1-3,-10 1-6,-20-1-40,-21 3-118,-35-4-257</inkml:trace>
  <inkml:trace contextRef="#ctx0" brushRef="#br0" timeOffset="47548.9517">6997 13300 912,'0'0'140,"-48"111"-123,29-34 44,5-4 40,5 6-91,5-1 14,2-6-16,2-2-4,0-16 0,0-13-4,19-20 2,10-10-1,10-11 2,3-3 2,3-24 5,-5-4-6,-16 3 3,-13 6 9,-11 10 19,-11 2-1,-34 7-16,-17 3-18,-7 0-5,2 23-19,14-2-22,22-4-55,14-7-173,17-10-460</inkml:trace>
  <inkml:trace contextRef="#ctx0" brushRef="#br0" timeOffset="51088.7582">8116 12659 805,'0'0'140,"0"0"-135,0 0 39,0 0-16,0 0-28,0 0 4,117 14 9,-60-10-7,-9-1-4,-8 4-2,-11 3 0,-13 0-19,-9 2-12,-7 7 19,-9 1 12,-24 1 6,-8 5 5,-3-1 16,0 0 6,5-2 4,6 0 0,8-2-5,12-2-14,6-1-7,7-1-6,0 1-3,3-4 1,26 0 0,11-7 0,9-7 10,4 0-11,3 0 1,-11-5-3,-10-5-46,-6 0-87,-14-6-138,-7-4-256</inkml:trace>
  <inkml:trace contextRef="#ctx0" brushRef="#br0" timeOffset="51270.6512">8311 12326 843,'0'0'37,"0"0"-29,0 0-8,0 0 5,163 0-5,-114 0-144,-10 0-191</inkml:trace>
  <inkml:trace contextRef="#ctx0" brushRef="#br0" timeOffset="51411.5551">8662 12221 696,'0'0'225,"0"0"-104,0 0-48,0 0-61,0 0-3,0 0 17,-29 133-19,15-87-7,7 2-32,3-4-142,4-3-251</inkml:trace>
  <inkml:trace contextRef="#ctx0" brushRef="#br0" timeOffset="51610.6854">9038 12516 1087,'0'0'50,"0"0"-48,172-17 35,-78 10 1,1 4-19,-5 3-11,-14 0-8,-23 0-28,-26 0-105,-27 0-146,-9 1-96</inkml:trace>
  <inkml:trace contextRef="#ctx0" brushRef="#br0" timeOffset="51907.2344">9116 12485 702,'0'0'36,"0"0"122,-91 111-36,71-44-46,5 19 4,-4 16-15,1 11-40,-3 12 17,-4 7-21,-2 2 0,-4 0 0,2-11-16,0-14 8,2-12-2,10-11-5,1-18 8,7-14-8,7-9 1,2-11-3,0-2-1,4-3 1,21 0 2,8-3-6,5-6 0,11-3 0,14-14-22,8-1-48,14-2-93,3-12-371</inkml:trace>
  <inkml:trace contextRef="#ctx0" brushRef="#br0" timeOffset="52567.25">10390 12418 757,'0'0'120,"0"0"-40,0 0 24,0 0-91,0 0-6,0 0 0,110 4-2,-59-4 7,4 0 3,-7 0-2,-7 0-9,-14 8-2,-14 3-2,-9 3-4,-4 2 2,0 5 1,-15 5-3,-17 1 4,-10 3 0,-2-2 0,-6 3 4,-5 3-2,4-2 2,-1 6 2,4-4 0,11-2 0,13-6 5,15-5-6,9-5-2,4-2-3,37-4 2,12-4 9,10-3-4,15-3 2,2 0-5,2 0-3,-4-7-1,-13 2-5,-18-2-72,-23 4-151,-22 1-129</inkml:trace>
  <inkml:trace contextRef="#ctx0" brushRef="#br0" timeOffset="52926.6483">9721 13052 960,'0'0'27,"0"0"0,0 0 38,142 54-24,-24-36 5,34-2-15,22 3-3,17 1-11,19 6 16,8 3-1,10 2-14,-5-1-3,-15-4-6,-15-4 3,-32-8-1,-30-6-1,-33-6-1,-31-2 10,-25 0-11,-21 0-3,-15 0-5,-6 0-4,0 0-35,-11 0-51,-24 0-173,-6 0-433</inkml:trace>
  <inkml:trace contextRef="#ctx0" brushRef="#br0" timeOffset="53646.7645">9553 13668 672,'0'0'167,"0"0"-114,0 0 71,0 0-96,0 0-27,0 0 15,58 4 1,-13-3-9,6-1 8,0 0 0,-1 0-2,-10 0-6,-9 2-3,-14 3-5,-5-1-3,-8 1 3,-4 7 2,0 5-2,-3 5 1,-19 4 0,-9-1 1,-4 4-1,-7-1 1,-9 0 0,1 5-1,-3-6 3,2 1 3,4-3-5,15-6 1,11-2-1,11-4 3,10 4-4,0-1 1,22 0-2,14 0 7,9 0 5,6-10-4,5-2-2,-2-4-6,3 0-22,-5 0-97,-10 0-217,-9-4-184</inkml:trace>
  <inkml:trace contextRef="#ctx0" brushRef="#br0" timeOffset="54053.6696">10006 14016 113,'0'0'449,"0"0"-423,0 0 126,0 0-53,0 0-59,0 0 7,3-1 13,31 1 4,7 6-11,3-6-2,6 1-16,-6 2-10,-3-3-14,-14 0-10,-8 0-1,-5 0-45,-8 0-51,-4 0-87,-2-10-172</inkml:trace>
  <inkml:trace contextRef="#ctx0" brushRef="#br0" timeOffset="54410.693">10913 13716 738,'0'0'159,"0"0"-82,0 0 45,0 0-90,0 0 4,-141 30-6,104 3-8,-1 8 14,0 5-1,9 4-8,7 1-4,5 3-9,11-9-5,6-3-5,0-3-2,2-9-1,19-7-1,1-6-2,5-9-22,1-7-29,1-1-49,-2 0-102,0-5-202</inkml:trace>
  <inkml:trace contextRef="#ctx0" brushRef="#br0" timeOffset="54623.6455">10902 14061 838,'0'0'141,"0"0"-136,0 0 75,138-13-42,-78 12-26,3-1-6,-10 0-4,-4-3-2,-8 0-41,-15-3-188,-11-2-194</inkml:trace>
  <inkml:trace contextRef="#ctx0" brushRef="#br0" timeOffset="55161.4593">11564 13888 301,'0'0'658,"0"0"-649,0 0 30,0 0 5,0 0-39,0 0 1,-13 62 5,-14-54 0,2-4 8,-2-4 4,3 0-5,6 0 3,7 0-9,4-5-6,7-6 0,0-3-6,7-2-1,17 4-2,5-6 1,4 8 1,2 0-1,3 8 0,-3-2 2,0 4 2,-3 0-2,-8 0-2,-5 14 0,-9 7 1,-5 6 1,-5 1 2,0 4 1,0 7 5,-9-8 1,-18 6-7,-9-4 5,-5-1-6,-4-7 1,-3-4-1,6-9-1,7-3 0,8-7 3,9-2-3,11 0 0,3 0 0,4 0 3,0 0-3,4 0-5,21 0 5,8 6 4,3 4 10,-1-4-3,2 7-8,-8-4-2,-3 3-1,-6-4-14,-7 2-66,-5-2-102,-8-6-157,0-2-290</inkml:trace>
  <inkml:trace contextRef="#ctx0" brushRef="#br0" timeOffset="55410.7836">11869 13808 638,'0'0'330,"0"0"-324,0 0 111,161 60-66,-117-6-20,-11 4-5,-8 5-10,-18-1-2,-7-1 4,-11-2 0,-25-5-1,1-12-14,-5-8 7,12-15-10,6-7 0,9-10-5,9-2-47,4-2-81,0-29-216,7-17-229</inkml:trace>
  <inkml:trace contextRef="#ctx0" brushRef="#br0" timeOffset="55965.6297">12318 12464 609,'0'0'92,"0"0"-10,0 0 53,176 0-66,-92 7-12,4 5-28,-5 2-13,-8 0 1,-20-3-2,-15 0 3,-15-1-3,-14-5 7,-7 2 15,-4 2-4,2 10-1,-2 7 8,0 12 0,3 12-18,-3 12-3,0 16-1,0 8 0,0 17-2,0 11-1,0 11-3,-3 7-8,-5 5 0,1-1 1,-1-1-2,-4-6 1,-1-11-4,-3-11 6,-2-23-5,-2-11 9,-7-15-1,-13-12-1,-12-11 4,-12-7-3,-7-7-8,1-8-1,8-8-1,14-5 0,10 0-6,9-18-30,11-3-20,9 0-30,7-5-72,-5-1-308</inkml:trace>
  <inkml:trace contextRef="#ctx0" brushRef="#br0" timeOffset="56686.2441">13544 12893 843,'0'0'131,"0"0"-6,0 0-35,0 0-68,0 0-6,0 0 26,-5 109-17,-2-68-14,3-2-4,-5 1-4,3 4-3,-4 2-27,4 0-49,-5 1-107,-2-6-166,-3-10-175</inkml:trace>
  <inkml:trace contextRef="#ctx0" brushRef="#br0" timeOffset="56836.6836">13251 13229 953,'0'0'25,"0"0"-12,131-63 26,-37 37-29,9 2-9,-5 0-1,-11 4-187,-18-4-225</inkml:trace>
  <inkml:trace contextRef="#ctx0" brushRef="#br0" timeOffset="57008.7092">14150 12775 875,'0'0'186,"0"0"-150,0 0 40,0 0-62,0 0-13,0 0 23,2 141-4,-2-93-18,0-3-2,-4-2-15,-3-6-88,7-8-132,0-14-194</inkml:trace>
  <inkml:trace contextRef="#ctx0" brushRef="#br0" timeOffset="57192.887">14344 12799 894,'0'0'108,"0"0"-17,0 0-11,0 0-70,0 0 21,0 0-3,27 119-13,-27-73-13,0-2-2,0-2-23,0 2-56,-4 0-66,-11-3-168,-9-8-134</inkml:trace>
  <inkml:trace contextRef="#ctx0" brushRef="#br0" timeOffset="57407.2838">13912 13391 750,'0'0'275,"0"0"-265,0 0 40,0 0 10,214 4 2,-85-4-26,13 0-6,0-4-4,-14 0-5,-23 1-14,-31 3-7,-30 0-24,-26 0-64,-18 3-132,-22 2-151</inkml:trace>
  <inkml:trace contextRef="#ctx0" brushRef="#br0" timeOffset="57712.8526">14410 13555 963,'0'0'110,"0"0"-64,-34 134 48,33-69-53,-3 9-22,-1 2-14,1-5-2,2-12-1,2-17-2,2-15 1,24-15-1,13-12 0,7 0 4,3-19-3,0-13-2,-13 2 1,-14 2 0,-17 4 3,-5 9 2,-10 5 17,-27 6-9,-7 4-12,-6 0-2,5 0 0,12 0-31,18 0-37,15 0-131,10-7-330</inkml:trace>
  <inkml:trace contextRef="#ctx0" brushRef="#br0" timeOffset="58288.6613">15420 13006 164,'0'0'908,"0"0"-904,0 0 9,0 0-2,0 0 0,170-14 0,-104 7-1,-5 4-8,-14 3 2,-16 0-2,-18 0-2,-11 0-4,-2 12 3,-4 10 1,-25 8 7,-9-1-3,-4 9-2,-4-4 2,5-1 0,6-1 7,8-4 4,9-2 6,11-1-8,7-2-2,0 2-8,8-6 2,22-2 0,7-8-1,13-9 6,4 0-10,-2-1 0,0-22-48,-12-3-77,-11-6-183,-17-4-195</inkml:trace>
  <inkml:trace contextRef="#ctx0" brushRef="#br0" timeOffset="58463.5951">15556 12668 946,'0'0'82,"0"0"-78,0 0-4,0 0 0,170-35-24,-117 31-217,-17-4-243</inkml:trace>
  <inkml:trace contextRef="#ctx0" brushRef="#br0" timeOffset="58611.144">15937 12497 775,'0'0'206,"0"0"-149,0 0-4,0 0-41,0 0 10,5 112-9,-5-70-13,0 2-3,-2 0-101,-10-6-181,2-4-239</inkml:trace>
  <inkml:trace contextRef="#ctx0" brushRef="#br0" timeOffset="58787.6033">16265 12751 755,'0'0'299,"0"0"-299,187-25 48,-96 25-11,-1 0-31,-18 0-6,-26 0-79,-31 0-182,-15 5-169</inkml:trace>
  <inkml:trace contextRef="#ctx0" brushRef="#br0" timeOffset="59107.0343">16304 12746 744,'0'0'152,"0"0"-76,0 0 66,-97 162-66,80-80-6,0 10-20,7 17-7,1 11-9,-3 10-4,3-2-5,-6-3-1,-5-3-9,-7-4-6,-6 0 3,-2-11-5,3-8-5,3-14 2,9-15-2,9-21 0,9-9 8,2-13-5,4-4 3,25-5-4,12-6-3,16-7 1,8-5-2,10 0-13,8-7-42,0-19-30,-4-12-57,-5-20-310</inkml:trace>
  <inkml:trace contextRef="#ctx0" brushRef="#br0" timeOffset="59721.4551">17411 12816 470,'0'0'381,"0"0"-362,0 0 38,0 0-28,0 0-11,137-7 11,-83 3-15,0 3-6,-11-2-3,-15 3 4,-12 0-9,-11 0-2,-5 0 2,0 8 0,-27 16 11,-7 5-5,-8-1 0,-1 0-2,0 0 1,5 0 6,1 0 0,8-1 2,10-4 0,10-3-7,9-2-1,0-2 2,15-6-2,27-2 5,12-8 5,10 0-4,8 0-10,-3-8-1,-2-7-3,-13 8-55,-21 2-67,-20 0-202,-13 3-90</inkml:trace>
  <inkml:trace contextRef="#ctx0" brushRef="#br0" timeOffset="60013.565">16994 13418 907,'0'0'103,"0"0"-89,0 0 59,145 21-9,-43-13-22,24-5-11,6 0-4,17-1-4,11-2 16,2 0-4,1 0-7,0 0-8,-14-2-10,-18-10-5,-14 1-5,-32-1 2,-36 3-5,-28 1-5,-21 2-31,-31 3-34,-35 3-122,-22 0-257</inkml:trace>
  <inkml:trace contextRef="#ctx0" brushRef="#br0" timeOffset="60420.301">17095 13814 975,'0'0'53,"0"0"-23,0 0-30,167 0 13,-85-6-8,-6 0 1,-18 4-4,-17 2 1,-20 0 0,-17 0-2,-4 5 4,0 15 0,-23 1 8,-9 5-2,-2 2-8,-1-2-2,-3 3 2,-2 0 12,3 2 4,-2 1 5,8 0-8,8-4 2,8-2-5,11-5-6,4 2-1,0-9-2,27-5 3,17-6-1,10-3 5,4 0-3,2 0-8,-7-12-4,-4-2-73,-6-9-125,-12 0-242</inkml:trace>
  <inkml:trace contextRef="#ctx0" brushRef="#br0" timeOffset="60563.708">17703 14096 911,'0'0'75,"0"0"-69,140-34 23,-68 24-29,-3 3-46,-15-1-267,-12-3-261</inkml:trace>
  <inkml:trace contextRef="#ctx0" brushRef="#br0" timeOffset="60825.8154">18269 13883 852,'0'0'139,"0"0"-35,0 0-14,0 0-64,0 0-9,0 0 19,0 101-14,-13-55-7,-3-3-3,1 3-6,-1-6 12,8 1-11,8-15-2,0-5-5,0-7 8,28-10-5,14-4 1,18 0-2,12-7-1,6-10-2,0 1-15,-11 3-25,-13 1-64,-17-8-180,-21 3-262</inkml:trace>
  <inkml:trace contextRef="#ctx0" brushRef="#br0" timeOffset="61037.8495">18487 14061 987,'0'0'133,"0"0"-67,-35 102 43,35-53-73,0 9-16,0-7-9,4 2-9,-4-7 0,0-8-2,0-11-3,0-6-26,0-11-34,0-9-44,0-1-74,3-5-107,12-27-132</inkml:trace>
  <inkml:trace contextRef="#ctx0" brushRef="#br0" timeOffset="61581.4563">19114 12843 1043,'0'0'25,"0"0"-18,0 0 21,166 11-11,-77 14-5,4 4-7,1-3-3,-10-6 4,-14-6-3,-20-8 1,-21-2 0,-15-4 8,-10 0 27,-4 0 15,0 0-4,0 0-19,0 0-9,0 0-6,0 2-6,0 0-3,0 0-1,0 4-4,0 10 0,0 12 2,0 13 17,-9 17-7,2 9-1,-1 16-4,3 13 0,-1 10-4,-4 10 1,4 9-1,-5 5-1,4-6 4,3-1-8,-1-14 6,5-14-3,-6-11 7,-7-13 4,-8-13-1,-12-14-3,-17-8-5,-4-12 4,-12-8-8,-1-6-1,4-10 0,6 0-14,6 0-29,11-10-30,6-6-47,3 2-217</inkml:trace>
  <inkml:trace contextRef="#ctx0" brushRef="#br0" timeOffset="62461.2944">5385 15245 884,'0'0'128,"0"0"-116,0 0 69,0 0-28,0 0-13,169 0-17,-99-1-15,-8-3-8,-14 0-35,-11 4-109,-22 0-213,-15 0-326</inkml:trace>
  <inkml:trace contextRef="#ctx0" brushRef="#br0" timeOffset="62624.9669">5454 15395 583,'0'0'426,"0"0"-413,0 0 66,0 0-18,0 0-46,0 0 12,188 11-6,-98-25-14,-11 5-7,-17 4-74,-22 5-190,-24-4-321</inkml:trace>
  <inkml:trace contextRef="#ctx0" brushRef="#br0" timeOffset="63186.6073">3778 15003 928,'0'0'61,"0"0"1,0 0 31,0 0-71,0 0-12,0 121 13,0-59 5,-5-4-21,5-8-4,0-10-2,0-8-1,12-15-4,14-8-17,5-9-16,7 0-4,-3-29-7,0-6 9,-6-5-6,-8-3 5,-7 3 36,-10 7 4,-1 6 46,-3 11 31,0 11 18,0 5-30,0 0-15,0 0-24,0 0-18,0 17-8,0 10 0,0 18 2,0 8-2,0 6-3,0 2-42,0-3-73,0-8-108,0-15-159,5-21-166</inkml:trace>
  <inkml:trace contextRef="#ctx0" brushRef="#br0" timeOffset="63463.291">4203 15516 603,'0'0'176,"0"0"-167,0 0 130,0 0-51,9 104-37,-9-65-13,0-12-19,0-10-13,0-3 0,0-14-2,0 0 1,0 0 1,2 0 8,11-26-4,10-11-6,11 2-2,4 0-1,1 13-1,-1 12 13,-5 5 8,-4 5 2,-8 0-14,-5 15-5,-10 16-4,-6 3 0,0 12-38,0-2-54,-6 6-109,-8-10-188</inkml:trace>
  <inkml:trace contextRef="#ctx0" brushRef="#br0" timeOffset="63923.6658">6708 15357 1225,'0'0'29,"0"0"-20,0 0 13,0 0-20,28 111 2,-15-55 12,-6 3-10,-3-4-6,-2 2-1,-2-7-45,0 2-90,-5-13-149,-19-10-171</inkml:trace>
  <inkml:trace contextRef="#ctx0" brushRef="#br0" timeOffset="64133.0998">6423 15923 1087,'0'0'97,"0"0"-97,0 0 31,117 14 5,-26-14 11,14 0-11,8 0-11,-4-1-12,-9-12-6,-12 8 0,-19 0-7,-18 5-40,-18 0-80,-23 0-159,-10 0-334</inkml:trace>
  <inkml:trace contextRef="#ctx0" brushRef="#br0" timeOffset="64453.5859">6789 16098 866,'0'0'143,"0"0"-93,0 0 76,-33 154-81,33-90 13,0 10-29,0 13-14,0-3 1,-7-8-8,3-9-5,4-18 4,0-12-7,15-19 1,16-10-1,12-8 1,6-8 1,2-24 0,-8-8 1,-13-1 3,-19 2-4,-11 7 1,-3 9-3,-32 5 6,-11 10-5,-5 8-1,0 0-4,6 0 1,14 0-12,16 0-25,7 0-59,8 0-126,8-9-295</inkml:trace>
  <inkml:trace contextRef="#ctx0" brushRef="#br0" timeOffset="64620.5638">7563 15976 931,'0'0'279,"0"0"-279,0 0-12,0 0 8,0 0-347</inkml:trace>
  <inkml:trace contextRef="#ctx0" brushRef="#br0" timeOffset="68110.6596">8599 15874 582,'0'0'143,"0"0"-116,0 0 128,0 0-106,0 0-35,0 0 12,0 0 36,121 7 19,-63-7-8,-2 0-22,-1 0-16,-12 0-16,-14 0-14,-10 0-5,-7 0-2,-10 0-41,0 0-53,-2 0-88,2 0-131,3-12-84</inkml:trace>
  <inkml:trace contextRef="#ctx0" brushRef="#br0" timeOffset="68632.7744">9270 15770 624,'0'0'130,"0"0"-121,0 0 108,0 0-66,0 0-25,0 0 0,-14 32-11,-1-23-4,-3-4-3,-1-5-3,0 0 1,6 0-3,2-9 3,4-5-3,7-4 1,0 1-4,0-3-1,12 9 0,12-4 0,7 3 1,4 7 0,4-3 0,-1 7 0,-4 1 10,-4 0 6,-5 0-1,-8 19-10,-5 3-1,-6 9 0,-6 1 5,0-1 3,0 5-1,-13 2-3,-14 3 2,-8-6-2,-4-3 0,0-6-3,-1-7-3,7-5 4,6-10-5,6-4-1,10 0-2,5 0 2,6 0-2,0 0 0,0 0 2,26 0 0,3-4 6,4 4 8,4 0 3,-6 0 3,-5 0-10,-1 0-7,-12 0-3,-4 4-3,-5 0-61,-4 1-93,0-2-178,0-3-134</inkml:trace>
  <inkml:trace contextRef="#ctx0" brushRef="#br0" timeOffset="68911.2013">9628 15579 878,'0'0'103,"0"0"-99,124-9 105,-62 27-29,1 27-35,-7 8-1,-12 10-8,-13 9-18,-19 4 0,-12 3-5,-8 1-4,-35-3 3,-12-6-7,-10-5-5,3-16 3,2-9-1,9-10 0,11-12-2,9-7-8,8-12-17,9 0-26,11-14-43,3-20-126,0-12-238</inkml:trace>
  <inkml:trace contextRef="#ctx0" brushRef="#br0" timeOffset="69346.9607">10106 15342 930,'0'0'73,"0"0"-71,0 0 72,0 0-20,43 104-19,-42-62-12,-1-6-8,0-12-10,0-10-2,0-6 0,0-3 0,0-5 7,0 0-1,0-23 2,0-9-8,14-8-3,12 1 1,4 4-2,0 12 3,4 14-1,-3 4 0,1 5 0,-3 0 9,-4 17 2,-3 15 0,-9 8-1,-9 2 1,-4 5-1,0-6-2,0-4-4,0-8 4,0-10 1,0-1 1,0-9-6,16-9-2,13 0 4,15 0-7,4-5 0,-2-13-24,-10 0-57,-25 1-117,-11 0-259</inkml:trace>
  <inkml:trace contextRef="#ctx0" brushRef="#br0" timeOffset="69737.6905">8612 15276 479,'0'0'228,"0"0"-54,0 0-9,0 0-66,0 0-38,0 0-32,-91 84-16,35-3 9,0 26 23,6 8 3,10 1-17,14-4 5,20-13-12,6-9-13,20-10-9,26-8 1,8-11-6,8-11-20,6-10-54,1-26-88,-2-14-362</inkml:trace>
  <inkml:trace contextRef="#ctx0" brushRef="#br0" timeOffset="70339.8084">11457 15784 417,'0'0'279,"0"0"-153,0 0 86,0 0-117,0 0-52,0 0-17,-38 45 2,31-5 11,-2 4-9,5 0-10,-2-3-14,1 1-2,2-4-4,1-4-5,0-4-44,0 0-69,-7-11-119,-2-2-183</inkml:trace>
  <inkml:trace contextRef="#ctx0" brushRef="#br0" timeOffset="70502.6049">11134 16110 761,'0'0'89,"0"0"-61,0 0-13,130-44 22,-42 32-31,6 2-6,0 4-8,-17-3-210,-16-3-160</inkml:trace>
  <inkml:trace contextRef="#ctx0" brushRef="#br0" timeOffset="70690.6772">12045 15783 954,'0'0'23,"0"0"93,0 0-71,0 0-39,0 0 14,0 0 4,10 144-15,-10-100-6,0-3 2,0-1-5,-10-5-63,6-9-84,4-6-178,0-20-196</inkml:trace>
  <inkml:trace contextRef="#ctx0" brushRef="#br0" timeOffset="70882.6488">12277 15727 936,'0'0'107,"0"0"-92,0 0 41,0 0-42,0 0 31,13 128-18,-13-77-15,0-7-7,0 0-5,-6-2-1,-5-3-62,-1-1-59,-1-1-147,-5-13-104</inkml:trace>
  <inkml:trace contextRef="#ctx0" brushRef="#br0" timeOffset="71124.6461">11766 16329 839,'0'0'107,"0"0"-106,0 0 87,213 1-22,-91-1-17,5 0 3,4 0-15,-1 0-5,-12 0 16,-15 0-17,-25 0-28,-32 0-3,-32 0-33,-14 4-78,-33 5-120,-33-1-251</inkml:trace>
  <inkml:trace contextRef="#ctx0" brushRef="#br0" timeOffset="71478.64">12271 16467 699,'0'0'457,"0"0"-446,-41 126-5,33-63 50,1 9-41,0 2-5,5-7-4,-1-4-4,3-15-1,0-12 0,15-12-1,18-7-1,4-17-2,8 0 1,2-12-1,-4-17-1,-14 0 4,-14 0 1,-13 0 0,-2 6 0,-23 9 0,-17 10-1,-8 4-3,-2 0 3,5 0 1,8 4 0,12 10-1,12 4-78,13-1-142,0-8-268</inkml:trace>
  <inkml:trace contextRef="#ctx0" brushRef="#br0" timeOffset="74259.6905">13370 15825 244,'0'0'124,"0"0"-110,0 0 0,0 0-7,0 0-7,0 0-21,0 0-41,0 0-154</inkml:trace>
  <inkml:trace contextRef="#ctx0" brushRef="#br0" timeOffset="74720.5819">13430 15915 505,'0'0'53,"0"0"103,0 0 29,0 0-98,0 0-16,0 0-15,2-20-18,-2 24-19,-13 29-9,-7 13 2,-3 5 8,3 0-5,3 2 2,-2-7-10,4 1-1,-3-3-2,-1-3-3,2-13-1,5-11 1,2-4-1,6-12 0,1-1 0,3 0 2,0 0 0,0-1-1,0-15-2,23-3-2,8 1 3,11 4 2,14 0-2,9 2 1,7 2 1,-1 6-1,-11 4-1,-16 0-3,-16 0-77,-15 0-98,-13 0-151,0 0-164</inkml:trace>
  <inkml:trace contextRef="#ctx0" brushRef="#br0" timeOffset="74932.3693">13571 16096 818,'0'0'148,"0"0"-139,0 0 99,0 0-26,-66 127-31,62-69-8,4 0-20,0-5-11,0 0-8,0-9-2,0-6-2,0-11-10,0-15-35,0-7-50,0-5-78,0-5-114,4-32-31</inkml:trace>
  <inkml:trace contextRef="#ctx0" brushRef="#br0" timeOffset="75345.7514">13824 15566 919,'0'0'27,"0"0"2,0 0 55,0 0-47,0 0-2,0 0 1,76 129-12,-74-103 1,-2-6-10,0-3-1,0-8-7,0-9-1,0 0-1,0 0-1,0 0 2,0 0 8,0-14-4,0-12-10,0-6 0,0-2-2,0 6 4,16 10-4,1-1 2,-1 16-1,7-2 1,-1 5 0,4 8-5,-1 15 5,-5 12 4,-7 2 1,-8-1-1,-5 4-3,0-8 5,0-2-5,-7-2-2,-1-6-7,3-2-42,5 4-101,0-10-182,0 3-242</inkml:trace>
  <inkml:trace contextRef="#ctx0" brushRef="#br0" timeOffset="75601.582">14896 16583 721,'0'0'42,"0"0"-42,0 0-191</inkml:trace>
  <inkml:trace contextRef="#ctx0" brushRef="#br0" timeOffset="76966.6192">15093 16612 835,'0'0'103,"0"0"-100,0 0 25,0 0 16,0 0-39,-39 119-5,31-92-61,6-9-225,2-10-218</inkml:trace>
  <inkml:trace contextRef="#ctx0" brushRef="#br0" timeOffset="77363.6992">16190 15994 975,'0'0'29,"0"0"-15,0 0 20,0 0 14,-27 116-27,25-84-8,-3-6 7,3-3-11,2-14-4,0-1 1,0-8-4,0 0-1,0 0 15,9-17-4,22-22 3,15-7-10,8-2-5,0 12-3,-12 9 1,-8 18 1,-12 9 2,-6 0-2,-3 12 4,1 16 8,-1 8 6,-3 0-1,2 2 0,-1 0-11,-3-1-5,0-4 0,-4-1-34,-2-10-84,1-8-187,-1-14-218</inkml:trace>
  <inkml:trace contextRef="#ctx0" brushRef="#br0" timeOffset="77528.8529">16876 16078 922,'0'0'88,"0"0"-84,149-42 54,-62 35-45,0 7-13,-6 0-72,-23 0-214,-29 0-211</inkml:trace>
  <inkml:trace contextRef="#ctx0" brushRef="#br0" timeOffset="77679.4184">16894 16262 975,'0'0'50,"0"0"16,0 0 12,0 0-69,0 0-9,145 4-10,-68-4-132,-5 0-195,-5-17-295</inkml:trace>
  <inkml:trace contextRef="#ctx0" brushRef="#br0" timeOffset="77954.568">17679 16096 124,'0'0'950,"0"0"-941,0 0 28,0 0 35,-141 98-43,122-48-9,7-6-11,12-2-9,0-3 2,24-7-2,14-14-5,7-10 4,4-8 1,0-4 1,-5-29 4,-10-4 18,-10-5 9,-10-7 0,-14 5-17,-2 0-12,-37 15-3,-18 12-9,-15 9-37,1 8-23,11 0-67,15 4-148,26 10-145</inkml:trace>
  <inkml:trace contextRef="#ctx0" brushRef="#br0" timeOffset="78113.3864">17913 16415 994,'0'0'73,"0"0"-26,0 0 41,0 0-77,0 125-11,0-99-30,0-3-124,-5-7-133,-4-9-186</inkml:trace>
  <inkml:trace contextRef="#ctx0" brushRef="#br0" timeOffset="78339.3091">18374 16058 989,'0'0'128,"0"0"-118,0 0 37,0 0-12,0 0 3,13 142-21,-13-98-11,0 5-6,0 4-12,-2 2-78,-4-9-128,3-8-247</inkml:trace>
  <inkml:trace contextRef="#ctx0" brushRef="#br0" timeOffset="78510.6486">18655 16436 1034,'0'0'113,"0"0"-109,0 0 53,0 0-11,16 107-39,-10-75-7,-6 5-10,0-4-83,-6-5-138,-17-2-262</inkml:trace>
  <inkml:trace contextRef="#ctx0" brushRef="#br0" timeOffset="78899.3497">19062 16191 843,'0'0'119,"0"0"-111,126-12 96,-99 24-30,-12 15-53,-15 5-12,0 6 5,-35 4-2,-13-2 4,2 1-3,5-5-4,10-2 0,16-7-5,11-8-3,4 1-1,10-10-2,28-1-8,12-9-22,7 0-19,2 0-17,-8-17-9,-7 3 41,-15-1 30,-14 8 6,-9 7 52,-6 0 43,0 0-32,0 12-37,0 17 23,0 4-15,-8 4-25,3-2-4,-3 1-5,-3 0-37,-7 0-118,-6-9-311</inkml:trace>
  <inkml:trace contextRef="#ctx0" brushRef="#br0" timeOffset="79049.6332">19585 16629 946,'0'0'0,"0"0"-26,0 0-30,127-63-384</inkml:trace>
  <inkml:trace contextRef="#ctx0" brushRef="#br0" timeOffset="79192.859">20037 16503 840,'0'0'0,"0"0"-5,0 0-80,0 0-273</inkml:trace>
  <inkml:trace contextRef="#ctx0" brushRef="#br0" timeOffset="79312.4583">20244 16540 630,'0'0'301,"0"0"-289,0 0 48,0 0-60,0 0-42,0 0-254</inkml:trace>
  <inkml:trace contextRef="#ctx0" brushRef="#br0" timeOffset="79435.2613">20603 16566 967,'0'0'19,"0"0"-19,0 0-9,0 0-465</inkml:trace>
  <inkml:trace contextRef="#ctx0" brushRef="#br0" timeOffset="81217.4997">2986 14476 406,'0'0'112,"0"0"26,0 0 24,0 0-45,0 0-34,0 0-20,0 0-33,6-35-14,-6 84 19,0 19 30,0 24-34,-6 16-3,-8 21-1,-3 9-24,-3 10 8,-5 9-1,-4 3 1,-2 4-1,-2-2-5,-1-7 3,-1-6-4,-2-3-1,3-8-2,0-13 1,0-13 0,8-17-1,4-23 0,3-14 0,6-14 0,5-8-1,0-9-7,8-18-27,0-9-62,5-18-111,27-46-234</inkml:trace>
  <inkml:trace contextRef="#ctx0" brushRef="#br0" timeOffset="84411.4661">3267 14483 147,'0'0'115,"0"0"-77,0 0 17,0 0-2,0 0 34,0 0 15,-110-17-15,108 15-16,-1 2 8,0 0-12,1-2-21,2 2-13,0-3-7,0 2-1,0 1-8,0 0-9,0 0 3,5 0-10,16 0 22,11 13 15,13-1 0,7 5 5,13-1-15,7-3-3,10-1-8,14 1-6,9 3-4,8-6 2,10 6 4,0 2-4,3 1-5,6-2-3,7 5-1,1-8 1,1 8 0,5-4 1,-3-2 0,-7 3-2,0 0 4,-4 1-1,-2 5 4,1-4-5,-13-2-2,-6 3 0,-4-5-1,1 6 2,-1-5 0,-2-1-1,-1 3 0,-5-5 0,-3 1 3,1-4-3,-5 0 1,-2-2 1,-6-6-2,0 2 0,2 3 2,2-9 0,-2 7 0,-6-2-2,-6 0-1,-6-1-1,1 4 2,1 2 0,2-2 0,3 3 0,7-2 0,1 3 0,9-6 0,4 2 0,-1 1 2,-2 0-2,-3 1 1,-9 3-1,-4-4 1,-4 3-2,-3 3 0,-2-4 1,1 4 0,3-1 4,2-6-3,1-2-1,-3-2 0,-3 0-1,-3-4 1,-5 0 0,2 0 0,1 0 0,2 0 0,1 4 0,-2-2 0,-1-1 0,4 5 1,0-1-1,2-5 0,3 4 0,4-4 0,2 0 2,5 0-2,4 0 0,0 0 2,5 5 0,1-2 0,8-1 2,4 2-4,-5-1 0,-2-3-1,-5 0-2,-2 0 3,-4 0 0,1 0 1,-3 0-1,-5-3 0,-2 1 0,1 2 0,-5 0 0,1 0 0,-6 0 0,-1 0 0,-5 2 0,-6 1 0,4 2 0,0-1 0,3-4 0,8 0 3,4 0-3,5 0 0,-4 0 0,2 0-1,-6 0-3,-1 0 3,2 0 1,2 0 0,1 0-3,0 0-1,0-2 0,-2 0 0,2-3-3,-4 2 5,-1 3 0,-5 0 0,-5 0 2,-1 0 0,-3 0-1,0 0 0,-2 0 2,-2 0-2,-4 0 1,-6 0 0,-9 0 1,-2 0-1,-4 0 3,-2 0-6,2 0 6,0 0-3,1 3 0,0 8-1,7 1-2,0 2 3,2-2-1,-3 2 0,-9-6 1,-7-1-1,-11-4 1,-9 1-3,0-4-3,-2 7 1,3 5 2,1 9 3,2 5 0,4 10 0,-1 10 1,-3 3-1,-4 9 1,-2 3 0,0 12 2,0-1 2,-17 8-3,-3 1 0,-3 3 2,1 2-1,-2 11-1,1 7-1,1 6 1,0-6-2,-3-7 2,0-7-2,-5-6 1,-4-4 1,1-8-2,0-4 0,3-2 4,12-3 3,3-1-2,7 1-1,4 0 1,2-1 0,0-7-3,2-7 1,-2-5 1,0-14-2,0-7 0,-3-7 0,1-12-2,4 1 1,-2 1-1,-1-5 2,-2 0-2,-3 0 1,-11 0-1,-6 0 1,-12 3-1,-7-3 1,-8 0-1,-3 0 0,-8 0 1,-6 0-1,-2 0 0,-5 0 0,1 0 0,-4 0 0,0 0-1,-4 0 3,-4 0-4,-4 0 4,-3 0-1,0 0-1,-3 0 0,-7 0 0,-10 0 1,-4 0 1,1 0-1,3-3-2,11-6 0,5 6 0,4-4-1,3 7 1,0-8 1,-5 3 0,-8 0 1,-8-4 1,-6 0-1,2 1-1,2 0 0,11 1 0,6 4 0,-1-1 0,-2-1 2,-1 0-1,-1-4-2,-2-4 0,-6-1 0,-9-3-2,-3 0 3,-1 3 2,5-1-2,2-1 0,-3 2-1,-3 1 1,-1-2 2,-8-7-2,-15 5 2,-2-6-2,-4 1 0,0 4 0,11 0-2,8 3 2,1 4-3,1 2 3,-2 0 1,-4 1 0,6 2-2,0 3 1,1-6 0,1 5 0,-5-6 0,-1 1-1,7-8-1,3 3 0,3-4-5,4 4 6,4 2 1,-3-6-3,7 7 2,-6-1 1,-3 3 0,3 0-3,-2 0 1,6 0-1,4-1-3,-2 3 3,12-3-2,2-3 3,3 4-4,-5 0 3,-12 6-3,-6-2-1,-2 3 5,7-2 1,10 1-1,13-2 2,10-1 0,15-2 0,7 0 2,3 3 0,-3-4-1,-5 6-1,-2-4-6,-3 3 1,-2 1-1,-1-2 6,1 1 0,9-2 0,7 2 0,3-4 0,3 3-1,-4 0 0,-1-2-4,0 2 4,-3-1-5,1-2 6,-1 4-1,-1-2 0,3 1 1,5 2 0,7-1 3,7-1-3,2 0 1,4 5-1,2-4 0,3 4-2,4-5 2,2 5 0,3-3 1,3 3-1,-2-6 4,-1 6-4,-1-4 0,1 4 0,-3 0 0,5 0 0,2-4 0,-4 4-1,2 0 1,-5-4 0,1 4 1,-4 0-1,5 0 1,1 0-1,5 0 0,1-4 0,3 4 1,0 0-1,1-2 0,0 2 0,-1 0 0,2 0 1,-2 0-1,-4 0-1,5 0 1,-1 0 1,4 0 0,0 0-1,0 0-1,0-5 1,0 2-31,31-15-147,19-14-538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56:13.5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2224 1135 755,'0'0'145,"0"0"-136,0 0 94,0 0-40,0 0-29,0 0 7,-45-108-19,20 96 11,-1 3 0,-5 8-16,-8 1-2,-11 15-6,-6 29-4,-6 19-2,2 11-1,10 6-2,17-3 0,15-12 0,13-8 0,5-9 0,10-10-1,25-10 1,12-12-4,13-13 2,6-3 1,9-12-12,-7-23-2,-3-10 4,-13-2-6,-15-4 12,-12 9 5,-12 12 0,-8 14 6,-5 11 18,0 5-1,0 0-23,0 7-12,-2 25 3,-10 6 9,3 3 0,9-5-1,0-11 0,0-4-3,18-9-2,11-8-1,10-4 4,2-11 3,5-18-2,-9-7 2,-8-7 1,-14-3 2,-13 0 1,-2 7 3,-10 6 3,-21 11 2,-5 10-12,1 9-1,-2 3-17,4 0 5,6 7-51,7 12-72,14 0-91,6-3-71,0-5-171</inkml:trace>
  <inkml:trace contextRef="#ctx0" brushRef="#br0" timeOffset="556.0216">2634 1303 563,'0'0'131,"0"0"-119,0 0 115,2 136-51,-2-91-26,0-3-15,0-6-19,0-12-7,0-9-2,0-12-5,0-3 1,0 0 16,4-14 16,7-21 10,7-12-43,4 1-2,4 5 0,-6 15 0,-1 12-3,-4 6-3,-3 8 3,0 0-12,-6 0 4,1 22-4,-4 13 12,-3 5 1,0 6-1,0-2 0,0-3 3,0-8-14,0-11-9,0-7-13,17-13-11,12-2-9,6-19 29,5-19 12,0-9 15,-3-6 0,-8 4 4,-10 8 1,-5 10 32,-9 16 29,-5 8 7,0 7-9,0 0-64,0 10-16,-3 26 6,-8 10 10,1 5 2,9-7-1,1-10-1,0-6 2,4-11 0,12-6 1,2-9 5,0-2 6,4-8 24,0-26-12,-2-7-15,-1-10-11,-4 0-24,-5 7-118,4 14-96,-3 6-103</inkml:trace>
  <inkml:trace contextRef="#ctx0" brushRef="#br0" timeOffset="809.7185">3377 1388 585,'0'0'123,"0"0"-9,0 0 15,-3 123-71,1-82-22,-1-3-11,3-4-17,0-8-5,5-5-3,14-14 3,9-7 2,7 0 9,6-26 2,-4-13 0,-3-8-5,-11-8 1,-15 4 5,-8 3 0,0 12-2,-15 11-9,-19 16-6,-10 9-16,-6 5-111,0 28-166,5 8-256</inkml:trace>
  <inkml:trace contextRef="#ctx0" brushRef="#br0" timeOffset="2475.5152">3724 1717 281,'0'0'733,"0"0"-730,129-125 25,-84 71 1,-5-7-4,-9 0-7,-11-8-14,-9 3 4,-9 6-1,-2 2 7,0 5 2,-2 12 2,-12 9 5,3 10-5,1 9-8,3 9-4,3 4-6,-6 0-9,0 20-12,-6 28 19,-2 19 2,2 11 0,5 9 1,11-2 1,0-6-3,0-18 1,32-15-22,7-14 9,11-20 10,6-12 0,2-15 0,0-23-13,-8-11-1,-13 1 13,-13 6 4,-14 14 5,-4 12 9,-6 12 20,0 4-5,0 0-29,0 16-10,-14 18 4,-4 6 6,4 1-2,12-10 2,2-9 0,0-5-1,22-11-7,17-6 3,8 0 1,4-20 3,-2-8-2,-9-7-3,-11 3 6,-9 2 0,-9 4 0,-6 8 11,-5 7 8,0 8 23,0 3-5,0 0-37,0 6-11,-5 20 0,-4 11 10,3-2 1,6 2-5,0-9-3,0-5-1,15-11-2,12-5 3,9-7 0,4-7 1,4-24 3,1-11-12,-7-10-5,-9-11-3,-11-9 6,-9-8-9,-7 3 24,-2 12 3,0 14 13,0 18 17,-9 12-7,-2 10-1,2 9-22,2 2-2,-4 3-2,0 26-10,-3 10 7,4 11 3,7 8 4,3 8 0,0 4 5,0-1-4,6-4-1,11-3 3,3-12-3,2-8-1,-2-10-4,5-14-15,1-13-14,8-5-11,0-21 11,5-21-35,-6-6 19,-6 1 50,-6 12 9,-8 10 49,-9 13 23,-4 8-3,0 4-47,0 0-31,0 0-3,0 18-31,0 12 34,0 5 1,0 0 1,0-3-2,3-6-3,14-3-10,4-11 0,0-10-3,4-2-3,2-8-6,0-22 12,-4-4-3,1-3 14,-9 5 2,-6 11 15,-4 9 31,-5 7 16,0 5-23,0 0-39,0 10-12,0 15 5,0 3 7,0 0 2,0-6-2,2-5-5,15-8-4,4-3 0,1-6 2,3 0 0,3-10 0,-1-14 3,-7-5 4,-11-3 0,-9 1 6,0 0-2,-11 6 2,-16 8-6,-6 12-3,-8 5-4,-3 0-1,2 11-2,9 3-3,10-3-18,17-6-24,6-5-15,0 0-43,23 0 78,18 0 35,11-4 2,7-4 1,2 2-3,3 6 4,-7 0 1,-5 2 0,-16 20 0,-9 2 0,-13 5-3,-12-1 16,-2-2 7,0-3-7,-8-4 7,0-9-14,-1-8-8,9-2 5,0-10 18,0-25-26,11-9-12,16-2-5,4 7 17,2 8 0,-6 13 18,-4 11 3,-1 7-10,-2 0-5,0 0-4,-3 19 1,-5 7-2,-5 6 1,-5 7 4,-2 1 0,0 3 11,0 1 7,0-7-11,0-4 5,0-12 3,3-8-9,23-8-3,9-5 3,10 0 0,4-18 4,-6-8-11,-10-2-5,-16 3-28,-17 6-56,0 3-67,-35 4-276</inkml:trace>
  <inkml:trace contextRef="#ctx0" brushRef="#br0" timeOffset="2702.1859">4673 1281 764,'0'0'86,"0"0"-86,0 0-36,0 0-265</inkml:trace>
  <inkml:trace contextRef="#ctx0" brushRef="#br0" timeOffset="2972.3667">5171 979 860,'0'0'208,"0"0"-202,0 0 26,0 0-5,0 0-22,0 0-5,90 37 0,-93-26-21,-26-1 7,-10-8 14,2-2 6,3 0 1,10-9 0,11-5 8,6 4 1,7 0 8,0-2-9,20-2-15,9 0 0,2 5-2,-6 2-1,-11 5-74,-14-1-302</inkml:trace>
  <inkml:trace contextRef="#ctx0" brushRef="#br0" timeOffset="3426.417">7248 1229 758,'0'0'304,"0"0"-254,0 0-30,0 0-20,0 0 0,-2 129 26,-2-64 13,-1 1-25,1 2-9,0 2-5,-4-7 0,-3 2-62,-7-6-85,-6-6-133,-7-19-128</inkml:trace>
  <inkml:trace contextRef="#ctx0" brushRef="#br0" timeOffset="4594.2866">6857 1574 785,'0'0'59,"0"0"-43,0 0 34,173-135-34,-71 103-7,3 2-3,-3 9 5,-19 0-11,-23 7-3,-22 3-11,-18 2-5,-13-1 18,-7-2 1,0-3 13,0 0 7,0-1 30,-11 2 12,2 4-15,0 6-10,5 2-8,-1 2-11,1 0-18,-1 35-31,-4 16 31,3 19-3,-3 6 1,-1-2 2,6-3 0,-2-12 5,1-13-5,3-14 0,0-16-2,0-15-2,2-1 4,0 0 8,0-28 6,14-14-14,12-9-20,3 10 11,0 8 6,0 14-1,2 10-5,0 9 1,0 0-27,-4 5-2,-2 18 1,-10 10-12,-3 1-25,-10 4 10,-2-6-7,0-12 15,2-6 27,4-10 8,7-4 15,10 0 0,12-26 5,11-14 3,4-7 2,0-6-3,-8 2-2,-8 10 6,-15 8 20,-10 12 23,-6 8 39,-3 9-12,0 4-18,-10 0-42,-9 8-9,-6 18-5,3 8-1,1 5 2,8 3-3,5 0 8,8 0-5,0-4-3,0-6 0,19-6-4,12-14-1,10-7 0,5-5 5,4-9-16,-5-19 15,-1-10 1,-11-5 2,-9-6 4,-6 3 3,-6 5 5,-8 13 24,-4 14 4,0 9 6,0 5-22,0 0-26,0 0-6,-6 11-20,-8 20 26,-1 5 0,3 2-4,5-4 4,7-1-6,0-2-2,0-7-2,17-7 3,9-8-2,5-9 0,8 0 5,0-20 4,-3-10 0,-7-8 8,-11-8-3,-14 0 3,-4 4 1,0 5-5,-14 14-4,-10 11 0,-4 7-22,1 5 16,1 0-2,14 0-5,4 0-13,8 0-17,0 0-64,13 8 28,18 5 64,9 5 14,9 6 1,4 7 0,-2 10-2,-6-2 2,-13 2 1,-15-7 6,-6-10 19,-8-7 23,-3-12 16,0-3 15,0-2 3,0 0 10,0-7-14,0-24-24,2-13-55,9-6-10,9 1-10,4 10 2,0 11-35,3 11-56,-4 13-113,-3 4-138</inkml:trace>
  <inkml:trace contextRef="#ctx0" brushRef="#br0" timeOffset="5374.1794">9088 1562 339,'0'0'333,"0"0"-325,0 0 48,100-132 13,-84 100 3,-12 5-27,-4 14-11,0 4 25,-4 9 2,-21 0-52,-8 10-5,-3 19-2,0 6-2,7 4 0,7 1-7,8 0 6,14-6-2,0-4-5,14-6-11,22-6 5,10-10 10,8-8-2,-1 0 6,-3-10 1,-8-20 1,-7-10 3,-7-8 2,-6-8-1,-7 5-1,-9 11-1,-3 17 11,-3 14 37,0 7-15,0 2-36,0 2-1,0 25-29,0 6 29,-6 4 2,3-6-1,3-6 0,0-7 2,0-10-2,0-4-1,0-4-4,0 0 4,6-9 3,17-15 5,1-5-8,8-2-3,1 9-2,-4 8-2,0 9 1,-1 5-1,0 0-3,-3 18-1,-8 14 5,-3 5-1,-6-1 4,-5-5 1,-1-9 2,-2-10 0,0-8 0,0-4 0,0 0 6,0 0 16,2-9 28,4-17-35,8-11-15,7 0 0,2 7 0,4 6 1,0 9-3,-3 8-1,-1 7-1,-3 0 3,0 9-5,-4 18-5,-5 6 8,-2 4 3,-5 0 0,-2-5 0,3-6 4,2-5 0,8-9 6,10-3 2,17-9 11,18 0 22,12-21-3,5-16-27,-5-3-8,-19-1-7,-19 8-15,-29 1-94,-5 7-268</inkml:trace>
  <inkml:trace contextRef="#ctx0" brushRef="#br0" timeOffset="6214.019">2587 1956 257,'0'0'278,"0"0"-91,0 0-162,0 0 3,0 0 13,0 0-30,22 17-7,44-9 24,36 2 42,41-6-10,32-4-15,39 0 10,36 0-10,26 0-6,24 0-5,9 0-11,-8 0-9,-20-2-1,-32-3 2,-39 5-2,-53-3-4,-42 1-8,-51 0-1,-35-3 0,-24 5-14,-5-3-37,-44 3-42,-33 0-123,-31 0-149,-16 0-24</inkml:trace>
  <inkml:trace contextRef="#ctx0" brushRef="#br0" timeOffset="6522.0405">2914 2252 941,'0'0'29,"0"0"-29,0 0-50,0 0 50,197-8 53,-39-1-1,47 5-13,34 0-8,27 1-3,19 3-11,2-4 4,-8 1-10,-27-2-9,-40 1 6,-48-1-3,-46-2-5,-41-1-22,-42-4-68,-35-11-103,-2-11-50,-45-8-130</inkml:trace>
  <inkml:trace contextRef="#ctx0" brushRef="#br0" timeOffset="7108.3218">4834 1263 143,'0'0'153,"0"0"-87,0 0 1,0 0-23,0 0-14,0 0 14,-60-11-15,44 11-4,5 0-3,3 0 0,2 0 12,6 0-16,0 0-1,0 0-5,0 0-7,0 0-2,0 0-1,0 0-1,0 0-2,0 0 1,0 0-24,0 0 7,12 0 17,17 0 16,11 0 38,9 0 33,10 0-38,1 0 11,-5 0-2,-6-3-32,-16 3-10,-12 0-16,-15 0-149,-6 0-282</inkml:trace>
  <inkml:trace contextRef="#ctx0" brushRef="#br0" timeOffset="7781.5194">7616 2043 662,'0'0'163,"0"0"-108,0 0 14,0 0-37,116-12 1,3 12-20,48 3 18,33 6 13,28-6 0,23-3-8,21 0-12,5 0-9,1 0-1,-19 7-14,-36 0 13,-45-2-7,-52-1-6,-46 0 0,-43-4-6,-30 0-48,-7 0-20,-49 0-29,-35-2-109,-29-2-46,-25 4-236</inkml:trace>
  <inkml:trace contextRef="#ctx0" brushRef="#br0" timeOffset="8098.0095">7973 2316 369,'0'0'353,"0"0"-284,0 0-51,116-23 20,-13 10 34,32 1-27,21 1-11,19 6 10,14 5 1,4 0-3,-7 0-21,-13 0-16,-25 0 1,-34 0-3,-33 0 0,-27 0-3,-27 0 2,-16 0 1,-8 0 0,-3 0-3,0 0-21,-10 0-108,-23 0-167,-21 0-226</inkml:trace>
  <inkml:trace contextRef="#ctx0" brushRef="#br0" timeOffset="8579.7198">5146 3052 939,'0'0'99,"0"0"-73,0 0 5,0 0-31,0 0-9,0 0 5,0 92 4,0-51 3,0 0-1,0-1-2,0-1-93,0-6-104,-13-4-68</inkml:trace>
  <inkml:trace contextRef="#ctx0" brushRef="#br0" timeOffset="8750.0126">4963 3110 908,'0'0'41,"0"0"-39,0 0 25,147-118-22,-69 91-5,-5 10 0,-11 10-12,-24 7-124,-18 0-122,-20 26-227</inkml:trace>
  <inkml:trace contextRef="#ctx0" brushRef="#br0" timeOffset="8901.9567">4834 3499 669,'0'0'167,"0"0"-167,0 0 0,0 0 8,152-31 37,-72 14-45,-4 3-101,-17-5-143,-10-3-236</inkml:trace>
  <inkml:trace contextRef="#ctx0" brushRef="#br0" timeOffset="9229.9359">5418 3150 917,'0'0'150,"0"0"-126,0 0 29,0 0-53,0 0-8,-2 110 8,-7-18 13,-4 21 21,2 14-13,-3 16-15,5-6-4,7-21-1,2-21-1,0-29 0,20-20-2,3-18-5,9-18 3,1-10-7,0 0 11,-9-30 3,-8-19 10,-16-13-2,0-14 0,-29-5-5,-11 6 0,-10 11 0,6 15 7,9 15 8,12 17-11,14 9-10,9 4 0,0 0-28,32 0-108,32-17-231,16-5-232</inkml:trace>
  <inkml:trace contextRef="#ctx0" brushRef="#br0" timeOffset="9859.7742">6988 3534 666,'0'0'156,"0"0"-156,0 0-5,0 0 5,0 0 10,0 0 0,180 0 24,-106-9-8,-3 1 2,-11 0-16,-17 6-9,-16 2-2,-14 0 0,-10 0-1,-3 0-1,0 0-4,0 0-4,0 16-1,-24 12 6,-9 13 4,-13 6 7,-8 5-6,-2 0 4,2-7-5,10-8 1,11-6 0,10-9 1,8-5-1,10-8 0,5 1 0,0 0-1,14 1-3,18 0 3,21-1 10,7-6 4,4-4 9,0 0-7,-7 0-12,-11-12-4,-8-6-115,-11-6-142,-9-2-187</inkml:trace>
  <inkml:trace contextRef="#ctx0" brushRef="#br0" timeOffset="10132.0371">7223 3210 700,'0'0'186,"0"0"-180,0 0-5,0 0-1,126-28 0,-77 22-42,-7 4-105,-8-1-123</inkml:trace>
  <inkml:trace contextRef="#ctx0" brushRef="#br0" timeOffset="10301.978">7610 3060 365,'0'0'513,"0"0"-472,0 0-29,0 0-12,0 0-9,0 0 9,4 53 0,-4-27 2,0 6-2,0-1-40,2-1-140,0-8-98</inkml:trace>
  <inkml:trace contextRef="#ctx0" brushRef="#br0" timeOffset="10514.1384">7948 3120 949,'0'0'92,"0"0"-83,118-30 13,-58 21 2,3 4-13,-5 5-3,-9 0-8,-12 0-6,-7 0-65,-15 0-101,-12 0-115,-3 0-139</inkml:trace>
  <inkml:trace contextRef="#ctx0" brushRef="#br0" timeOffset="10871.1275">7987 3127 686,'0'0'44,"0"0"-22,0 0 32,0 0-29,0 0 24,0 0 18,-8 115-9,8-77 8,0 6-8,0 9-5,0 9-21,0 10-7,0 9-8,0 7-7,0-4-5,-4-8 1,2-7-4,-3-11 0,1-11-1,2-9 3,2-14-4,0-5 0,0-8 1,0-3-1,9-1 0,7-4 0,10-3 5,16 0-1,19 0 2,10-11-6,9-7-2,-4 1-69,-16 1-152,-19-4-359</inkml:trace>
  <inkml:trace contextRef="#ctx0" brushRef="#br0" timeOffset="12461.9637">8679 3342 436,'0'0'287,"0"0"-156,0 0-23,0 0-26,0 0-40,0 0-24,0-4-18,0 4-16,0 21-12,-6 15 28,-5 11 4,4 10 6,5 1-3,2 0 2,0-3-4,0-9-4,11-6 4,2-8-4,1-10 1,-3-10-2,-1-9 0,4-3 7,5 0-3,2-20 14,6-21 19,2-20 2,0-9-18,-5-4-5,-3 8-9,-6 10-5,-8 15-2,-1 17-5,-6 11-20,0 10-24,0 3-99,0 0-243,0 0-246</inkml:trace>
  <inkml:trace contextRef="#ctx0" brushRef="#br0" timeOffset="12690.0044">9279 3309 990,'0'0'83,"0"0"-83,0 0-2,0 0-8,-107 112 10,89-50 1,3 4 6,6-3-1,2-5 6,7-7-9,0-6-3,3-6 0,21-13-15,1-3-104,6-14-140,-2-9-126</inkml:trace>
  <inkml:trace contextRef="#ctx0" brushRef="#br0" timeOffset="13024.0044">9370 3592 872,'0'0'157,"0"0"-157,0 0-10,0 0 10,137-49 3,-68 37 0,0 8 2,-14 4-5,-13 0-1,-16 0-10,-11 4-24,-13 11-2,-2 2 7,-14 5 3,-19 5 27,-5-1 13,-6-1 2,3 1 16,4-2 6,6-3-8,10-8-5,10-1-17,9-1-4,2-1-3,0 3 0,25-1 0,15-5 0,10-2 6,9-5 2,2 0-8,-11 0-96,-9 0-132,-15-12-237</inkml:trace>
  <inkml:trace contextRef="#ctx0" brushRef="#br0" timeOffset="13274.0082">9949 3333 1029,'0'0'93,"0"0"-93,0 0-7,0 0 1,146 31 4,-91 22 2,-8 11 13,-14 10-1,-16 4-4,-17-3 1,0-8-3,-21-12 3,-10-11-3,0-14-6,4-10 6,10-9-6,7-8-22,6-3-80,4-8-117,-2-26-191</inkml:trace>
  <inkml:trace contextRef="#ctx0" brushRef="#br0" timeOffset="13653.8766">10178 3188 1013,'0'0'49,"0"0"-49,142-38-2,-55 34 2,7 4 9,6 0-5,-13 0-4,-16 6 0,-21 6 1,-22 4-5,-19 6 1,-9 8-2,0 11 5,-22 10 33,-5 12 4,0 12-9,6 12-6,2 9-2,9 5-10,6-7-3,2-13-1,0-10-2,-2-11 1,-7-12 6,-7-9 0,-9-10-1,-9-8 1,-3-10 5,-7-8-13,0-3 3,6-6-6,6-23-10,13-5-35,18-8-37,3-4-142,24-1-241</inkml:trace>
  <inkml:trace contextRef="#ctx0" brushRef="#br0" timeOffset="13844.5933">11198 3663 968,'0'0'83,"0"0"-82,166-56 22,-87 46-1,0 8-22,-16 2-11,-17 0-184,-26 0-217</inkml:trace>
  <inkml:trace contextRef="#ctx0" brushRef="#br0" timeOffset="14008.085">11158 3882 853,'0'0'108,"0"0"-99,0 0 28,158 0 32,-73-2-32,-2-6-28,-10-1-9,-17 2-25,-25-3-197,-22-5-265</inkml:trace>
  <inkml:trace contextRef="#ctx0" brushRef="#br0" timeOffset="14824.0448">12039 3409 38,'0'0'606,"0"0"-560,0 0 152,0 0-154,0 0 8,0 0-46,78-53-4,-78 86 0,0 13 8,0 12 16,-10 4-6,2 0-10,4-2-5,4-10-2,0-10-2,10-9-1,15-12-4,6-8-19,3-11-15,-3 0-2,-2-32 7,-2-12 27,-7-12-2,-5-9 8,-1-6 1,-3 6 2,-2 11 14,-2 11 2,-6 19 5,2 14 17,-3 9 5,0 1-2,0 0-44,0 21-17,2 20 17,3 10 0,-3 7 12,0 3 1,0-1-7,-2-6-5,2-4 1,-2-9-4,0-10-71,0-8-76,3-14-155,-1-9-153</inkml:trace>
  <inkml:trace contextRef="#ctx0" brushRef="#br0" timeOffset="15169.957">12574 3703 568,'0'0'12,"0"0"95,0 121-54,-4-71 11,-4-3 24,2-8-50,-1-9-23,5-14-10,2-12-2,0-4-2,0 0 6,0-10 44,0-23 46,20-18-88,11-2-6,5 2 2,2 10-5,-3 17-1,-3 15 1,-3 9 3,-5 0-3,-3 29-3,-8 14 3,-7 7 4,-4-1 0,-2-2 1,0-7-1,0-6-2,0-5 0,0-10-1,-4-5 1,2-6-2,2-3-56,0-5-62,0 0-132,0-22-246</inkml:trace>
  <inkml:trace contextRef="#ctx0" brushRef="#br0" timeOffset="15941.4925">14524 3427 749,'0'0'16,"0"0"84,0 0-95,0 0 2,-37 139 13,16-88-4,-8-2-5,-4-6 3,-9-5-2,-5-7 17,-5-7-4,2-4-14,-2-8-1,0-6-5,6-6-2,3 0 8,8-15-3,12-8-7,15-9 5,8-8-6,18-9-11,30-5-17,12-4 1,8 3 7,0 6 9,-8 7-1,-15 8 11,-22 4 1,-23 4 9,0 3-7,-31 7 7,-16 9-9,2 7 15,-1 0 6,12 26-5,7 20 0,16 12-7,11 10-5,4 7 11,34 4 4,11-6-2,3-7-12,2-7 2,-10-12-7,-9-5-7,-8-8-62,-6-6-77,-2-10-141,2-14-191</inkml:trace>
  <inkml:trace contextRef="#ctx0" brushRef="#br0" timeOffset="16525.5626">15329 3439 79,'0'0'583,"0"0"-573,0 0 166,0 0-151,0 0-24,0 0-1,58-9 16,-9 2-3,6 1-4,5 2-1,1-2-4,-5 4 2,-12 2-3,-15 0-3,-13 0 0,-7 0-1,-9 8-4,0 9-4,-6 6 8,-22 5 1,-10 4 1,-5 4 0,-2 4 2,-2 0-3,9-2 4,8 1-3,13-3 1,10 0-2,7-2 0,2-4-1,34-6 1,18-12 0,12-10-1,15-2-18,4-6-56,-12-18-84,-15-2-108</inkml:trace>
  <inkml:trace contextRef="#ctx0" brushRef="#br0" timeOffset="16894.9904">15523 2953 778,'0'0'10,"0"0"24,0 0 3,0 0-37,128-15-2,-67 12-94,-9-2-157</inkml:trace>
  <inkml:trace contextRef="#ctx0" brushRef="#br0" timeOffset="17060">15931 2851 821,'0'0'75,"0"0"-18,0 0-27,0 0-29,0 0 11,0 0-3,0 130-7,0-95-2,0-3-74,1-4-155,7-10-169</inkml:trace>
  <inkml:trace contextRef="#ctx0" brushRef="#br0" timeOffset="17255.9125">16171 2977 665,'0'0'244,"0"0"-232,175-47 13,-75 36-17,11 6 2,-6 5 9,-14 0-15,-23 0-4,-28 7-41,-27 2-102,-13-1-68,-28-2-43</inkml:trace>
  <inkml:trace contextRef="#ctx0" brushRef="#br0" timeOffset="17539.6055">16337 2959 472,'0'0'56,"0"0"91,0 0-80,-78 117-1,59-57 38,0 4-36,3 4-4,3 5-14,-1-4-11,7 4-10,3-1-8,4-2-12,0-7 3,0-12-3,0-10-1,4-14-3,9-3-4,6-7-1,8-5 0,10-2 0,8-2 0,4-4 4,0 2-4,-4-2-19,-7 4-80,-3 1-126,-10-6-194</inkml:trace>
  <inkml:trace contextRef="#ctx0" brushRef="#br0" timeOffset="18110.0044">17150 3270 718,'0'0'42,"0"0"120,0 0-98,0 0-64,0 0 0,0 0 19,38 140 10,-19-79 8,2-1-11,2-6-2,-4-10 0,4-14-7,-5-16 2,-1-10 2,2-4 14,3-14 12,2-25-16,5-14-20,-3-4-11,-3-1 0,-2 9-21,-2 5-62,4 7-126,2 7-167</inkml:trace>
  <inkml:trace contextRef="#ctx0" brushRef="#br0" timeOffset="18314.0219">17824 3191 623,'0'0'79,"0"0"41,0 0-10,-135 122-27,109-66-8,6 0-22,11 2-18,4 0-17,5 0-11,0-7-7,23-5-3,8-11-63,5-10-95,-1-15-175</inkml:trace>
  <inkml:trace contextRef="#ctx0" brushRef="#br0" timeOffset="18649.9928">17928 3439 864,'0'0'44,"0"0"-44,145-44 20,-65 38-17,-2 4-2,-11 2-1,-15 0-2,-21 0 2,-18 0-18,-13 4-19,0 10 12,-18 6 25,-16 8 3,-7 2 18,0 1 16,3 1-12,3-1 1,4-3-2,4 2 0,7-3-7,7-1-9,8-1-1,5-3-7,5-3 2,30-9 0,19-7 4,15-3-6,6 0-47,1-11-34,-11-11-136,-16-9-198</inkml:trace>
  <inkml:trace contextRef="#ctx0" brushRef="#br0" timeOffset="18867.5355">18523 3278 845,'0'0'27,"0"0"-9,0 0 66,0 0-84,0 0 0,130 85 3,-88-25-1,-9 5 13,-13 0 11,-11-1-6,-9-10-10,-4-8-6,-26-11 0,-3-12-4,2-6-16,4-13-87,10-4-140,10-16-176</inkml:trace>
  <inkml:trace contextRef="#ctx0" brushRef="#br0" timeOffset="19233.7359">18677 2980 958,'0'0'2,"0"0"16,165-61 32,-71 58-49,9 3 5,-5 0-3,-11 10-3,-19 5 0,-20 2 0,-27 2-4,-19 3-4,-2 4 3,0 9 5,-19 6 9,3 12 9,3 10-2,3 8-4,10 5-4,0 9-1,4 3 1,11-1-6,-7-10 13,-8-8-9,0-15 7,-29-10-3,-21-6 7,-15-10-2,-3-9-4,4-10-11,18-9 6,15 0-6,10-9-4,19-23-31,2-9-135,15-11-171</inkml:trace>
  <inkml:trace contextRef="#ctx0" brushRef="#br0" timeOffset="19454.0113">19817 3342 981,'0'0'57,"0"0"-49,124-1 1,-48-2-9,-3 3-1,-15 0-110,-17 0-140,-22 0-228</inkml:trace>
  <inkml:trace contextRef="#ctx0" brushRef="#br0" timeOffset="19609.9472">19843 3571 184,'0'0'773,"0"0"-769,0 0 14,0 0-13,114 0 6,-39 0-11,1-2-50,-2-16-141,-17-4-242</inkml:trace>
  <inkml:trace contextRef="#ctx0" brushRef="#br0" timeOffset="20134.0263">20534 3148 810,'0'0'55,"0"0"18,0 0 78,0 0-140,0 0-11,0 0-11,0 50 11,0-2 7,0 7-4,5-4 4,5 2-4,6-7 2,3-4-5,0-8 4,6-8-4,-3-6 7,-1-13-1,2-7 0,-2 0 4,1-21-1,2-15 1,3-14-5,0-10-3,0-3 0,-3-5 0,-3 8-1,-10 12-1,-7 12 0,-4 16-2,0 8 1,-25 6-18,-2 6 7,6 0-9,7 0 4,12 0 12,2 0-10,2 0 1,27 0 14,14 0 6,10 0 0,5 0 0,0 0 0,-2 0-1,-12 0-5,-13 0 0,-13 0-75,-14 1-201,-4 11-266</inkml:trace>
  <inkml:trace contextRef="#ctx0" brushRef="#br0" timeOffset="20514.9787">21099 3625 618,'0'0'9,"0"0"59,-7 102 21,7-70-47,0-6-16,3-6-8,3-5-14,-2-7 3,0-8 0,7 0 45,12-12 69,7-20-52,9-6-53,1 4-7,-2 3 0,-9 13-4,-10 8-2,-3 10 8,-9 0-11,-3 14 0,1 22 0,-5 7 2,0 4 0,0-2 5,0-8-6,0-6 0,0-9 2,3-8 2,14-6 8,10-8 5,15 0 7,13-12 11,5-14-32,1-8-4,-14-4-30,-20-2-92,-25-3-269</inkml:trace>
  <inkml:trace contextRef="#ctx0" brushRef="#br0" timeOffset="21552.0746">8060 5382 515,'0'0'356,"0"0"-276,0 0-42,0 0 11,0 0-47,0 0 25,114 8 17,-43-8-23,0-2-15,-15 2-2,-13 0-4,-20 0-2,-13 0-3,-10 10-7,0 8-9,-33 7 21,-17 4 0,-6 5 1,-4-4 3,0 0-2,6 1 1,14-9-2,16-3-1,15-1 0,9-4-4,4 0-8,34-1 12,16-8 14,8-2-2,3-3 0,-5 0-12,-9 0-30,-3 0-133,-13-8-112,-6-14-210</inkml:trace>
  <inkml:trace contextRef="#ctx0" brushRef="#br0" timeOffset="21724.5999">8365 5000 949,'0'0'31,"0"0"-31,0 0-7,0 0 4,169-21-15,-115 17-200,-16-2-272</inkml:trace>
  <inkml:trace contextRef="#ctx0" brushRef="#br0" timeOffset="21859.6354">8715 4939 788,'0'0'168,"0"0"-129,0 0-14,0 0 17,0 0-13,-21 130-19,20-88-10,-3 0-2,2 6-126,-1-9-204</inkml:trace>
  <inkml:trace contextRef="#ctx0" brushRef="#br0" timeOffset="22062.9707">8903 5141 1043,'0'0'28,"135"-37"-26,-30 22 38,6 4 0,-8 2-21,-21 9-16,-24 0-3,-24 0-60,-25 0-131,-9 10-64,-33 0-12,-21 0-31</inkml:trace>
  <inkml:trace contextRef="#ctx0" brushRef="#br0" timeOffset="22314.9817">9005 5101 292,'0'0'123,"0"0"45,0 0-28,0 0-12,-87 141-21,74-71-33,-1 13-6,1 1-11,-3 15-10,3 8-11,-5-1-20,-2-2-10,2-9 2,0-18-5,7-14-1,7-15 4,4-18 2,0-12-3,0-8-3,24-4-1,16-4 4,14-2-5,10 0 0,7 0-44,-1 0-96,-5 0-249</inkml:trace>
  <inkml:trace contextRef="#ctx0" brushRef="#br0" timeOffset="22914.9778">9959 5382 760,'0'0'31,"0"0"216,0 0-213,0 0-2,0 0-32,0 0 5,-103 138-3,90-67 2,9-5-4,4-6 3,0-10-3,15-10 0,18-12-1,8-12 1,3-13 0,6-3 3,-4-19 2,-4-17 4,-5-8-3,-16-8 0,-9-6 3,-12-1-2,0 5-7,-2 8-8,-19 16-41,3 15-63,7 6-154,9 5-159</inkml:trace>
  <inkml:trace contextRef="#ctx0" brushRef="#br0" timeOffset="23142.8724">10529 5307 998,'0'0'7,"0"0"87,0 0-80,0 0 8,-131 143 7,96-71-10,10 2-13,7-4-2,11-3-4,7-13 0,0-10-7,21-10-37,10-13-39,5-12-66,8-9-105,-8-12-210</inkml:trace>
  <inkml:trace contextRef="#ctx0" brushRef="#br0" timeOffset="23514.9118">10648 5542 836,'0'0'33,"0"0"-19,0 0 10,0 0-22,138-14 0,-78 14-2,-4 0 0,-15 0-6,-9 0-35,-19 2-1,-9 6 12,-4 2 14,0 6 9,-21 6 7,-12 2 12,-10 7-1,-1-1 6,-1-2 4,5-1-3,6 0 7,10-7-4,8 0 2,6-2-4,9-1-4,1 0-6,0-1-5,25 0 2,11-7-1,14-2 0,7-7 2,5 0-7,-2 0-20,-7-7-123,-10-14-100,-14-5-216</inkml:trace>
  <inkml:trace contextRef="#ctx0" brushRef="#br0" timeOffset="23772.9856">11043 5278 796,'0'0'10,"0"0"-2,0 0 20,0 0-20,160 76 13,-111-16 30,-9 10-19,-14 3-1,-16-1-3,-10-1-13,-12-1 5,-28-5 2,-7-5-9,-1-8 0,3-11-10,9-12-1,9-8-2,10-9-27,4-9-111,12-3-139,1-12-203</inkml:trace>
  <inkml:trace contextRef="#ctx0" brushRef="#br0" timeOffset="24471.767">11675 5799 406,'0'0'29,"0"0"-1,0 0 4,0 0-26,0 0 9,0 0-6,54 60 11,-60-54 18,-13-6 10,-3 0 6,5 0-9,5 0 3,3-14 19,7 0-2,2 2-38,0 3-12,6 0-15,11 7-3,2 2 1,-3 0-71,-3 4-142,-1 6-140</inkml:trace>
  <inkml:trace contextRef="#ctx0" brushRef="#br0" timeOffset="24821.929">11901 5552 694,'0'0'21,"0"0"78,0 0-32,0 0-48,0 0-14,0 0 3,46 52 18,-30-6 31,-3 7-16,6 1-13,-2-4-14,3-6-10,-2-9 4,-2-16-3,-6-7 1,-5-8 1,2-4 9,2-1 27,9-30 39,-1-16-58,6-8-14,-1-8-7,-4 2-3,0 8-3,-3 12-19,-1 14-38,-1 10-64,1 10-120,-3 3-137</inkml:trace>
  <inkml:trace contextRef="#ctx0" brushRef="#br0" timeOffset="25191.3675">12687 5424 812,'0'0'54,"0"0"99,0 0-79,0 0-63,-154 87 14,110-27-3,9 8-3,4 4-13,12-4-5,13-5 0,6-14-2,0-6-18,17-10-66,10-8-82,2-15-184</inkml:trace>
  <inkml:trace contextRef="#ctx0" brushRef="#br0" timeOffset="25519.9715">12658 5692 801,'0'0'10,"0"0"41,0 0-51,134-42 0,-73 41 1,-3 1 0,-10 0-1,-11 0 0,-18 0-8,-9 14-8,-10 0 5,0 4 8,-8 2 3,-18 3 0,-4 0 5,-3 3 4,-3 3 3,1-3 4,2 3 4,1 0-8,8 3 9,5-1-6,10-2-8,9-4 1,5-1-7,30-8-1,19-3 5,11-11-5,7-2-39,1 0-124,-6-22-140</inkml:trace>
  <inkml:trace contextRef="#ctx0" brushRef="#br0" timeOffset="25736.7424">13260 5506 921,'0'0'7,"0"0"75,0 0-80,0 0-2,116 93 7,-80-31 5,-9 6-1,-14-4 1,-10-3 6,-3-8-5,-5-9-3,-17-7-4,-5-9-6,0-8 0,4-8-56,5-8-95,3-4-163</inkml:trace>
  <inkml:trace contextRef="#ctx0" brushRef="#br0" timeOffset="26082.1733">13515 5337 866,'0'0'0,"0"0"8,189-25 7,-102 25-11,0 4 1,-11 22-4,-16 10-1,-19 7-1,-16 10-3,-17 5 4,-8 10 3,0 9 30,0 3 35,-10 5-9,6-4-21,4-5-13,0-3 4,0-9-8,-4-9 6,-15-12-2,-10-9-4,-10-7-4,-9-10-9,0-10-1,-2-7-5,11 0-2,10-31-41,18-11-77,11-16-166,16-8-294</inkml:trace>
  <inkml:trace contextRef="#ctx0" brushRef="#br0" timeOffset="26217.2371">14740 5847 930,'0'0'2,"0"0"6,117-30-8,-97 29-62,-14 1-174</inkml:trace>
  <inkml:trace contextRef="#ctx0" brushRef="#br0" timeOffset="26359.5639">14497 6050 882,'0'0'133,"0"0"-69,0 0-38,0 0-19,143 20-6,-85-11-1,-16-2-101,-19-7-317</inkml:trace>
  <inkml:trace contextRef="#ctx0" brushRef="#br0" timeOffset="27055.462">15710 5557 188,'0'0'522,"0"0"-513,0 0 164,0 0-108,0 0-19,0 0-7,69-27-38,-69 75 12,0 15 22,-17 7 2,-1-4-19,5-6-10,13-8-7,0-16 0,13-10-1,22-16 1,10-10 2,3-2 1,4-25-4,-10-14-3,-5-3-4,-14-7 3,-7-7 2,-5-2 2,-9 11 2,1 12-1,-3 18 6,0 12 20,0 7-1,0 0-26,0 25-17,0 15 17,0 11 2,-5 2-1,-1-4-2,1 0 0,-1-3-43,6-4-87,-3-10-156,3-14-163</inkml:trace>
  <inkml:trace contextRef="#ctx0" brushRef="#br0" timeOffset="27335.5343">16209 5981 690,'0'0'2,"0"0"90,0 0-64,0 115-6,0-100 6,0-4-21,0-9-3,0-2 0,3 0 41,4-14 81,6-17-72,7-5-50,5 2-1,-4 8 6,2 10 6,-5 10-1,-3 4 7,3 2-9,2 0-8,-2 2 2,-3 16-5,-3 5 0,-6 3-1,-1-1-25,-3 4-80,-2-5-131,7-12-153</inkml:trace>
  <inkml:trace contextRef="#ctx0" brushRef="#br0" timeOffset="27590.2395">17104 5581 1013,'0'0'121,"0"0"-121,0 0 11,0 0-6,0 0 11,137 152 20,-81-96-26,2 2-1,-6-5-1,-8-6-8,-13-6-2,-6-9-36,-9-9-67,-5-9-53,-3-11-95,2-3-22,-3-10 3</inkml:trace>
  <inkml:trace contextRef="#ctx0" brushRef="#br0" timeOffset="27845.9574">17525 5586 288,'0'0'434,"0"0"-373,0 0 183,0 0-219,0 0-18,0 0-5,-62 94 32,35-36-2,-2-3 1,0 1-3,-2-5-10,4-5 2,0-4-18,10-10-3,-1-4 0,8-6-1,3-8-2,5-6-38,2-4-41,0-4-48,0 0-80,0-4 0,12-22-167</inkml:trace>
  <inkml:trace contextRef="#ctx0" brushRef="#br0" timeOffset="28085.0909">17025 5835 931,'0'0'9,"0"0"82,0 0-82,0 0-1,179 16 34,-65-13-15,15-3-8,-5 0 10,-14-7-1,-27-3-4,-35 1-10,-23 6-9,-19 1-1,-6 0 1,0 0-5,0 0-56,-6 1-136,-5-4-228</inkml:trace>
  <inkml:trace contextRef="#ctx0" brushRef="#br0" timeOffset="28623.7353">18160 5500 881,'0'0'60,"0"0"32,0 0 8,0 0-100,0 0-5,0 0 5,7 113 12,1-60 4,4 3-1,-1-3 2,2 0-2,1-7-5,2-8-10,3-11 7,-3-8-5,0-11 0,0-8 4,1 0 0,3-3 12,9-23 12,2-14-19,1-10-6,-3-13-2,-8-4 0,-7-4-2,-9 8 2,-5 8-2,0 11-1,-9 10 0,-7 10-1,3 10-4,4 8 4,4 4-3,5 2-1,0 0 1,0 0-9,0 0-1,14 0 6,19 8 8,11 1 1,12-6 1,2-3-1,-2 0 3,-9 0-2,-13 0 1,-13-3-3,-9 3-1,-8-3-30,-4 3-105,0 0-163,-14 0-236</inkml:trace>
  <inkml:trace contextRef="#ctx0" brushRef="#br0" timeOffset="29021.0432">18733 5863 622,'0'0'24,"0"0"26,-3 108 87,3-70-79,0-4-14,0-7-19,0-11-5,0-6-13,0-7 4,0-3 11,0 0 28,8 0 35,7-25-18,12-15-52,6-4-14,8 5 0,-1 9 1,-7 14-1,-4 8-1,-10 6 0,0 2-1,-5 5-4,-7 20 4,-2 9 1,-5 2 2,0 3 4,0-9-5,0-4 1,0-8 0,7-4 4,9-8 1,9-4-1,10-2 9,9 0-1,6-17-8,-2-9-6,-7-6-49,-16-3-149,-23-4-303</inkml:trace>
  <inkml:trace contextRef="#ctx0" brushRef="#br0" timeOffset="29987.8263">14203 7775 957,'0'0'25,"0"0"36,0 0-21,0 0-40,0 0 6,188 0 3,-112 0-9,0 0-4,-12 0-120,-15 0-107,-14 0-126</inkml:trace>
  <inkml:trace contextRef="#ctx0" brushRef="#br0" timeOffset="30159.7743">14167 7972 827,'0'0'137,"0"0"-129,0 0-8,0 0 6,0 0 24,195 45 14,-95-39-44,0-2-92,-5-4-234</inkml:trace>
  <inkml:trace contextRef="#ctx0" brushRef="#br0" timeOffset="30572.0331">15789 7822 462,'0'0'438,"0"0"-433,0 0 76,0 0-42,0 0-35,0 0 4,120 14 25,-32-11-5,15-3-14,-3 0 0,-6 0-4,-18-3-9,-27 0-1,-25 2-4,-12 1-53,-12-2-69,0 2-33,-34-3-55,-15-4-169</inkml:trace>
  <inkml:trace contextRef="#ctx0" brushRef="#br0" timeOffset="31057.2266">15737 7812 662,'0'0'47,"0"0"-42,0 0-4,0 0 2,0 0 2,0 0 2,85 85 2,-54-59-6,7 1 5,3 0 2,7 2 7,-4-6-11,-7-1-3,-16-2 2,-9-2-5,-12 3-3,0-2 3,-21 1 4,-14 4 6,-8-2-4,1 0 4,-5 3-2,3-4 16,2 2 1,5-6-1,14 2 3,11-4-2,12 4-12,0 3-11,39 0 1,25-2 11,25-7 13,26-5 4,20-3 0,8-3 13,-4-2-20,-6 0-9,-20 0 1,-28 0-9,-34 0-5,-27 0-2,-21 0-44,-3 0-106,-39 0-67,-21 0-188</inkml:trace>
  <inkml:trace contextRef="#ctx0" brushRef="#br0" timeOffset="31829.9147">14946 9011 845,'0'0'10,"0"0"-4,0 0-1,0 0 1,0 0 23,22 120-12,-22-89-8,0-4 1,0-4 0,0-7-1,0-9 1,0-2-2,0-3 3,0-2 12,0 0 6,0-10 13,0-19-27,5-8-15,10 2 0,3 3 0,-1 8-1,4 6-1,-3 7-1,-3 3 3,-3 6-3,1 2-3,-3 0-2,7 20 5,-4 6 2,-2 2 1,0 4 0,-7-2 1,-1-2 1,-1-2-2,-2-3 2,0-6 1,0-7-2,0-4 2,0-6-3,0 0 2,0-1 10,0-26 6,7-12-18,10 0-4,4-1 2,4 5 1,-2 7 0,0 8 0,-3 8 0,-5 7-1,-1 5-2,-3 0-1,-2 0 4,0 7 1,0 14 4,-5 5 5,3 2 7,-4 2-4,1-2 6,-4 2-16,0-1 3,0-8-3,0-1-2,0-6 1,0 1-1,0-6-38,4-1-70,5-6-80,2-2-95,2 0-132</inkml:trace>
  <inkml:trace contextRef="#ctx0" brushRef="#br0" timeOffset="32079.2685">15651 9144 788,'0'0'94,"0"0"-82,0 0 39,164-4-33,-97-5 60,-2-4-41,-7 5-24,-18 6-10,-18 0-2,-11 2-1,-11 0-27,0 0-24,0 0 1,0 0-92,-2 0-44,-9 0-71</inkml:trace>
  <inkml:trace contextRef="#ctx0" brushRef="#br0" timeOffset="32328.4681">15672 9330 580,'0'0'258,"0"0"-242,0 0 20,0 0-16,0 0 43,125 4-1,-67-4-37,-4 0-16,-3-4-7,-6-4-2,-5 0-78,-3 1-113,4-7-93,-5 2-103</inkml:trace>
  <inkml:trace contextRef="#ctx0" brushRef="#br0" timeOffset="32631.8348">16441 9214 660,'0'0'187,"0"0"-135,0 0 62,0 0-96,0 0 25,0 0-12,-37 142-17,32-96-10,5-4 0,0-5-1,0-10-3,20-6 2,7-13 0,6-8 3,8-2 6,1-25-5,1-7-2,-4-4 0,-12 1-2,-13-2 21,-14 3 8,0 5-3,-9 8 5,-18 7-12,-4 4-9,-5 5-11,1 2-1,0 3-10,4 0-37,12-4-51,7-6-105,10-14-164</inkml:trace>
  <inkml:trace contextRef="#ctx0" brushRef="#br0" timeOffset="33247.7109">16341 7077 739,'0'0'86,"0"0"-86,0 0 0,0 0 14,-8 120 8,8-74 6,0-2-15,0-8-6,0-10 2,0-8 4,0-10 7,0-4-2,0-4 3,0 0 13,0-2 3,0-33 3,21-11-40,8-7-1,7 5 1,-5 12 0,-4 16 0,0 9-1,-6 11 0,3 0-1,-3 13 2,-2 19 4,-9 6 0,-4 0 3,-6 0-3,0-4 1,0-8-2,0-2 0,-1-6 0,-4-4-3,1-2-2,-2-2-52,-3-2-122,-6 0-129</inkml:trace>
  <inkml:trace contextRef="#ctx0" brushRef="#br0" timeOffset="34701.878">17583 7916 486,'0'0'40,"0"0"112,0 0-3,0 0-90,0 0 8,0 0-27,0 0-35,-16-60 3,36 60-7,-8 0 0,1 2-1,-11 22 0,-2 8 6,0 12-1,0 4 3,-6 1-6,-6 0 0,3-2-1,7-4-1,2-9-1,0-9-9,0-6-8,7-12-1,11-4-8,3-3 2,4-5-27,4-19 22,0-10 14,0-8 1,-2-2 13,-2-6-10,-1-2 4,-6 0 8,-2 8 1,-7 4 2,-7 12 9,0 5 25,-2 9 28,0 8-17,0 2 4,0 4-15,0 0-7,0 0-30,0 10-13,0 18 9,0 13 4,0 0 8,0 4 0,0-1-2,4-4-3,-2-5-2,0 0-1,-2-3 0,0-2-2,0 2-59,0-4-112,0-6-136</inkml:trace>
  <inkml:trace contextRef="#ctx0" brushRef="#br0" timeOffset="35339.7009">17973 8356 432,'0'0'97,"0"0"-81,0 0 127,27 120-82,-27-90 15,0-4-21,0-8-20,0-6-15,0-8-12,0-4-4,0 0 6,4 0 35,1-18 35,3-16-43,3-8-35,10 2 0,-5 6-2,3 5-3,4 11 3,-1 7-3,0 4-1,0 7 3,-1 0-7,-6 9 3,1 18 0,-5 6 5,0 4 0,-4-2 1,-3-7-1,-4-4 0,0-10 2,0-6-2,0-6 3,0-2-1,0 0 8,0 0 6,0-7 1,0-25-17,2-7 0,11-6-1,3 4 0,5 2-2,3 14 2,-2 6-2,4 9-1,0 10 2,-4 0-6,-5 10 1,-5 20 4,-3 9 3,-5-1 1,-2 2-1,-2-2 2,0-6-1,2-4 2,-2-6 0,0-6 0,0-4 0,0-2 1,0-3-4,3-5 0,-3-1 0,2-1 0,-2 0-51,1 0-105,4-1-140</inkml:trace>
  <inkml:trace contextRef="#ctx0" brushRef="#br0" timeOffset="36209.9089">18840 7735 421,'0'0'22,"0"0"84,0 0-16,0 0-33,0 0 19,0 0-23,4-20-6,-4 20 0,0 0-4,0 0-9,0 0-11,0 0-16,0 11-3,0 12-4,2 12 17,0 3-5,4 7-3,-2-1-6,-2 2-2,2-4 2,-1-4 0,1-6-3,3-4 1,0-6-1,2-5 0,1-4 1,6-3 0,6-8 0,5-2 0,9 0 5,2-14-1,-2-11-1,-3-7-2,-6-3 1,-11-3 5,-3-5-5,-9 1 0,-2 5 0,-2-2-1,0 7 2,0 4-3,-4 6-1,-7 6 0,-3 2 0,3 6-7,0 1 2,2 4-19,0 3 20,5 0-16,0 0 13,4 0 3,0 0-5,0 0-14,0 0 1,2 0 11,13 3 9,12 3 2,6-6 2,8 0 1,9 0-1,4-3 3,-4-7 18,-6 2 5,-9 0 0,-12 2-6,-10 4-12,-6 0 0,-7 2-2,0 0-8,0 0-7,0 0-101,-3 0-248,-12 0-290</inkml:trace>
  <inkml:trace contextRef="#ctx0" brushRef="#br0" timeOffset="36921.9192">19334 8163 441,'0'0'145,"0"0"-129,0 0 71,0 0-84,0 0-1,0 0 15,10 36 11,-10-7-2,4-1 14,-1 2-11,-1 2 5,-2-3-10,0-2-4,0-6 0,0-4-5,0-3-3,0-7-3,0 1-6,0-3 1,0-1-1,2-4-3,-2 0 1,0 0 3,0 0-4,0 0 7,1 0 5,4 0 3,3-10 9,3-14-3,1-10-21,2-2 5,2-7-5,2 3-2,-3 5 2,3 6 2,-5 13-2,-3 6-2,-4 8-1,1 2-5,0 0 5,4 0-1,-3 0-4,1 12 8,1 8 0,-4 3 0,1-2 1,-3 6-2,1 0 3,2 1 0,-5 3 1,-2-3-1,0 0 1,0-4-1,0-6 0,0-4 0,0-4-2,-2-4 0,0-2-3,2-2-66,0-2-107,0 0-65,0 0-121</inkml:trace>
  <inkml:trace contextRef="#ctx0" brushRef="#br0" timeOffset="37158.0751">19760 8356 748,'0'0'1,"0"0"34,0 0 32,137 20-11,-93-15-14,-3-5-32,-8 0-2,-9 0-7,-6-3-1,-6-11-89,-4-3-120,-3 2-167</inkml:trace>
  <inkml:trace contextRef="#ctx0" brushRef="#br0" timeOffset="37867.3295">20119 8226 629,'0'0'74,"0"0"-69,0 0-5,0 0 24,0 0 35,36 106-6,-27-70-22,0-4-1,-5-2-9,-2-7-6,-2-6-4,0-7-5,0-4-2,0-4 2,0-2-4,0 0 2,5 0 8,4 0 16,9-26 4,6-9-24,8-6-8,-1 1 3,-2 4-3,-2 8 0,-7 11 0,-4 5 0,-3 8 0,-4 4-2,-3 0-6,1 4 3,-3 22 4,3 6 1,-4 3 2,-2 0-1,-1-4-1,0-3 2,0-4-1,0-3-1,0-7 3,0-9-3,0-1 1,3-4-1,-3 0 3,6 0 12,8-16 1,6-12-16,7-9 3,3-2-3,0 0 0,1 8-2,-2 4 1,-4 11 0,-5 8-2,-5 6 2,-2 2-3,1 0 0,-3 14 3,1 7-1,-4 4 2,-1 4 1,-3 0 3,-4 6 12,0-3 3,0 0 5,0-3-4,-4-9-6,4-6-5,0-4-1,0-5 4,22-5 13,9 0 10,9 0 2,3-17-16,-5-4-14,-7 1-7,-11 0-9,-13 0-90,-7-2-278</inkml:trace>
  <inkml:trace contextRef="#ctx0" brushRef="#br0" timeOffset="58172.4406">14502 10936 836,'0'0'100,"0"0"-88,0 0 65,0 0-62,0 0 7,127 8 46,-67-8-40,-1 0-10,-4 0-5,-10 0-2,-10 0-5,-9 0-6,-12 0-4,-9 0-37,-5 0-67,0 11-112,-27 1-125</inkml:trace>
  <inkml:trace contextRef="#ctx0" brushRef="#br0" timeOffset="58360.0933">14479 11207 973,'0'0'56,"0"0"-54,0 0 51,0 0-4,114 32 1,-45-32-24,-1 0-19,-8 0-6,-12 0-1,-7 0-50,-3 0-127,-3 0-191</inkml:trace>
  <inkml:trace contextRef="#ctx0" brushRef="#br0" timeOffset="59189.863">16452 10722 740,'0'0'89,"0"0"12,0 0 44,0 0-104,0 0-25,0 0-4,0 58 18,0-4 20,0 9-2,0 2 7,-4 0-21,-1-2-8,3-5-5,2-5-11,0-8-6,0-12 1,7-7-3,15-8-1,12-13 2,3-5-1,11-5 1,1-25 1,-3-10-2,-5-8 2,-5-9-3,-13-2 1,-9-7-2,-6 5-5,-5 8-5,-3 8 1,-3 9 0,-21 6-3,-9 10 1,-5 3-9,-2 10 8,2 5-3,7 2-7,11 0 12,10 0-2,10 0 4,0 0-5,10 12 2,28 0 11,15-8 1,12-4 1,10 0 9,4 0-5,-6-4 4,-3-8 1,-12 2-2,-16 0-1,-13 1-6,-14 6-1,-8-1 1,-5 2-2,-2 2-5,0 0-27,0 0-47,-16 28-157,-13 11-231</inkml:trace>
  <inkml:trace contextRef="#ctx0" brushRef="#br0" timeOffset="59570.5461">16966 11285 978,'0'0'36,"0"0"-33,0 0 63,0 0-36,30 137-1,-28-94-11,-2 0-3,0-8-2,0-10 1,0-9 5,0-6-5,0-8-7,0-2-2,0-2 9,0-28-8,8-12-2,9-6-3,3 1-1,3 10 0,-2 12 0,-1 11 0,1 9 1,-2 5 6,4 0-5,-5 12 7,-2 9-6,-5 5-1,-4 3-2,-5 1 1,-2-2-1,0 2-14,0-4-30,0-6-51,2-6-91,11-10-102,5-4-70</inkml:trace>
  <inkml:trace contextRef="#ctx0" brushRef="#br0" timeOffset="59812.8875">17656 11017 971,'0'0'63,"0"0"-58,0 0 46,54 114-2,-21-68-10,9 3-19,-1-2-5,-3-2-4,-2-5-7,-8-6-4,-7-8 0,-4-8-32,-8-6-50,0-10-49,-5-2-113,-2-4-40,1-24-68</inkml:trace>
  <inkml:trace contextRef="#ctx0" brushRef="#br0" timeOffset="60031.8185">18020 11096 554,'0'0'130,"0"0"79,0 0-67,0 0-75,0 0-31,0 0-6,-47 46 5,23-8 4,-3 3-4,2-1-16,2-1-8,6-4-5,0-2-6,9-8 2,0-6-2,3-8-11,2-2-24,3-9-37,0 0-69,0 0-98,0-2-80</inkml:trace>
  <inkml:trace contextRef="#ctx0" brushRef="#br0" timeOffset="60247.4987">17614 11300 752,'0'0'190,"0"0"-181,0 0 52,0 0 13,135-7-26,-56 1-22,1-2-8,-4-4 4,-9 2 8,-18 2-17,-18-1-13,-13 8-2,-11-3-49,-5-2-89,-2 0-169,0-6-309</inkml:trace>
  <inkml:trace contextRef="#ctx0" brushRef="#br0" timeOffset="60839.8437">18530 10886 1019,'0'0'53,"0"0"-20,0 0 35,0 0-60,0 0-4,0 0 6,0 62-2,-4-38 8,-6 1 6,4-4-9,-1-4-1,3-5 2,0 2-8,2 1-3,2 5 1,-6 3-1,6 1 1,-2 4 1,2-2-5,0 3 6,0-2-4,0 1-2,0-5 1,0-6 1,5-5-1,8-6-1,3-6 1,6 0-2,5-2 1,4-21-1,2-7-2,-2-5 0,-1-5-1,-6-1-2,-3 2-1,-4 0 1,-3 4 3,-3 3 1,-3 6-1,-2 10 2,-2 6 1,-4 6 0,0 4 1,0 0 2,0 0-2,0 4 2,-8 18-1,-4 8 3,1 6 3,3 2 3,4 0 3,4 0-5,0-8 2,4-4-7,15-8 0,5-4-4,3-8 0,2-4-2,2-2-39,-2 0-70,5-6-161,-7-11-232</inkml:trace>
  <inkml:trace contextRef="#ctx0" brushRef="#br0" timeOffset="61237.0876">19118 11177 665,'0'0'115,"0"0"-62,0 0 75,0 0-62,10 127-21,1-98 0,-3-1-12,-1-6 4,-2-4 1,-3-5-22,0-8-3,-2-2-7,0-3 0,2 0 0,7 0 5,7-22-2,9-10-7,11-6 0,1 4-2,-1 1 2,-4 9 0,-6 11 4,-8 8 5,-5 5 6,-2 5-4,-2 20 5,0 8-2,0-3-4,2-2-3,0-6-4,0-5 0,2-5 6,3-5-2,4-7-4,4 0 0,4-7 1,4-14-6,3-9-4,-4-2-30,2 1-29,-2 7-23,3 8-80,-5 3-230,-1 8-161</inkml:trace>
  <inkml:trace contextRef="#ctx0" brushRef="#br0" timeOffset="61367.8052">20393 11229 860,'0'0'17,"0"0"-14,0 0-6,0 0-193,0 0-338</inkml:trace>
  <inkml:trace contextRef="#ctx0" brushRef="#br0" timeOffset="65405.4584">14867 7182 374,'0'0'171,"0"0"-86,0 0 43,0 0-49,0 0 2,0 0-15,0 0-12,0-29-7,0 29-21,0 0-11,0 6-9,0 24-1,0 16 16,-9 14 21,-1 12 3,-2 14-16,-3 13-17,-5 13 6,-3 14-7,-2 2-5,0 9-1,0 3-1,4 1-4,6-1 2,1 2-2,4 1 3,-2-3-3,-2-3 0,0-13 1,0-18-1,3-21 1,4-24 0,2-17-1,5-17 1,0-18-2,0-9-2,0-9-16,8-37-45,15-28-104,14-27-208</inkml:trace>
  <inkml:trace contextRef="#ctx0" brushRef="#br0" timeOffset="66897.0082">15025 6932 281,'0'0'174,"0"0"-97,0 0 47,0 0-44,0 0-11,130-37 8,-56 37-1,26 0-17,30 0-20,28 9 4,20 3-11,20-1-11,12-2-8,-1-1 0,3-4-6,-10 1-2,-5-5 1,-8 5-2,-10 1 1,-3 4-4,5 0 6,8 5 1,3-3 5,10 8-3,9-1-6,9 5 6,7 2 2,-4 1-7,-13-5-1,-9-3-1,-14-2 0,-13-2-3,-12 6-1,-15 7-1,-11 5 2,-6 4 0,-8-2 1,-1 4-1,-11-7 0,-6-4 0,-17-3 1,-17-8 2,-10-1 0,-9-2 6,-16-1 1,-6-1 0,-10-1-6,0 2 2,-1 3-1,-3 5-5,3 6 2,-1 9-2,-3 10 5,-1 9-5,-4 10 2,-7 9-2,-2 6 3,0 9 8,-6 11-8,-15 5 4,2 2 6,3-3-6,7-7 2,7-3 0,0-7-2,2-1 0,-3-5-4,-1-6 0,-5 0-1,-4-3 0,-8 2 0,2-4-2,-1-2 2,-1-7-2,8-10 0,5-9 1,0-10 0,2-9 0,1-3 2,1-5-3,-2-6 2,-4 1-2,-13 2 0,-11 3 3,-18-1 1,-13 5-4,-8-5 1,-5 0-1,-9-3 2,-6-2-1,-8-2 2,-4-3-2,-2-4 3,-2 0-3,-3 0 4,-10 0-1,-6-8-3,-10 1-1,-6 0 1,-5 0-1,-5-1-1,2-1-2,-1 0 3,-4 1 0,-1 2 0,-2 0 1,2-2-1,8 2 1,14 3 1,20-2-1,15 1-1,24 1-2,12-2 2,2 1-1,-1 0 0,-12 2 1,-6-3-1,-5 5 1,-3 0-1,3 0 2,10 0-2,0-3 1,6 1 0,0-2 0,-3-1 1,-5-2-1,-4-1 2,-8-2-2,-9 0 2,-10 1-1,-2 0-1,0 4 1,8 2-1,13 3-1,6 0-1,7 0 1,3 0 0,5 0 0,1 3 1,1 2 0,0 1 1,1-3-1,3-3 0,3 0 0,1 0 0,2 0 0,-4 0 0,-5 0 0,3 0 0,3 0 0,1 0 2,9 0-1,1 3-1,7-1 0,11 0-1,7-2 1,12 0 2,4 0-1,7 0-2,2 0 1,0 0 0,0 0-1,0 2-44,0 1-45,0 0-118,4-3-336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5:25:20.6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22763 8744 488,'0'0'153,"0"0"-144,0 0 47,0 0 92,0 0-62,0 0-4,0 0-7,4-69-12,-4 69-20,0 0-10,-18 18-17,-33 33-11,-28 30 5,-32 19 18,-13 7-9,-5-6-10,7-8 1,10-12 1,19-7-1,14-16-5,17-12-1,10-11-2,10-8 0,13-8-4,9-7-4,13-5-37,7-7-31,16 0-42,37-16-51,26-26-167,14-13-97</inkml:trace>
  <inkml:trace contextRef="#ctx0" brushRef="#br0" timeOffset="279.0368">23157 8921 1095,'0'0'61,"0"0"-18,0 0 24,-124 78-5,6-4 3,-22 10-19,-10 8-18,9-1-6,17-3-5,22-10-3,23-13-3,23-14-6,23-8-3,9-9-2,12-12 0,8-10-4,0-3-44,4-8-24,0-1-21,0 0-51,1-14-149,23-21-419</inkml:trace>
  <inkml:trace contextRef="#ctx0" brushRef="#br0" timeOffset="1202.1169">22447 7361 1042,'0'0'13,"0"0"-2,0 0 36,0 0-30,0 0 8,0 0 26,129 167-15,-65-93-13,1-2-9,-9-2-11,-9-7-3,-7-10-3,-11-10-42,-11-14-74,-11-12-116,-7-16-137,0-1-93</inkml:trace>
  <inkml:trace contextRef="#ctx0" brushRef="#br0" timeOffset="1434.0131">22962 7411 636,'0'0'33,"0"0"140,0 0-63,0 0-80,0 0 38,0 0 1,-113 154-34,66-99-5,-11-1-12,-7-4-3,-3-4-6,8-6-8,10-4 3,9-8-4,14-3-12,12-10-52,4-4-67,9-8-118,2-3-89</inkml:trace>
  <inkml:trace contextRef="#ctx0" brushRef="#br0" timeOffset="1911.8174">23341 7321 611,'0'0'19,"0"0"116,0 0-23,49-110-33,-49 77-2,-5-3-26,-24-3-17,-16-7-10,-13-5-5,-19 1-5,-18 3 3,-20 10 4,-12 19 5,-4 18 4,1 24 1,7 46-14,7 34-5,6 26-3,9 19 1,19 8-4,30-5-6,34-14 4,18-12-3,52-10-1,30-14 0,20-16 0,12-15 0,7-25-4,6-27-10,4-19 12,3-22 2,-11-40 0,-17-25 2,-23-21-1,-23-22 7,-18-7-8,-17 3 1,-22 13 1,-3 23-2,-10 22-4,-16 23-1,3 19-12,6 19-43,6 13-59,6 2-123,3 0-189</inkml:trace>
  <inkml:trace contextRef="#ctx0" brushRef="#br0" timeOffset="2199.3855">22819 7323 611,'0'0'39,"0"0"22,0 0 119,0 0-100,0 0-46,0 0-34,-9-44-7,9 44-81,0 12-107,9 5-15,-3 3-173</inkml:trace>
  <inkml:trace contextRef="#ctx0" brushRef="#br0" timeOffset="2354.1148">23049 7548 811,'0'0'42,"0"0"-38,0 0 70,0 0-64,0 0-10,0 0-47,4-2-198,-4 9-21</inkml:trace>
  <inkml:trace contextRef="#ctx0" brushRef="#br0" timeOffset="2560.3105">22179 7715 688,'0'0'48,"0"0"-45,0 0 49,0 0-15,0 0-37,0 0-9,21-21-138,14 41-85</inkml:trace>
  <inkml:trace contextRef="#ctx0" brushRef="#br0" timeOffset="2707.8563">22545 8085 306,'0'0'596,"0"0"-580,0 0-14,0 0-2,0 0-123,0 0-278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4:58:41.5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2001 1215 1002,'0'0'32,"0"0"20,0 0 24,0 0-73,0 0 0,124 0 15,-41 0-5,6-4-2,-6-2-1,-13 6-6,-15 0-1,-20 0-3,-14 4 0,-12 6-3,-5 0-2,-4 8-3,-5 8 8,-30 8 1,-19 13 4,-11 2-2,-5 1-1,2-4 0,10-7-2,8-8 2,18-6 0,12-11-2,12-6 0,8-2-4,0 4-20,30 2 17,14 0 7,6-4 16,3-1-4,-2-5-4,-6-2-5,-3 0-3,-3 0-70,-6-11-112,-8-17-184</inkml:trace>
  <inkml:trace contextRef="#ctx0" brushRef="#br0" timeOffset="211.8844">2374 749 942,'0'0'19,"0"0"-10,0 0 4,180-22-12,-113 21-1,-7-3-212,-14-10-293</inkml:trace>
  <inkml:trace contextRef="#ctx0" brushRef="#br0" timeOffset="381.632">2883 577 814,'0'0'298,"0"0"-227,0 0 6,0 0-43,0 0-30,0 0-3,-6 82-1,-1-31 3,1 5-3,-1 2-56,5-2-93,2-10-206,0-14-238</inkml:trace>
  <inkml:trace contextRef="#ctx0" brushRef="#br0" timeOffset="577.0671">3227 865 1116,'0'0'62,"0"0"-36,0 0 42,171-60-30,-88 47-17,2 3-11,-2 8-10,-10 2-2,-10 0-10,-8 8-57,-17 4-83,-22-2-200,-16-4-198</inkml:trace>
  <inkml:trace contextRef="#ctx0" brushRef="#br0" timeOffset="1025.2985">3236 816 712,'0'0'75,"0"0"-10,0 0-29,0 0-15,0 0 45,0 0 5,-21 140-11,13-76 16,-1 15-12,-5 16-9,1 14-12,-1 14-8,1 17-6,0 13-17,2 2-5,0 5-3,-3-6 0,-5-6-4,-5-14 5,0-12-5,0-15 4,4-22-4,2-12 2,7-14-1,7-17 0,4-11-1,0-4-1,6-5 1,23-5 0,9 2 1,14-6 2,12-4 2,14-5 5,9-4 1,6 0-2,2-6 1,-14-10-6,-18 2-1,-22 5-2,-28 2-1,-13-2-20,-11 0-51,-36-19-94,-12-23-763</inkml:trace>
  <inkml:trace contextRef="#ctx0" brushRef="#br0" timeOffset="1911.5001">5003 645 667,'0'0'106,"0"0"-82,0 0 72,0 0-32,0 0-64,0 0-4,0 0 4,14-5 6,28 10 24,12-1 11,10-1 5,9-2-21,4 1-8,-8 2-9,-13 4-8,-21 2 0,-17-2-1,-13 1-5,-5 0-4,0 3-3,-16 7 13,-20 5 15,-10 3-6,-6 0 1,3-1-8,5-1 1,6-4-1,5 1-1,-3 0-1,11 0 0,0 0-2,5 0 2,5 0 0,6-6-5,3-2 0,6-1-2,0-1 3,22 2 4,18-2 12,15-3 4,9 0 2,11-9-8,-4 0 0,-6 0-8,-10 0-2,-15 0-2,-13 0-92,-9-10-102,-15-7-127</inkml:trace>
  <inkml:trace contextRef="#ctx0" brushRef="#br0" timeOffset="2639.3022">5915 469 707,'0'0'45,"0"0"-25,0 0-5,0 0-11,0 0 1,0 0-1,-27 0 0,10 0 18,1 0 21,3 0-13,4-2-5,2-10 2,2-2-6,5-3-16,0 0 11,0 1-16,12-1-2,8 6-2,2 0 2,3 1 1,2 5-3,4 5 3,-5 0-1,-1 0-6,-5 19-2,-6 8 2,-6 3 0,-8 1 7,0 1 1,0-1 0,-22-1 3,-5 0-1,-8-2-1,-3 0 7,-3-2-8,1-4 5,5-4-3,10-5-1,10-5-1,10-8 0,5 0 11,0 0 4,9-11-13,14 0 0,8 3-2,5 5 3,6 3-3,3 0 1,5 17-1,4-1 3,-2-2 3,-4-7 7,-5-3-1,-9-4 17,-8 0 17,-6 0-6,-4-9 3,-6-7-4,0-5-28,-4 1-11,-6 0-2,0 6-75,0 9-258,-24 5-446</inkml:trace>
  <inkml:trace contextRef="#ctx0" brushRef="#br0" timeOffset="3076.1082">4195 1435 86,'0'0'779,"0"0"-755,0 0-22,0 0 10,154 9 33,-25-5 40,31 1-29,32 0-6,22 0-13,24 4-10,10 3-5,10 0-10,5 0-4,-9-2 2,-13-5 0,-31 0 6,-36-5-2,-37 0 9,-26 0 3,-25-2-10,-19-8-3,-20 2-7,-16-3-6,-16 8 0,-10-2-14,-5 5-58,-58 0-96,-49 0-371</inkml:trace>
  <inkml:trace contextRef="#ctx0" brushRef="#br0" timeOffset="3489.1844">4413 1777 708,'0'0'165,"0"0"-125,0 0-2,0 0-11,-106 116 1,58-48 3,3 5 1,10-3 11,10-5-7,12-4-15,9-7-12,4-4-4,0-7-5,19-2-1,10-7-88,2-10-92,0-14-122</inkml:trace>
  <inkml:trace contextRef="#ctx0" brushRef="#br0" timeOffset="3938.1261">4518 2039 733,'0'0'151,"0"0"-151,0 0 0,153-32 29,-83 20-1,-2 5 0,-9 0-7,-15 5-9,-15 2-9,-13 0-1,-10 0-2,-3 0-1,-3 0-14,0 0 2,0 4 13,-7 8 9,-11 4-1,-5 2-7,-3 2 1,-7 4 4,-5 4-6,0 1 1,4 0 0,6 0-1,3-7 1,10-2 0,1-6 0,7-4 10,3 0 0,4-3 2,0 6-3,0-1-5,0 2-2,6 0 3,19-7-2,11 0 4,10-7 5,10 0 3,4 0-8,0-12-8,-6-2-139,-14-5-230</inkml:trace>
  <inkml:trace contextRef="#ctx0" brushRef="#br0" timeOffset="4089.8391">5133 2239 970,'0'0'75,"0"0"-75,0 0-14,140-22-89,-80 13-103,-8-3-317</inkml:trace>
  <inkml:trace contextRef="#ctx0" brushRef="#br0" timeOffset="4251.0219">5554 2104 1048,'0'0'98,"0"0"-83,0 0-12,0 0 4,0 0-7,0 0 5,0 102-3,0-66-2,0 0-39,-7 2-105,-1-8-158,-3-8-194</inkml:trace>
  <inkml:trace contextRef="#ctx0" brushRef="#br0" timeOffset="4551.9447">5570 1918 1020,'0'0'25,"0"0"-25,137-9 0,-67 35 0,-4 24 2,-3 14-1,-13 10 1,-17 6-2,-20 2 9,-13-4 5,-6-9 6,-30-8 19,-9-13 12,-1-6-6,-6-8-26,1-5-9,2-8-5,6-8-5,14-8-21,12-5-78,15-5-122,2-29-195</inkml:trace>
  <inkml:trace contextRef="#ctx0" brushRef="#br0" timeOffset="4802.5758">6515 2005 987,'0'0'180,"0"0"-180,0 0 0,-136 159 23,105-79-6,8 2 2,8 1-9,8-11-7,7-11-3,0-6-1,9-11-16,18-5-85,4-14-70,-2-19-247</inkml:trace>
  <inkml:trace contextRef="#ctx0" brushRef="#br0" timeOffset="5181.0642">6584 2212 996,'0'0'24,"0"0"-13,163-27 10,-93 23-13,-7 4-7,-17 0-1,-17 0-20,-14 0 10,-11 0 1,-4 7 6,0 4-11,-7 10 14,-19 8 5,-10 6 9,-6 3-6,-5-2 8,-3 2-4,4-6 0,1-2 9,12-7-1,13-8 2,9-3-3,11-2-11,0 2-8,4 0 0,25 1 2,10-5 9,11-2-5,4-4-6,4-2 0,-4 0-94,-8 0-115,-7-12-153</inkml:trace>
  <inkml:trace contextRef="#ctx0" brushRef="#br0" timeOffset="5363.6253">7113 2444 957,'0'0'137,"0"0"-137,0 0 7,174-44-7,-110 33-10,-5-2-198,-13 0-199</inkml:trace>
  <inkml:trace contextRef="#ctx0" brushRef="#br0" timeOffset="5775.7998">7670 2167 911,'0'0'21,"0"0"-15,0 0-4,118 14 3,-100 11-5,-9 4 0,-9 2-16,-4-4 16,-21-1 6,-4-7-3,4-3 2,3-7-1,15-4 2,3-3-1,4-2-3,0 0 5,0 0-7,0 0 2,0 2-3,18 2 2,9 2 0,12 4 6,8 0-2,-2 2 4,-7 0-6,-12 0-2,-10-2 5,-11-2-2,-5 3 5,-2 4 21,-25 4 20,-13 0-5,-5 2-13,-7-2-19,4-1-5,1-1-8,2-6 0,7 0-23,9-11-140,14 0-159,13-18-267</inkml:trace>
  <inkml:trace contextRef="#ctx0" brushRef="#br0" timeOffset="6040.1239">8031 1981 917,'0'0'84,"143"7"-75,-58 28 51,-6 13-8,-12 11-27,-22 10-12,-22 8-8,-23 3 10,-14 2 1,-28-6 13,-14-9 0,0-12-9,2-11-1,4-11-17,1-11-2,11-10-12,6-12-102,14-7-171,18-41-389</inkml:trace>
  <inkml:trace contextRef="#ctx0" brushRef="#br0" timeOffset="6637.1299">8436 986 802,'0'0'11,"0"0"-7,185 20 9,-100-6 2,-2 0-12,-5-4 4,-13-3-2,-13-6 0,-13-1-2,-14 0 11,-12 0 41,-9 0-2,-4 0-2,0 3-10,0-3-9,0 1-8,0 3-6,0 5-16,0 5 2,0 8 8,0 12 17,0 10-11,0 14 3,0 14-4,0 13 2,0 13-7,0 19 0,0 8-7,0 9 9,0 3-7,0-8-3,0-3 2,0-6-2,0-14 8,0-9-2,0-16 0,0-9-2,-4-9-1,-17-9 3,-8-11-1,-8-4-4,-7-8 8,-6-7-5,1-11-3,2-2 2,0-6-7,-1-5 0,0 0-29,6 0-59,7-3-107,8-25-296</inkml:trace>
  <inkml:trace contextRef="#ctx0" brushRef="#br0" timeOffset="13234.9739">10184 1284 892,'0'0'151,"0"0"-141,0 0 27,0 0-12,0 0-7,0 0-2,134 3 2,-79-3-8,-3 0 0,-10 0-8,-8 0-1,-6 0-1,-9 0-43,-9 0-64,-2 2-97,-8 5-12,0 2-90</inkml:trace>
  <inkml:trace contextRef="#ctx0" brushRef="#br0" timeOffset="13460.1254">10199 1574 694,'0'0'226,"0"0"-214,0 0 5,0 0 38,0 0 0,114 0-21,-51 0-20,-1 0-5,-10 0-5,-13 0-4,-5 0-89,-12 0-107,-6 0-206</inkml:trace>
  <inkml:trace contextRef="#ctx0" brushRef="#br0" timeOffset="14171.9045">11344 1191 585,'0'0'198,"0"0"-161,0 0-18,0 0-14,0 0 5,0 0 7,130 20 12,-76-20 1,0 2-1,2 0-8,-5 4-11,-7-1-3,-8 7-2,-9-3-3,-11 1-2,-11 2-8,-5 3 8,0 2 0,-3 7 6,-26 5 7,-10 2-1,-1 1 5,0-1 0,3-3-4,1-5-5,7 1 1,5-4-4,3 1 1,11-5-2,0-2 5,8-2-4,2-2-5,0 1 3,16 1-3,13-1 21,11-2-2,9 0-6,0-3-5,0-2-6,-9-4-2,-7 0-42,-9 0-89,-5-10-94,-10-10-154</inkml:trace>
  <inkml:trace contextRef="#ctx0" brushRef="#br0" timeOffset="14472.98">11580 970 890,'0'0'106,"0"0"-71,0 0-26,0 0-1,0 0-4,0 0-1,145-1-3,-108 1-45,-5-4-170,-1-6-141</inkml:trace>
  <inkml:trace contextRef="#ctx0" brushRef="#br0" timeOffset="14651.922">12067 819 974,'0'0'43,"0"0"-29,0 0 1,0 0-8,0 0 11,0 105-11,0-74-5,0-3-2,3-3-12,1-3-96,3-4-125,-2-7-59</inkml:trace>
  <inkml:trace contextRef="#ctx0" brushRef="#br0" timeOffset="14884.9579">12304 928 941,'0'0'37,"0"0"-26,115-12 31,-30 12-12,11 0-13,3 0-8,-12 0-9,-25 0-1,-20 5-15,-21-2-65,-15 3-111,-6-1-20,-18-5-118</inkml:trace>
  <inkml:trace contextRef="#ctx0" brushRef="#br0" timeOffset="15333.9528">12355 928 368,'0'0'231,"0"0"-168,0 0-28,0 0-25,0 0 6,0 0 40,-44 153 35,37-89 3,-1 10 2,-2 10-23,4 6-9,-3 11-24,1 6-12,2-2-7,-3 5-12,3-3-3,-4-11 2,2-2-5,1-9 0,-2 1 3,4-4 0,0-6 0,4-8 1,1-9-3,0-15 0,0-12-1,0-10-2,11-7-1,11-3 4,5-1-2,9-5 0,6-4 2,10 2 2,0-4 0,5 2-5,-1-2 2,-10 0-2,-10 0-1,-14 0 0,-12 0-19,-8 0-30,-2-10-37,0-19-178,-10-15-689</inkml:trace>
  <inkml:trace contextRef="#ctx0" brushRef="#br0" timeOffset="16190.0652">13947 814 846,'0'0'104,"0"0"-92,0 0 46,0 0-44,0 0-14,0 0-27,36 5 27,-1 2 6,8-3 32,5 0-20,4 2-17,2 0 18,-3-1-13,2 0-3,-12 2 1,-8-5-4,-13 1 1,-14-1-1,-3 5-4,-3-2-8,0 5 5,-14 7 2,-10 2 5,-12 8 7,-4 1-4,-5-1-2,-2 7 3,-2 3-3,-3-1 1,7-2-2,3-5 0,10-6 0,14-7 1,14 0-1,4-2-6,1 0 2,33 4 4,8-1 18,14-2 9,4-3-1,7-6 0,7-6-5,-1 0-8,-3 0-9,-11 0-4,-13 0-12,-15 0-73,-13 0-112,-18 0-138,-2 0-144</inkml:trace>
  <inkml:trace contextRef="#ctx0" brushRef="#br0" timeOffset="16550.058">13407 1594 786,'0'0'200,"0"0"-199,0 0 7,0 0 28,150 50 19,-28-28-5,28-3-12,24 1-10,26-5 1,13-1-4,11 0-9,3-6-4,-8 0-4,-16 1 11,-25-2-7,-33 0-3,-36-5-4,-35-2-1,-34 0-4,-24 0-1,-16 0-40,-12 3-64,-48 1-57,-36 1-192,-33-4-261</inkml:trace>
  <inkml:trace contextRef="#ctx0" brushRef="#br0" timeOffset="16864.9554">13774 1925 741,'0'0'194,"0"0"-160,0 0 19,0 0-1,0 0-29,0 0 16,-141 152 5,114-99 2,4 1-14,8-4-10,4 0-8,6-3-12,5-1 1,0-5-3,0-7-6,3-7-35,10-10-59,7-12-65,3-5-107,0-15-163</inkml:trace>
  <inkml:trace contextRef="#ctx0" brushRef="#br0" timeOffset="17283.671">13854 2133 801,'0'0'102,"0"0"-99,0 0 36,145-10-17,-90 10-8,-6 0-9,-9 0-4,-11 0 1,-7 0-2,-11 0-2,-1 0-13,-10 3-1,0-2-11,0 7 10,0 5 17,-16 3 4,-11 5 0,-7 4-4,-5 3 4,-6 2-3,3-2 1,0-2 3,7-4 6,12-3 10,2-2 11,8-1-4,6 0-7,7-2-4,0 0-1,2 2-4,25-2 14,8-2 4,15-6-9,3-4-11,5-2-1,-2 0-6,-9 0-3,-10 0-54,-8 0-78,-8-4-124,-7-6-221</inkml:trace>
  <inkml:trace contextRef="#ctx0" brushRef="#br0" timeOffset="17503.0654">14360 2406 901,'0'0'68,"0"0"-41,0 0 31,127 3-19,-69-3-29,2 0-9,-8 0-1,-8 0-25,-15-5-175,-12-10-201</inkml:trace>
  <inkml:trace contextRef="#ctx0" brushRef="#br0" timeOffset="17733.9673">14939 2285 929,'0'0'161,"0"0"-138,0 0-22,0 0 18,0 0 5,-20 103 2,20-73-18,0-2-3,-2 0-2,-3-4 1,2-4-4,-1-4-36,4-4-77,0-7-149,0-5-140</inkml:trace>
  <inkml:trace contextRef="#ctx0" brushRef="#br0" timeOffset="18042.0904">15124 2060 1079,'0'0'33,"0"0"-26,123 3 36,-56 26-20,3 14 0,0 10 1,-14 8-6,-12 9-4,-23 0-10,-21-1 1,-4-7-3,-33-4 12,-12-9-2,-2-12-2,-1-4 6,6-11-3,3-6-6,8-6-7,10-5-1,8 0-25,1-5-23,0 0-48,-2 0-119,-4-15-302</inkml:trace>
  <inkml:trace contextRef="#ctx0" brushRef="#br0" timeOffset="18853.9094">16491 1528 658,'0'0'14,"0"0"40,0 0-35,0 0 3,0 0-8,0 0-1,13 60-5,-13-50 10,0-4-1,-9-2 6,-1-4 5,4 0 4,2 0 7,-1 0 5,5-4-9,0-2-21,0 2-5,0 2-5,0 2-4,5 0 0,9 0-8,-4 0-2,-1 9-5,-7 6 12,-2-4 1,0 0-6,-2 1 8,-11-6 1,-5-3 8,5-3 1,1 0-2,8 0 14,2 0 2,2-13-1,0 3-11,0 1-11,0 4 0,6 3-2,4 2-50,-2 0-124,-1 12-99,5 0-268</inkml:trace>
  <inkml:trace contextRef="#ctx0" brushRef="#br0" timeOffset="19443.5906">17378 1298 996,'0'0'19,"0"0"53,0 0-71,0 0-1,0 0 9,121 0-2,-57 0 1,-2 0-4,-2 0 5,-10 0-3,-13 0-5,-12 0-1,-10 0-2,-11 0-3,-1 0 5,-3 0-6,0 0 4,0 0 2,0 0 0,0 7-2,-11 7 2,-7 9 0,-8 4 5,-6 2-3,-6 0 3,-2 2-4,-2-4 0,-1-1 0,8-2 1,6-2-2,6-3 1,10-7 1,9 1-1,4-1-1,0 2 0,2-3-1,27 1 1,17 0 12,10-6 27,11-1-13,5-4-3,1-1-12,-3 0-5,-6 0-4,-15 0-2,-16 0-19,-18 0-64,-12 0-78,-3 0-103,-27 0-92</inkml:trace>
  <inkml:trace contextRef="#ctx0" brushRef="#br0" timeOffset="19811.306">17095 1935 723,'0'0'136,"0"0"-127,0 0 41,0 0-42,0 0 1,0 0 36,191 60 4,-70-50-6,21 2 5,25-4 1,20 1-10,8 0-9,7-1-13,-1 1-6,-20 2 0,-17-5-1,-25 0 3,-37-4-2,-28-2-1,-30 0-1,-19 0-3,-16 0-6,-9 0-1,0 0-28,-24 0-45,-28 0-83,-26 0-222,-22 0-276</inkml:trace>
  <inkml:trace contextRef="#ctx0" brushRef="#br0" timeOffset="20389.9091">17255 2368 465,'0'0'184,"0"0"-141,0 0 66,0 0-75,0 0 22,133 0-2,-74 0-19,-1 2-6,-5 0-8,-6 0-4,-9 1-2,-14 0-13,-10-1-4,-8 0 1,-6-2 1,0 4 1,0 2 2,0 2-3,-17 6 7,-10 2-3,-4 2 2,-5 2-4,-2 3 0,-2-3-1,1 4 0,2-1 1,6 2-1,2-4 3,11 0 3,2-2 2,10-2-3,4 0-1,2-3 2,0 1 0,13 1 3,16-6 9,11 0 13,9-8-9,8-2-7,0 0-9,-8 0-7,-7 0-4,-11-4-59,-6-1-81,-7-4-176,-9-3-169</inkml:trace>
  <inkml:trace contextRef="#ctx0" brushRef="#br0" timeOffset="20601.2285">17848 2629 787,'0'0'155,"0"0"-112,0 0 54,0 0-82,161-10 5,-108 5-10,-8 1-10,-12 0-14,-10 0-91,-11 1-178,-2-6-165</inkml:trace>
  <inkml:trace contextRef="#ctx0" brushRef="#br0" timeOffset="21214.0759">18265 2494 688,'0'0'70,"0"0"49,0 0-35,0 0-73,0 0 3,0 0 1,87-44-6,-58 36 8,2 1 9,-1 7 1,4 0-13,-7 0-4,-4 9-10,-10 9-1,-10 1 1,-3-2 1,-3 5-1,-26-1 12,-7 1-2,-1-4-5,3-4-1,7-4 1,7-5-2,9 2-1,7-5-2,4-2-2,0 2-3,0-1 0,4 4 5,21 0 2,6 4 6,7 3 2,2 2-1,-3 6-3,-2-1 6,-16 1-8,-9 3 4,-10-1-8,0 0 12,-27 0 1,-12-2 15,-7-1-10,-4-8 1,6-1-10,7-6-3,1-4-4,14 0-2,3 0-4,13-8-30,6-9-58,0-12-168,6-3-293</inkml:trace>
  <inkml:trace contextRef="#ctx0" brushRef="#br0" timeOffset="21476.433">18894 2409 952,'0'0'78,"0"0"-75,151 33 70,-95 4-35,-5 10-11,-11 10 1,-17 1-10,-14 2-4,-9-2 0,-19-8 15,-21-4-7,-10-10-9,0-4-8,-1-6-4,1-3-2,9-7-53,-2-10-122,1-6-168,-8-5-368</inkml:trace>
  <inkml:trace contextRef="#ctx0" brushRef="#br0" timeOffset="21846.0774">17114 2041 768,'0'0'44,"0"0"21,0 0-15,0 0-44,-95 140 30,68-65 26,1 5-9,12-4 2,5-6-12,9-6-9,0-8-20,15-3-9,17-5-5,13-6-28,5-14-133,6-17-216</inkml:trace>
  <inkml:trace contextRef="#ctx0" brushRef="#br0" timeOffset="22744.0341">19165 1205 779,'0'0'139,"0"0"-118,0 0 15,0 0-16,0 0-17,150-4 16,-79 4-7,-1 2 10,3 1-8,-6 0 4,1-3-2,-7 0-11,-12 0 4,-16 0-2,-14 0 8,-11 0 0,-6 0 2,-2 0 7,2 0-2,-2 0-8,0 0-4,0 0-2,0 0-3,0 0 1,0 2 1,0-2 0,0 0-2,0 2-1,0 2-4,0 5-2,7 8-3,0 11 5,6 6 0,-4 12 8,3 6-6,-1 8 0,-3 9 4,-1 5 2,0 8-7,-5 7 4,1-3 3,-3 0 2,0-6-9,0-2 9,0 3-2,0-5 5,0-2-12,0-3 4,-5-6-2,3-2 2,0-3-1,-1-4-1,-2-3-3,1 2 1,-1-3-1,2-2 1,0-8-1,3-9 1,0-12-3,0-6 4,0-9-2,0-1 0,0-1 0,0 4 0,0-1 0,0 3-1,0-3 1,0 2-7,-20 3 2,-11-2 4,-12 0 1,-12 0 4,-7-2-1,-13-1-3,-6-6 3,-2-1-3,4 0-33,11-7-54,12-17-130,14-12-358</inkml:trace>
  <inkml:trace contextRef="#ctx0" brushRef="#br0" timeOffset="24373.8027">10441 4328 581,'0'0'216,"0"0"-174,0 0 16,0 0 31,0 0-31,0 0-19,0 0 18,117 0-7,-61 0-11,-4 0-18,-8 0-11,-13 0-7,-8 0-3,-9 0-4,-4 0-30,-1 3-73,-5 3-55,-4-4-120,0 1-97</inkml:trace>
  <inkml:trace contextRef="#ctx0" brushRef="#br0" timeOffset="24597.0056">10400 4567 783,'0'0'90,"0"0"-81,0 0 83,0 0-1,150 8-37,-90-8-20,-2 0-7,-6-8-9,-13 3-2,-15-2-15,-10 7-1,-9 0-20,-5 0-80,0 0-56,0-3-146,0-6-190</inkml:trace>
  <inkml:trace contextRef="#ctx0" brushRef="#br0" timeOffset="32268.89">766 5101 565,'0'0'42,"0"0"-15,0 0 65,0 0-27,0 0-5,0 0-11,0 0-4,0 0 0,-43 12-21,63-12 20,16 0 12,14 0-1,8-9-16,2-6-5,-5 7-13,-12 5-17,-13 3-4,-7 0 0,-10 14-5,-6 9-1,-7 7-13,0 7 1,-17 9 16,-22 1-2,-5 6 5,-12 1-1,2-2 2,4-4 4,7-8-4,14-8 2,14-5-4,12-8 0,3 1-1,7-1-9,24-5 10,11-4 13,10-9-7,2-1-1,1 0 5,-6-3-10,-4-12-5,-10 0-76,-8-8-124,-8-1-137,-9-6-222</inkml:trace>
  <inkml:trace contextRef="#ctx0" brushRef="#br0" timeOffset="32527.0672">1002 4601 857,'0'0'120,"0"0"-114,0 0 4,0 0 3,145-95-13,-110 82-69,-10 3-238,-7-3-247</inkml:trace>
  <inkml:trace contextRef="#ctx0" brushRef="#br0" timeOffset="32680.8884">1365 4388 1052,'0'0'51,"0"0"-51,0 0-19,0 0 19,3 146 2,4-96-2,-6 6-13,2-2-157,-3-8-168</inkml:trace>
  <inkml:trace contextRef="#ctx0" brushRef="#br0" timeOffset="32886.3501">1653 4671 843,'0'0'164,"0"0"-163,179-33 46,-88 31 15,-2 2-33,-13 0-18,-16 9-11,-25 8-22,-19 3-89,-16-4-163,0-6-112</inkml:trace>
  <inkml:trace contextRef="#ctx0" brushRef="#br0" timeOffset="33272.89">1662 4756 794,'0'0'52,"0"0"41,0 0 14,0 0-70,0 0-31,0 0-5,-23 51-1,17-5 27,-3 15 11,5 22 0,-3 19-7,5 16-2,-1 11-9,1 4-10,0-2-3,0-3 0,-4-12-4,-1-12 4,-7-14-1,1-14 4,-5-14-2,3-12-3,2-11-2,5-7 1,6-11-4,2-4-1,0-2-1,6-1-3,18 3 5,10-4 5,7-3 4,1 1-4,5-8-5,4-1-4,5-2-64,6 0-102,1-31-272</inkml:trace>
  <inkml:trace contextRef="#ctx0" brushRef="#br0" timeOffset="33919.2763">2598 4698 791,'0'0'161,"0"0"-147,0 0 46,0 0-47,0 0-1,134-30 10,-79 21-4,6-2 7,-1-1 1,-6 1-15,-9 6-3,-17 1-8,-12 4 0,-10 0-5,-6 0-17,0 2-16,-2 18 35,-25 6 3,-4 4 2,-7 2-2,1 3 0,-6-1 3,1 2-3,2-2 1,7 0-1,6-8 1,11-4 0,12-7 0,4-1 0,0-2 0,20-1 2,18-2 15,13-9 3,15 0-1,10 0-2,5-8-8,-1-4-5,-11-3-5,-15 9-4,-21 1-132,-20 5-146,-13 0-144</inkml:trace>
  <inkml:trace contextRef="#ctx0" brushRef="#br0" timeOffset="34211.9233">2340 5320 741,'0'0'14,"0"0"2,129 2 65,-31-2-8,22 0-26,12-5-16,8-10 17,8-8 13,-8 0-12,-2-2-8,-9 0-16,-13 3-8,-13 4-11,-23 2-6,-30 7-2,-29 6-47,-21 3-80,-15 0-116,-41 0-26,-24 15-247</inkml:trace>
  <inkml:trace contextRef="#ctx0" brushRef="#br0" timeOffset="34691.9066">2420 5646 625,'0'0'76,"0"0"-54,0 0 42,0 0-31,0 0 19,0 0 4,107 8 3,-51-8-15,-3 0-18,2 0-12,-5 0-7,-12 0-4,-7 0-1,-9 0-1,-8 0-2,-9 0-2,-5 0-8,0 0 1,0 0-8,-8 7 18,-14 12 9,-12 10-7,-3 0 1,-5 3 1,-5 1-3,3-1 5,3-2-3,7-2 0,13-5 5,7-5 0,7-6-1,5-3 4,2-3 0,0 0 3,7 1 3,20-3 7,11-3 10,17-1-8,7 0-13,5 0-1,-7-9-11,-6-2-2,-12 1-98,-11 0-129,-13-2-351</inkml:trace>
  <inkml:trace contextRef="#ctx0" brushRef="#br0" timeOffset="34843.1208">3155 5897 977,'0'0'10,"0"0"-6,0 0-5,132-43 1,-94 38-124,-5-2-256</inkml:trace>
  <inkml:trace contextRef="#ctx0" brushRef="#br0" timeOffset="35028.9987">3617 5699 1044,'0'0'151,"0"0"-136,0 0 10,0 0-15,0 0-1,0 106 4,3-60-10,-3 3-2,0-5-1,0-5 0,0-6-44,0-10-83,0-14-142,0-9-95</inkml:trace>
  <inkml:trace contextRef="#ctx0" brushRef="#br0" timeOffset="35673.1503">3923 4564 903,'0'0'50,"0"0"-42,0 0-8,0 0 9,0 0 19,156 8-7,-92-6-3,0-2 3,1 0 1,-5 0-9,-6 0-6,-13-4-1,-9 0 1,-11 2-5,-11 0-1,-4 0 1,-4-1 3,0 1 17,-2 2 3,0 0-4,0 0-1,2 0-7,0 5-4,5 19 2,-1 10-1,4 14 2,1 12 3,2 16-7,1 11 4,1 12 1,-1 14 3,-1 3-8,1 3-3,-4-7 4,-1-10-3,-2-6 1,-2-7-1,-5-5-2,0-8 0,-10-5 1,-14-12 0,-7-6 3,-5-9 4,-2-12 4,-2-4 0,-3-7-4,3-8 4,1-3-3,-2 0-8,1-4-4,5 2-1,6-2-11,6-1-34,12-2-39,9-3-62,2 0-219</inkml:trace>
  <inkml:trace contextRef="#ctx0" brushRef="#br0" timeOffset="36925.5977">619 7521 483,'0'0'263,"0"0"-181,0 0-45,0 0 20,0 0-36,0 0 4,149-10 4,-86 1-7,-3 0-10,-12 6 7,-9 3-15,-15 0-4,-8 0 0,-14 0 0,-2 0-2,0 0 2,0 0 1,-6 12 7,-15 7 3,-6 6-8,-5 3 7,-5 4-8,0 0 5,-4 1-3,1-1 3,9 0 4,4-9-1,9-3 0,8-5-4,10-8-6,0 0-10,10-4 3,22 1 7,10-4 10,10 0 0,6 0-8,-2 0 3,-6-4-5,-8 1-81,-8-6-138,-10-1-147</inkml:trace>
  <inkml:trace contextRef="#ctx0" brushRef="#br0" timeOffset="37212.8688">884 7124 700,'0'0'254,"0"0"-234,0 0 8,0 0-11,0 0-14,0 0-3,84-20 2,-43 12-2,3-2-84,1-6-129,-5 0-162</inkml:trace>
  <inkml:trace contextRef="#ctx0" brushRef="#br0" timeOffset="37370.326">1252 6974 665,'0'0'216,"0"0"-198,0 0 4,0 0-5,0 0 3,0 0-9,0 112-7,0-78-4,0 0-9,0 2-130,0-5-92,0-5-153</inkml:trace>
  <inkml:trace contextRef="#ctx0" brushRef="#br0" timeOffset="37602.8733">1562 7277 813,'0'0'133,"0"0"-131,0 0 48,158 0 7,-98 0-38,-4 0-10,-10 0-9,-11 0-23,-16 0-79,-5 2-132,-14 1-70,0 0-116</inkml:trace>
  <inkml:trace contextRef="#ctx0" brushRef="#br0" timeOffset="38021.9168">1555 7299 511,'0'0'174,"0"0"-143,0 0 75,0 0-22,0 0-52,0 0-19,-16 38-1,13-1 41,3 10-5,0 13-11,0 7-3,0 10-4,0 6-5,3 7-7,-3 4-1,0-1-10,0 0 7,0-3 0,0 2-6,-3-3 1,-9 3 3,-2-2-3,3-13 0,5-9-2,2-13-5,4-13 4,0-8-2,0-6 0,6-3-3,14-8 2,6-1 1,6-3 1,1-6 1,-3 1-3,0 1-3,1-2-34,6-3-55,-2-4-108,1 0-215</inkml:trace>
  <inkml:trace contextRef="#ctx0" brushRef="#br0" timeOffset="38770.4846">2391 7190 404,'0'0'155,"0"0"-20,0 0-36,0 0-81,0 0-9,0 0 13,49 0 14,-13 0 13,6 0-8,3-1-11,-1-3-3,-3 0-12,-12 4-9,-10 0-4,-7 0-2,-9 0-2,-3 0-3,0 1-1,0 12 1,0 4 5,-5 6 12,-18 5-10,-6 0 5,-6 6-6,-8 2 6,1 2-5,0-2 2,5-4-3,14-7 0,9-10-1,9-2 0,5-5-3,5 0-8,22 2 11,14-3 11,13 0-3,4-6-1,5-1-5,-5 0 2,-6 0 2,-4-1-6,-16-6 0,-6 6-39,-12-1-67,-10 2-146,-4 0-16,-12 0-3</inkml:trace>
  <inkml:trace contextRef="#ctx0" brushRef="#br0" timeOffset="39085.3054">2025 7804 391,'0'0'138,"0"0"-32,0 0-48,0 0-42,0 0 8,0 0 67,194 10 6,-85-10-49,18 0-10,16-16 0,9-1 8,2-6-8,-1 1-2,-5 0-8,-10-1-9,-17 6-7,-23 0-8,-26 8 0,-21 6-1,-21-2-3,-23 5-22,-7 0-62,-23 0-63,-33 0-50,-15 10-77,-17 2-112</inkml:trace>
  <inkml:trace contextRef="#ctx0" brushRef="#br0" timeOffset="39572.5541">1990 8168 623,'0'0'80,"0"0"-15,0 0-22,0 0-23,0 0-20,0 0 25,95 3 15,-49-3-14,0 0 1,-1 0-1,-5 0-10,-9-3-10,-9 0 0,-9 1-5,-8 2-1,-5 0-2,0 0-13,0 16 15,-15 8 11,-12 4 0,-5 2-6,-1 2-2,-4 0-1,-6 7 3,-1-3-2,-2 0 8,8-4 6,8-8 0,14-10 2,5-4-9,11-4-10,0 0-3,11 0 3,25 5 11,10-4 7,8-2-13,0-5 3,-2 0-8,-2 0-2,-4 0-64,-1-9-63,-7-3-119,-9-6-152</inkml:trace>
  <inkml:trace contextRef="#ctx0" brushRef="#br0" timeOffset="39776.4372">2598 8418 681,'0'0'59,"0"0"36,0 0-42,125-28 8,-80 19-41,-7-3-20,-7 4-21,-4 1-135,-10-3-108,-6-2-210</inkml:trace>
  <inkml:trace contextRef="#ctx0" brushRef="#br0" timeOffset="40195.94">2980 8201 538,'0'0'52,"0"0"30,0 0-13,112-45 23,-71 45-29,-5 0-38,-12 0-16,-8 0-7,-12 14-2,-4 7 3,0 5-3,-20 2 8,-10-1-3,3-8 1,2-3-2,5-5-2,9-6 0,7-3 0,1 1 1,3-3-3,0 0 0,0 0-6,16 0 6,7 0 13,12 5 4,2 2-4,2 4-5,-9 6 6,-7 1-1,-9 3 4,-12 4 0,-2 3 13,-7 0 17,-26 0-3,-8-1-11,-1-4-13,-1-5-4,6-4-9,3-6-4,11-1-3,3-7 0,7 0-28,11-5-64,2-19-103,0-12-188</inkml:trace>
  <inkml:trace contextRef="#ctx0" brushRef="#br0" timeOffset="40863.8561">3720 7303 838,'0'0'177,"0"0"-163,0 0 12,0 0-5,0 0-4,153-16-9,-105 14-3,-6-2 4,-3 4 1,-2-2 2,-6 2-2,-3 0-3,-5 0 0,-9 0-1,-6 0-3,1 0 0,-7 0 5,5 0 3,-2 0 5,1 12-3,1 5-3,-1 14 2,4 7 2,-2 12-1,3 11 1,2 8 6,-3 5-1,-4 3-6,1 3-7,-4 0 1,-1 2-2,-2 0 0,0-3-2,2 1 0,-2 3 6,0 4-2,0 5 1,0-2 0,0-9 6,-14-10 0,-11-10 5,-7-3-1,-8-12 10,-5-3-3,-10-7-6,-6-8-10,-3-7-3,-2-7-2,7-6 0,8-8-2,9 0-2,11 0-12,12-18-35,7-15-29,12-17-25,4-14-84,29-20-339</inkml:trace>
  <inkml:trace contextRef="#ctx0" brushRef="#br0" timeOffset="41495.6677">5039 4871 106,'0'0'167,"0"0"-88,0 0 25,0 0-14,0 0-29,125 0-31,-101 0-11,-1 0-13,-5 0-4,-9 0-2,-6 0-56,-3 0-98,0 0-126</inkml:trace>
  <inkml:trace contextRef="#ctx0" brushRef="#br0" timeOffset="41719.2244">4988 5147 86,'0'0'140,"0"0"-35,0 0 53,0 0-20,0 0-24,0 0 5,118 15-37,-89-15-21,-4-7-24,1-1-20,-6 4-12,-3-1-5,-7-4-18,-3 5-108,-7-2-103,0 4-254</inkml:trace>
  <inkml:trace contextRef="#ctx0" brushRef="#br0" timeOffset="43341.497">4551 7597 324,'0'0'212,"0"0"-141,0 0 133,0 0-135,0 0-32,0 0 15,77 2-5,-40-2-15,0-9-13,2-2-12,-8 4-3,-7 2-4,-8 5-64,-12 0-183,-4 0-120</inkml:trace>
  <inkml:trace contextRef="#ctx0" brushRef="#br0" timeOffset="43495.8912">4551 7804 725,'0'0'88,"0"0"-64,0 0 17,0 0 17,0 0-28,151 16-21,-97-16-9,-9-18-82,-12-3-237</inkml:trace>
  <inkml:trace contextRef="#ctx0" brushRef="#br0" timeOffset="45324.9846">3931 5639 128,'0'0'328,"0"0"-238,0 0-20,0 0-15,0 0-10,0 0 15,0-12 11,0 7-10,0 1 2,0 3-8,0-3-19,0-1-4,0 0-13,0 1-5,-2-3 2,-2 1-3,-3 1 3,0-3-6,-2 1-2,1 1 7,-2-2-10,1 1-3,1 0 0,-4-1 1,2 3 0,3 0-3,0 3-1,0 0 1,0 0 0,1-1 0,-3-2 0,-2 3 0,-2-2 0,2 4 0,-5-1-2,7 1 1,-5 0 2,1 0-2,1 0-2,0 0 3,-1 0-1,-1 0 1,-1 0-2,0 0 1,3 3 0,0 1 1,5-2 0,-2 1 0,3 0 0,-3 1 0,0 3 1,-4-2-2,0 3-1,2 2 1,-3 2 1,1-1-2,0-1 1,3 0-1,4-1 1,-3 1 1,2 2-1,0 2-1,-4 0 2,5 2-2,-4 5 2,2 1 0,-1 4-1,-1-3 0,3 6-2,1-3-1,4 0 4,-2-2 0,0-1 0,1-6-1,1 1 0,-1-2 2,3 0-2,0 1 2,0 1-2,0-2 1,0 1-2,0 1 1,0 3-2,0-2 2,0 1 0,0-1 1,5-5 1,0-1-1,-1-1 1,3 2-1,-1-3 3,1 3-3,2-2 0,-2 0 0,3 2 1,-2-2-1,3-2 0,-3 0 0,2-4 0,-2 2 0,1-4 0,2 3 0,3-3 0,6-3 1,-4 1 0,10-2 3,-2 0-2,4 0 1,-5 0 0,4 0-1,0-6 3,-1-6-2,2-2-1,-3 0 3,-1-2-5,-6 2 1,-3-2 1,-1 1 0,0 0 2,-2 1-4,-2-3 1,3 2 1,-4-4-1,5 0 0,-6-3 3,3-2-4,-1-5 3,0 2-2,-4-2-1,-1 3 1,-1 3 0,0 4 0,-2 1 0,-2 2 1,2-1 2,0-4-3,-2 1 5,0-2 1,0-2-3,0-5-1,0 3 3,0 1-3,0 4 6,0 3-2,0 9 5,0 0-2,0 6-8,-2-2-2,-8 3-16,-3 0-45,-5-1-199,7-8-495</inkml:trace>
  <inkml:trace contextRef="#ctx0" brushRef="#br0" timeOffset="46274.0344">5898 4726 151,'0'0'188,"0"0"-104,0 0-13,0 0-12,0 0-11,0 0-1,0 0 1,0-4 4,0 4 10,0 0-4,0 0-13,0 0-12,0 0-9,0 0-5,0 0-3,0 0-2,0 0-5,0 0-3,0 0-2,0 0 0,0 0-4,0 0-2,0 0 1,0 0-1,0 0-1,0 0 3,0 0-2,0 0 2,0 0-1,0 0-2,0 0-42,0 0-132,-5 0-110</inkml:trace>
  <inkml:trace contextRef="#ctx0" brushRef="#br0" timeOffset="47366.8966">5943 4692 402,'0'0'152,"0"0"-65,0 0-21,0 0-32,0 0-31,0 0-3,0 11 0,0 12 0,0 12 5,0 4 34,0 3 8,0 2-3,7-5 4,-1-3-26,0-4-9,1-5 6,-3-6-5,0-7-4,-2-6-3,2-2-3,-4-2-4,0 2-38,0-4-120,0-2-106,0-12-233</inkml:trace>
  <inkml:trace contextRef="#ctx0" brushRef="#br0" timeOffset="47942.6522">6047 4279 195,'0'0'409,"0"0"-317,0 0-73,0 0-19,0 0-6,0 0 6,17 34 28,-5-10 46,-1-2-11,0 0-11,-2-3-11,2-7-24,-7-4-4,1-5 0,-5-3-3,0 0-3,2 0 4,-2 0 5,0 0 21,2 0 14,1 0-6,4-10-8,3-12-23,7-4-9,-1-4-3,5 4-2,-1 1 0,2 2-1,1 5 1,-5 4-1,-3 8 0,-6 6 0,0 0-3,-2 2-13,0 20 3,4 8 6,-5 6-1,-1-2 9,1-4 1,1-2 1,-3-8 3,4-4-2,-5-6 3,2-2-4,-1-6 3,1 0-2,4-2 6,6 0-3,10 0-6,2-15-7,-2-3-130,-10 0-234</inkml:trace>
  <inkml:trace contextRef="#ctx0" brushRef="#br0" timeOffset="51505.7102">5213 7490 695,'0'0'58,"0"0"66,0 0-100,0 0-4,0 0-20,0 0 0,58-2 3,-31-5 0,2 5 0,2 2-1,-2 0 3,0 0 3,-6 0-8,-8 11 1,-8 2 0,-2 5 3,-5 2-3,0 4 4,-10 1 5,-13-4 0,-3 0 6,0-5 0,3-2-4,0-5-2,11-2 1,5-5-3,5-2 1,2 0-4,0 0-5,0 0 0,0 0-9,0 0 6,13 2-8,9-2 11,7 4 2,5 4-2,-4 1 2,0 8-2,-8 1-1,-6 2-2,-12 3 0,-4 0 3,-2 0 4,-28 3 20,-7-5 3,-7 2 1,8-7-7,-4-4-6,2-5-2,-1-4-5,6-3-3,0 0-5,4 0-7,6-22-48,10-10-135,9-13-142,4-13-186</inkml:trace>
  <inkml:trace contextRef="#ctx0" brushRef="#br0" timeOffset="52129.0163">5518 6930 402,'0'0'158,"0"0"-105,0 0-41,0 0-5,0 0-1,0 0 27,50 56 23,-37-31-4,-4 2 12,-2-5-14,-5-4-7,0-1-11,-2-8-16,0-3-6,0 1 3,0-4-3,0-3-1,0 0-3,1 0 8,-1 0 9,5 0 21,0-10-4,4-14-23,4-5-17,6-4 0,4 3-1,2 1-2,2 8 0,0 4 1,-3 2 1,3 9-3,-5 4 0,-2 2 1,-4 0-2,-3 8-6,-4 14 4,-2 6 0,-4 2 4,-3 0 3,2-4 4,-2-5 2,0-10-3,4-3 1,0-1 2,5-6 0,0 2-2,5-3 2,-4 0 1,2 0-7,1 0-5,1 0-123,-1-7-160,-7-13-453</inkml:trace>
  <inkml:trace contextRef="#ctx0" brushRef="#br0" timeOffset="53219.8313">13274 4171 831,'0'0'31,"0"0"57,0 0-82,0 0-6,0 0 38,-10 140 18,10-96-28,0-1 1,-2-7-4,2-4-18,-4-6-1,2-4-3,-3-4-3,3-7-4,2-4-55,0-5-80,0-2-62,7-9-51,9-18-12</inkml:trace>
  <inkml:trace contextRef="#ctx0" brushRef="#br0" timeOffset="53750.8366">13492 3743 242,'0'0'192,"0"0"-75,0 0 5,0 0-43,0 0-28,0 0-16,11-22 4,-3 32 9,-2 11-16,-2 5 0,3 3 6,-3 2-15,-3-1-13,-1-3 2,0-6-2,0-7-2,0-2 1,0-4-5,0-5-2,0-3 4,0 0 2,0 0 3,0 0 4,0-18 3,0-8-18,0-13-7,11-3 6,2-1-5,7 7 1,0 7-13,2 7 10,5 9-1,-2 12 4,-2 1 3,0 4-5,-6 20 5,-5 3-4,-4 4 2,-8-1 4,0-5 1,0 1-1,0-3-2,-4-1-1,-2-2-52,2 5-115,4-2-69,0 1-72</inkml:trace>
  <inkml:trace contextRef="#ctx0" brushRef="#br0" timeOffset="54061.9011">14083 4233 658,'0'0'144,"0"0"-102,0 0-11,0 0-25,0 0 33,0 0 26,69 134-23,-49-88-8,2-3-11,-3-6-20,-6-1 4,-3-5-6,0-5-1,-4-11-11,-3-3-47,1-12-50,-2 0-129,0-7-59</inkml:trace>
  <inkml:trace contextRef="#ctx0" brushRef="#br0" timeOffset="54298.9401">14337 4209 707,'0'0'3,"0"0"68,0 0-52,0 0 15,0 0 28,-85 119-22,72-82 8,0-2 1,-3 0-22,-2 0-12,1-8-7,3 0-5,-2-8-3,5-2-19,3-5-75,1-6-62,0-4-50,2-2-98</inkml:trace>
  <inkml:trace contextRef="#ctx0" brushRef="#br0" timeOffset="54562.8379">14012 4427 542,'0'0'81,"0"0"44,0 0-1,0 0-108,0 0 17,0 0-5,136-11 15,-74 7-4,9-1 15,4-2-6,-7-2-9,-15 1-27,-13 4-12,-14 0 0,-12 0-16,-4-2-55,3-2-57,-4-2-182,5-4-124</inkml:trace>
  <inkml:trace contextRef="#ctx0" brushRef="#br0" timeOffset="55085.0628">14952 4192 745,'0'0'16,"0"0"154,0 0-140,127-61 7,-75 51 6,-1 3-23,-3 7 1,-6 0-4,-11 7-12,-10 14-5,-11 5-4,-10 5 4,0 1 3,-8 0 5,-21 1-3,-6-1 4,-7-3-6,-3-5 5,1-5-7,2-2 0,7-7-1,14-3 0,9-7 0,10 0 7,2 0-4,0 0-3,0 0 4,23 0-2,8-7 4,8 0 0,2 4 2,-4 3-6,-3 0 2,-5 8-4,-8 10-6,-8 2 5,-10 0-1,-3 1 2,0 0 1,-18 0 2,-19-3 9,-3-2-5,-7 0 2,1-6-6,-2-3-3,6-4 2,5-3-4,4 0-22,10 0-60,12-20-85,11-6-109,0-10-176</inkml:trace>
  <inkml:trace contextRef="#ctx0" brushRef="#br0" timeOffset="55587.8589">15476 3762 585,'0'0'279,"0"0"-221,0 0-17,0 0-22,0 0 8,0 0-2,95 147 13,-89-96-23,-6-1-7,0-12 0,0-8 12,0-13-12,0-7-3,0-9 2,0-1-3,0 0 4,0 0 10,2-18 20,13-18-28,8-10-6,4 2-4,4 6 0,-2 12-3,2 3 3,0 11 2,0 7-2,-2 5 0,-4 0 1,-8 20-2,-5 14 1,-10 7-2,-2-1 2,0-1 4,0-7-1,0-5 5,0-9-6,0-6 5,5-6-1,14-2 3,15-3 25,9 1-2,10-2-13,-7 3-13,-10-1-5,-14 0-1,-13 2-44,-9-4-121,0 0-351</inkml:trace>
  <inkml:trace contextRef="#ctx0" brushRef="#br0" timeOffset="56618.7817">10263 6507 719,'0'0'78,"0"0"122,0 0-132,0 0-19,0 0-15,0 0-6,0 0-7,144-26-4,-80 14-9,-10 0-6,-11 5-2,-17 4-37,-6 1-78,-4-1-47,-4 0-107,-4-1-109</inkml:trace>
  <inkml:trace contextRef="#ctx0" brushRef="#br0" timeOffset="56857.8928">10226 6673 796,'0'0'43,"0"0"7,0 0-17,0 0-19,0 0 33,0 0-13,139 26-14,-85-26-19,-4 0-1,0 0-85,-3 0-222,-1-14-173</inkml:trace>
  <inkml:trace contextRef="#ctx0" brushRef="#br0" timeOffset="57407.6664">12188 6525 582,'0'0'243,"0"0"-212,0 0 83,0 0-92,0 0-9,116 0 28,-38 0-3,7-2-18,4-4-3,-6 0-11,-12 3 0,-21 2-6,-15 1-2,-23 0-40,-12 0-87,0 0-60,-29 0-30,-13 8-33</inkml:trace>
  <inkml:trace contextRef="#ctx0" brushRef="#br0" timeOffset="57921.1667">12103 6559 559,'0'0'112,"0"0"-71,0 0 57,0 0-96,0 0 33,0 0 20,58 38-4,-27-24-13,5 4-10,-1-2-5,6 2 0,6-2-6,4 0-4,6-2-2,2-2 5,-3 0-5,-14 0-10,-18 0 0,-12 1-1,-12 1-4,0 4 4,-25 4 0,-15 3 11,-8 1-5,-4-1-5,0-1 4,1 2-3,2-2-1,0 4 2,3 1-3,4-3 0,14-3 1,15-3-2,11-3-5,2-2-3,22-2 9,25-4 8,19-2 11,15-4 3,15-1-5,15 0 12,6 1-8,1-1 0,-10-2-9,-16 0-5,-24 0-5,-22 0-1,-24 0-1,-17 0-8,-5 0-48,-29 2-26,-29 8-86,-21 4-174,-17-1-274</inkml:trace>
  <inkml:trace contextRef="#ctx0" brushRef="#br0" timeOffset="58942.0737">11682 7722 164,'0'0'128,"0"0"-49,0 0 72,0 0-81,0 0 35,0 0-5,0-19-13,0 19-29,0 0-27,0 11-25,0 13 6,0 6 14,0 2-8,0 0-2,0-1-9,0-4 3,0-4-6,0-8-3,0-4 8,0-7-9,0-2 3,2-2 2,0 0 8,3-5 5,0-21 3,5-10-21,0-2-2,10 5 1,-2 0 1,-1 8-2,6 8-2,-1-1 3,0 7 1,-2 6-2,1 5 1,-4 0-7,1 5 1,-3 16 6,-1 7-3,-3 4 4,-8-2 3,0 2-1,-3-1 2,0-9-2,0-3-2,0-6 1,0-8 0,0-1-1,-3-4 1,2 0 14,1-4 4,0-21-15,0-14-4,0-1 0,7 3-3,11 3 2,0 8-1,0 5-1,2 7 3,-4 5 0,-6 8 0,-1 1-2,0 0-2,2 4 4,-2 17 5,0 6 5,-4 1-5,-3 0 0,-1-4 5,3-2-8,-4-1-2,0-4 0,0-2-1,0-5-6,0-1-55,0-2-45,0-5-137,0-2-25,0 0-107</inkml:trace>
  <inkml:trace contextRef="#ctx0" brushRef="#br0" timeOffset="59229.1385">12293 7735 18,'0'0'646,"0"0"-635,0 0 67,0 0-53,0 0 42,113 0 3,-77 0-38,5 0 5,-8 0-5,-6-6-4,-11 3-21,-3-1-6,-9 4-1,-2-2-54,1 2-47,-3 0-74,0 0-64,0 0-137</inkml:trace>
  <inkml:trace contextRef="#ctx0" brushRef="#br0" timeOffset="59458.9737">12277 7928 708,'0'0'13,"0"0"58,0 0-30,0 0 33,0 0-7,0 0-28,121 30-11,-86-30-8,-6 0-9,-2-4-11,-4 0-40,-4-1-131,-1-5-128,-2-4-110</inkml:trace>
  <inkml:trace contextRef="#ctx0" brushRef="#br0" timeOffset="59841.9865">12873 7784 342,'0'0'559,"0"0"-532,0 0 1,0 0-18,0 0 3,0 0 15,-29 134-15,25-98-6,4-4-4,0-1 1,0-9-4,0-6-2,20-6 2,4-9 14,5-1 9,4 0-11,0-11-3,-1-12-2,-8-3-1,-3-8 3,-10 1 0,-9-6 6,-2 4 2,0 3-1,-9 9-3,-10 8-3,3 4 15,-5 8-21,-2 3-4,1 0 0,1 0-19,-4 5-81,7 2-84,9-7-207</inkml:trace>
  <inkml:trace contextRef="#ctx0" brushRef="#br0" timeOffset="60629.7137">12578 5799 525,'0'0'33,"0"0"140,0 0-78,0 0-78,0 0-4,0 0-4,-2 58 33,11-29 2,2 8-5,-4 1-16,0 0-5,-3-3-1,0-5-7,-3-8-2,3-9-2,-4-4-4,0-6 2,0-3-2,0 0 1,2 0 4,-2 0 5,2-1 12,7-22-1,4-9-22,4 1-1,2 0 2,1 4-2,7 5-2,-2 5 1,-4 7-1,0 9 2,-10 1 0,-2 1-1,-4 21 1,-5 9 4,0-2 1,0 1 1,0-6-6,0-3 3,0-3-3,0-4 0,0-4 0,0-1 1,0-2-1,0-3-2,0-2 1,0-2-9,2 2-20,8-2-70,4 0-33,4 0-90,4-10-154</inkml:trace>
  <inkml:trace contextRef="#ctx0" brushRef="#br0" timeOffset="61735.7877">14047 6525 175,'0'0'38,"0"0"73,0 0-28,0 0 8,0 0 1,0 0-11,0 0-26,-35 79 12,35-79-17,0 0-2,0 0-1,0 0-7,0 0-11,8-5 6,15-16-9,4-6-11,-1-4-8,-1 1 3,-1 2-8,-2 5 3,-5 5 1,-7 8-5,-1 3 0,-4 3 0,0 3-1,-3 1 0,-1-3 1,2 3-1,-3 0 0,0 0-1,0 0-3,2 4 1,3 17 3,-3 5 11,0 3-1,0 6-4,0 3 2,-2 3-3,2 0 2,-2-2-7,0-6 0,0-5 2,0-5 0,0-3-2,0-5-2,0-1-14,0-2-45,0-3-28,-4-1-66,-2-3-57,-4 4-88</inkml:trace>
  <inkml:trace contextRef="#ctx0" brushRef="#br0" timeOffset="61970.8321">14080 6960 534,'0'0'130,"0"0"-48,0 0 26,0 0-83,0 0 26,0 0 0,141 2-20,-89-2-5,-2-9 8,-6-4-1,-7 3-17,-12 1-11,-12 2-5,-7 0-13,-1-5-68,-5 0-86,0-3-180</inkml:trace>
  <inkml:trace contextRef="#ctx0" brushRef="#br0" timeOffset="62853.986">14408 6028 525,'0'0'49,"0"0"74,0 0-40,0 0-80,0 0 6,0 0 9,40 44 5,-32-19 13,-4 3-11,-2-5 5,-2 0-7,0-8-2,0-5 1,0-3-5,0-7-6,0 0-8,0 0-2,2 0 7,0 0 0,-1 0 7,5-5 5,-2-17-10,6-6-8,0-2 3,0 2-5,7 5 1,-6 8-1,3 2-1,1 6-2,1 3 0,1 1 5,2 3-4,-4 0 2,-1 4-1,-3 13 1,3 3 0,-6 1 1,-1 3-1,-5 3 1,-2-6-1,0 0 0,0-3 0,0-6 2,0 0 2,0-5 0,0-7-3,0 0 1,0 0 1,2 0 5,3 0 5,-1-13 11,5-9-18,-2-6-6,4-5 1,0 6-1,-2-1 0,4 3 0,-1 6-1,4 6-5,-4 6 5,-3 2-5,1 5 5,-4 0-3,1 0 2,1 0 0,3 8 2,-2 7 0,0 3 1,1 2 3,-6 6 3,1 0-6,-3 0 8,-2 0-1,0-4-4,0-4 1,0-3-2,0-2-1,0-3 0,0 4-2,0-5-16,0 7-62,0-5-110,8-3-166</inkml:trace>
  <inkml:trace contextRef="#ctx0" brushRef="#br0" timeOffset="63394.8438">15135 6757 574,'0'0'85,"0"0"-73,0 0 29,0 0-30,0 0 18,0 0-6,9 29-14,-9-26 3,0-1 19,0-2 4,-5 0-13,-1 0 2,-1 0 3,5-2 1,2-5-11,0 4-7,0 2-2,0 1-2,0 0-6,0 0-2,0 0 2,5 0 0,-3 0 0,-2 0 2,0 0-1,0 0 8,0 0 6,0 0 1,0 0 8,-2 0-15,-5 0-3,2-3-6,5-2-2,0-4-36,0 2-103,0-5-237</inkml:trace>
  <inkml:trace contextRef="#ctx0" brushRef="#br0" timeOffset="64264.7847">15806 6495 568,'0'0'92,"0"0"-29,0 0 91,0 0-121,0 0-28,0 0 2,86-42-3,-52 36 2,2 4 4,-1 2 1,-6 0 2,-6 0-1,-9 17-8,-10 6-3,-4 3 5,0 0-3,-18 3-1,-11 0 8,0-3-9,-4-4 6,3-8-7,6 0 2,7-8-2,5-1 3,7-3 0,3-2-3,2 0-3,0 1-1,0 1-11,21 0 15,1 3 9,9-4-6,0 6 5,3 4 2,-1 7-5,-6 3 1,-11 2-4,-5 2 1,-9-3 3,-2 2 8,-2 0 2,-25-2 1,-7-2 1,-2-2-2,-1-4-7,3-5 0,5-4-8,4-5 1,4 0-2,1-5-16,7-20-96,3-8-101,10-8-178</inkml:trace>
  <inkml:trace contextRef="#ctx0" brushRef="#br0" timeOffset="64910.1378">16022 5900 376,'0'0'66,"0"0"108,0 0-71,0 0-50,0 0-17,0 0-28,14-5 5,-3 23 32,-3 4 2,4 4-14,-3 1-10,-3 1-10,1-5-8,-4 0 2,-1-10-6,-2-4 1,2-6-2,-2-3 3,0 0-3,0 0 6,0 0 6,2 0 8,5-17-20,-1-10 0,1-5 2,5-1 1,-2-1-3,6 3 0,-1 7 0,2 6 1,-2 6-2,-1 7 0,-4 2-2,1 3 3,1 0 0,-1 8 1,-1 14 4,0 2 0,-3 6 1,-1-2 6,-2 4-3,-4-2-1,6-2-4,-6-2-2,0-1-2,0-1 0,0-7-4,0 2-34,0-5-60,0-4-57,0-4-53,0-6-136</inkml:trace>
  <inkml:trace contextRef="#ctx0" brushRef="#br0" timeOffset="65112.9506">16505 6002 724,'0'0'43,"0"0"0,0 0 38,0 0-71,139-24-3,-101 21-7,-5 2-86,-10-3-141,-10-3-162</inkml:trace>
  <inkml:trace contextRef="#ctx0" brushRef="#br0" timeOffset="65793.8731">16846 5883 646,'0'0'50,"0"0"-19,0 0-4,0 0-5,0 0 39,0 0-16,39 96-14,-28-69-4,-2-4-4,-4 0-3,-3-3-2,-2-6-1,0-4-5,0-7-5,0-1-4,0-2 0,2 0 1,3 0 8,1-2 12,7-18-2,3-7-22,9-4 2,-3 2-2,3 0 0,1 10-3,-6 2 3,-5 7 0,2 5 0,-7 2-1,2 3 1,-1 0-2,-1 18-1,-2 6 3,-1 4 1,-3-1 1,-3-1 0,4-3 1,-2-4-2,-1-6 5,-2-4 0,2-6-5,-2-1 0,0-2-1,2 0 5,1 0 4,6 0 0,4-11 9,5-13-14,6-6-3,4 0 1,-3-1-2,0 5-1,-4 11 0,-10 6 0,-2 7 0,-7 2-2,0 6-13,0 18 16,-2 11 2,0 1 3,0 2-1,0-4 0,0-2-3,5-8 4,1-5 2,6-8 10,3-2-2,8-4 4,10-5 9,15 0-8,8 0-3,4-16-7,-6-2-6,-16 1-4,-18 0-5,-20 0-63,0 0-181</inkml:trace>
  <inkml:trace contextRef="#ctx0" brushRef="#br0" timeOffset="72488.8226">10300 9643 715,'0'0'68,"0"0"-62,0 0 118,0 0-91,0 0-6,0 0 15,0 0 11,116 4-14,-55-4-7,-7-11-9,2-3-3,-8-1-13,-13 3-3,-8 6-4,-12 2-21,-13 4-96,-2 0-196,-4 0-110</inkml:trace>
  <inkml:trace contextRef="#ctx0" brushRef="#br0" timeOffset="72660.8498">10360 9893 776,'0'0'12,"0"0"-7,0 0 41,0 0 16,130-17 20,-79 2-53,-7 3-29,-8 5-45,-5-2-139,-11-3-149</inkml:trace>
  <inkml:trace contextRef="#ctx0" brushRef="#br0" timeOffset="77061.772">11866 9619 459,'0'0'83,"0"0"-59,0 0 90,0 0-83,0 0-2,0 0 6,0 0-16,-8-2 3,8 2 39,18 0 23,13 0-10,7 0-11,16 0-23,10 0-5,7 0-12,1 0-6,-3 0-5,-11 0-6,-14 0-4,-12 0-1,-14 0 0,-14 0-1,-4 0-22,0 0-23,-4 0-37,-25 2-80,-7-2-144,-9 0-125</inkml:trace>
  <inkml:trace contextRef="#ctx0" brushRef="#br0" timeOffset="77584.8577">11858 9687 521,'0'0'83,"0"0"-24,0 0 27,0 0-70,0 0-2,0 0-4,0 20 39,21-8 16,7 2-2,8 0-3,8-4-17,10 0-8,2 0-8,-2-3-9,-10 2-3,-11-1-12,-15-2-1,-9 2-2,-6-4 0,-3 7-1,0 3 1,-16 6 1,-23 6 2,-6 2-3,-6 4 2,2-4-2,1 2 1,4-4 0,5 0-1,8 0 0,11-6 0,9-4-1,8 0 0,3 0 0,21-4 1,25-3 2,22-8 5,14-1-3,9 0 1,2 0 14,-1-10 4,-14 0-3,-15 1-9,-20 4-5,-23 3-6,-14 0-2,-6 2-35,-13 0-20,-29 0-113,-14 6-111,-9 9-95</inkml:trace>
  <inkml:trace contextRef="#ctx0" brushRef="#br0" timeOffset="78276.0175">11306 10575 608,'0'0'61,"0"0"-42,0 0 27,0 0-1,0 0 21,-5 125-3,5-90-28,0 2-9,0-4-2,0-8 1,0-4-9,0-7-5,0-7-5,0-2-4,0-5 2,0 0 9,9-19 6,4-17-11,7-12-8,2 2 2,1 4-1,-1 6 0,0 14-1,-1 5 0,-4 12-2,1 5 1,-3 0-3,1 2 3,0 19-1,-3 10 4,-2 5-1,-1-2 1,-8 0 1,0-2 0,-2-6 2,0-6 1,0-8-5,0-6 0,0-6 5,0 0 2,0-2 8,0-28-10,0-12-6,0-4-4,9 2 4,7 10-1,1 10 1,1 8-2,0 8 2,4 5 0,-1 3 1,0 0 5,0 0-5,-7 13 4,-2 6 2,-3 4 0,1 3-4,-6-3 1,-2 4-1,-2-2-1,0-2-2,0 1-21,0-2-53,0 0-113,0-9-158</inkml:trace>
  <inkml:trace contextRef="#ctx0" brushRef="#br0" timeOffset="78697.4905">12045 10728 613,'0'0'25,"0"0"140,0 0-98,0 0-38,0 0 1,0 0-9,13 10 41,17-10-12,8 0-23,6 0 1,-1 0-7,-5-6-13,-14 0-7,-9 4-1,-6 0-29,-4 0-51,-5 2-45,0 0-69,0 0-78</inkml:trace>
  <inkml:trace contextRef="#ctx0" brushRef="#br0" timeOffset="78943.8171">11974 10968 670,'0'0'9,"0"0"59,0 0 10,0 0 6,0 0-31,141 0-23,-99-1-19,-7-8-8,-5 1-3,-4 2-64,-5-2-166,-4-2-140</inkml:trace>
  <inkml:trace contextRef="#ctx0" brushRef="#br0" timeOffset="79393.971">12578 10767 499,'0'0'69,"0"0"36,0 0-31,0 0-54,0 0 5,0 0-5,0 19 45,-6 9 19,-4 6-32,0 4-15,3 4-17,1 1 0,6-1-11,0-8-6,0-8 0,13-9 1,16-8-1,8-9 5,3 0 3,7-14-2,-7-14-3,-5-8 1,-5-4-5,-14-2 12,-10 0 7,-6 1 11,0 7 5,-22 5-15,-10 10-6,-1 5-4,0 6-12,-1 5 1,5 3-1,5 0-36,9 0-66,15-2-131,0-13-397</inkml:trace>
  <inkml:trace contextRef="#ctx0" brushRef="#br0" timeOffset="80203.6421">12218 8979 320,'0'0'156,"0"0"-59,0 0-10,0 0-55,0 0-3,0 0 55,8 67 1,1-31-18,0 4-15,-5-5-20,-1-3-12,-3-6-2,0-9-2,0-9-4,0-6-3,0-2-2,0 0 3,0 0 9,0 0 1,0-14 13,0-14-33,0-8 1,4-4-2,10-1 2,3 6-3,5 6 2,3 7-4,0 10 4,-1 8 6,0 4-1,-1 0-4,0 12 1,-8 14 0,-7 6 2,-2 2 3,-6 0-2,0-5 3,0-5-4,0-7-4,0-3 8,0-7-8,0-3 0,0 0-1,0 0 2,4-2-2,21 0-16,12-2-35,10 0-106,-1 0-223</inkml:trace>
  <inkml:trace contextRef="#ctx0" brushRef="#br0" timeOffset="81950.7682">13345 9566 701,'0'0'14,"0"0"111,0 0-52,0 0-55,0 0 3,0 0-14,58-27 19,-20 15 2,4 3 1,3 4-1,-5 5-10,-6 0-6,-13 0-9,-7 22-3,-11 4 1,-3 6 2,0-1 3,-19 1-5,-9-6 3,-2-5-2,-3-1 1,0-8 2,1-2-2,8-6 1,6-4 0,7 0-3,6 0 3,3 0 4,2 0-5,0 0 2,0 0-2,21 0-3,14 0 10,7 0-2,3 0 2,-1 12-8,-3 2 7,-8 7-6,-6 2-1,-14 2-1,-11 0 1,-2-1-1,-4 2 9,-26 3-4,-11-3 7,-9-3 0,-3-4-10,-4-4 2,10-8-1,-3-5-4,7-2 0,9 0-8,7-9-61,9-16-123,11-7-319</inkml:trace>
  <inkml:trace contextRef="#ctx0" brushRef="#br0" timeOffset="82603.766">13523 8886 700,'0'0'42,"0"0"47,0 0-50,0 0-36,0 0 22,0 0 4,56 93-4,-47-55 3,-4-2-11,-5 1 7,0-12-16,0-4 0,0-7-4,0-8 3,0-5-2,0-1 1,0 0 7,0 0 11,0-17 11,0-13-29,0-11-6,0-3 0,0 0 0,18 7-3,-1 6 3,3 9-3,6 8 3,4 6 2,-1 8 9,-2 0-7,-2 0 2,-6 8 0,-5 10-6,-1 2 1,-7 6 4,-1 4 2,-5 1-2,0-1 0,0-2-5,0-5 4,0-5-4,0-1-1,5-4-17,2 0-46,-1-1-70,7-4-102,-1-6-48</inkml:trace>
  <inkml:trace contextRef="#ctx0" brushRef="#br0" timeOffset="82858.9249">14047 9010 679,'0'0'116,"0"0"-100,0 0 72,0 0-58,0 0 5,123 12-14,-92-12-13,0 0-8,-7 0-20,1 0-133,-4 0-125,-4-3-216</inkml:trace>
  <inkml:trace contextRef="#ctx0" brushRef="#br0" timeOffset="83503.5787">14384 8901 690,'0'0'95,"0"0"-94,0 0 18,0 0-7,0 0 18,0 0 1,-8 131-9,11-102 4,2-3 6,-1-5-6,1-7 10,-3-5-23,-2-4 2,2-5-8,-2 0-2,3 0-1,-1 0 10,4-3 7,8-16 20,1-12-41,5-1 4,0-2-4,0 7 0,-1 4-1,-4 9 2,-1 5-1,1 9 0,3 0 0,4 0 1,-2 9-1,-2 14 1,-5 4 0,-4 4 0,-2-5-1,-4-1 2,-3-6-1,0-8-1,0-7 2,2-1-1,-2-3 0,2 0 0,-2 0 9,4 0 1,7-16 0,3-8-11,5-8 0,4-3-1,4 1 1,-1 6-2,-1 10 1,-2 6-1,-4 10 2,-1 2-4,0 4-2,-2 22 6,-8 6 0,-5 4 2,-3 1-1,0-8 2,0-3 2,0-6-1,0-7 2,0-3 3,6-7-5,8 2 4,9-5 0,12 0 7,13-2-4,7-18-7,4-2-4,-7-2-44,-19-5-150,-20-2-362</inkml:trace>
  <inkml:trace contextRef="#ctx0" brushRef="#br0" timeOffset="93777.7299">15892 9818 960,'0'0'25,"0"0"-19,0 0 69,0 0-52,0 0-14,136-43 2,-70 40-7,-11 0-4,-10 1-2,-16 2-51,-12 0-60,-7 0-90,-10 0-31,-4 0-64</inkml:trace>
  <inkml:trace contextRef="#ctx0" brushRef="#br0" timeOffset="93924.5391">15875 10064 666,'0'0'87,"0"0"-67,0 0 31,0 0-20,118 0 38,-42 0-69,2-7 0,-8 0-198,-10-5-138</inkml:trace>
  <inkml:trace contextRef="#ctx0" brushRef="#br0" timeOffset="94197.8715">17085 9537 1054,'0'0'10,"0"0"23,0 0 16,0 0-42,185-51 9,-104 44-4,2-1-8,-9 4-1,-13 2-3,-22-1 0,-20 3-26,-15 0-76,-4 0-57,-12 0-36,-22 0-69</inkml:trace>
  <inkml:trace contextRef="#ctx0" brushRef="#br0" timeOffset="94609.8889">17058 9543 628,'0'0'90,"0"0"-74,0 0 66,0 0-52,0 0 36,0 0-14,79 79-9,-21-60-8,0-3-3,-3 2-6,-10-2-15,-14 0-9,-8-4-2,-12-2 1,-11 4-2,0 4-3,-13 5 1,-28 3 3,-12 6 0,-7 2 1,2 0 3,4-3-4,12 2 0,12-8 0,15-2 1,15-2-2,0-2-1,18-1 2,26-6 2,21-3 3,18-9 8,17 0 5,7 0 3,-3-12-6,-7-1-6,-19 6-2,-27 4-3,-22 3-4,-22 0-31,-7 0-53,-16 3-47,-24 8-123,-14 1-185</inkml:trace>
  <inkml:trace contextRef="#ctx0" brushRef="#br0" timeOffset="95440.7064">16568 10606 391,'0'0'251,"0"0"-233,0 0 119,0 0-94,0 0-43,0 0-2,-3 8 2,3 14 21,0 6 18,3 4-6,-3-2-17,0-2 6,0-4 0,0-4 0,0-6-16,0-8-3,0-2 2,0-4-4,0 0 0,0 0 11,0-17-3,8-18-9,7-5-5,7-1 5,-2 7 1,0 7-1,3 7 0,-1 8 0,0 8 2,2 4 1,-2 0-3,2 16 7,-8 12 1,-7 2-7,-3 4 1,-6-4 3,0-6 0,0-8-5,0-4 1,0-8 1,0-4-1,-2 0 1,2-2 12,0-24-9,0-10-5,10-4 0,13 1 2,-1 10-1,0 9 8,-4 8 14,0 5-7,0 5 0,-3 2-4,-1 0 4,-3 14-8,-3 7-3,-5 2-5,-3 3 3,0 1-3,0-1-6,0-1-38,0 0-37,0-7-90,0-8-89,0-8-174</inkml:trace>
  <inkml:trace contextRef="#ctx0" brushRef="#br0" timeOffset="95614.7637">17226 10664 901,'0'0'0,"0"0"11,150-46 12,-82 36-19,-5 6-4,-16 1-59,-16 3-170,-20 0-105</inkml:trace>
  <inkml:trace contextRef="#ctx0" brushRef="#br0" timeOffset="95762.7138">17253 10840 819,'0'0'97,"0"0"-95,0 0 13,0 0 1,154 0-16,-85-4-135,-7-13-155</inkml:trace>
  <inkml:trace contextRef="#ctx0" brushRef="#br0" timeOffset="96071.9289">17928 10648 561,'0'0'539,"0"0"-539,0 0 56,0 0-24,0 0-22,-85 134-2,85-100-8,0-6 1,23-8-1,1-6 0,10-10-1,4-4 3,4 0-1,3-17 6,-8-8-4,-8-5 2,-13-2-1,-14 1 7,-2 6 14,-13 6-7,-21 8-7,-11 5-8,1 4-3,2 2-7,13 0-56,16-2-69,13-12-218,4-14-390</inkml:trace>
  <inkml:trace contextRef="#ctx0" brushRef="#br0" timeOffset="96700.4502">17487 8739 441,'0'0'127,"0"0"-106,0 0 61,0 0-30,0 0 34,0 0-12,20 116-30,-16-99-21,-4-6-7,0-5-12,0-4 6,0 0 0,0 0 5,0-2 8,0 0 7,0 0-4,0-16-5,4-14-19,2-3 2,4 4 0,3 3 8,1 9 3,1 8 5,6 7-2,1 2-6,2 0-4,3 20 1,-5 8 1,-5 2-8,-7 2 1,-3 4-2,-3 4-1,-4 2-18,0 0-92,0-6-235</inkml:trace>
  <inkml:trace contextRef="#ctx0" brushRef="#br0" timeOffset="97225.6066">18709 9476 281,'0'0'647,"0"0"-646,0 0 20,0 0 3,139-37-16,-91 37 4,-6 1-1,-11 24-6,-9 4 1,-13 8-6,-9 3 2,-9-1 1,-24-4 0,-14-5 2,-2-11-5,0-2-2,9-9-5,13-1-3,11-7 10,12 0 0,4 0 0,0 0-1,4 0-6,23 0 7,10 0 0,2 0 11,6 0 1,-5 21-5,-4 6 3,-11 2-4,-10 3 2,-11-6 5,-4 3-6,-4-3 0,-30-6 0,-11 0-2,-6-4-5,2-8-9,3-3-30,7-5-25,8 0-69,9-23-54,6-12-149</inkml:trace>
  <inkml:trace contextRef="#ctx0" brushRef="#br0" timeOffset="97675.7696">18902 8981 882,'0'0'42,"0"0"-17,0 0 39,0 0-49,118 36 14,-91 3-17,-6 1-2,-8-3 1,-9-6-7,-4-6 0,0-11-2,0-5 0,0-7 1,0-2-1,0 0 5,0 0 2,0-2 10,0-19-8,0-10-10,4-10-1,6-3-1,-1 1 1,3 3 0,2 9 4,-5 11 3,2 11 0,0 2-1,3 7-1,2 0-2,3 7 3,1 12 2,1 6-1,-6 2 2,-3-3 0,-6 2-9,1-4 5,-5 0-3,-2 3-2,0 1-14,0 6-53,0-2-132,0 2-197</inkml:trace>
  <inkml:trace contextRef="#ctx0" brushRef="#br0" timeOffset="98015.783">19548 9740 637,'0'0'9,"0"0"57,0 0 16,0 0-49,0 0-16,0 0-7,69 102-1,-69-100 5,-15-2 25,-2 0-23,-4 0-6,9-14-4,2-5 9,6 4-5,1 3 10,3 0 6,0 3 0,0 3-5,3 2 2,13 0-8,-3 4-4,3 0-11,-3 0 0,0 0-145,-2 0-313</inkml:trace>
  <inkml:trace contextRef="#ctx0" brushRef="#br0" timeOffset="98531.3808">20229 9639 819,'0'0'65,"0"0"-60,0 0 52,0 0-44,125-61-10,-83 52-1,-2-1 1,-6 3 7,-7 6 38,-8 1-1,-1 0-21,-3 6-9,-5 10-10,-10 4-3,0 0 2,0 0-2,-19 0 3,-5-5-3,-3 2-1,1-3 2,6-6-2,8-1-3,8-7 0,4 0 2,0 1-4,0-1 1,7 2 1,19 0 5,8 2-2,6 4-1,-4 4-2,-3 5 0,-8 4 0,-7-1 0,-9 2 2,-9-1-2,0-1 3,-14 2 16,-22-2 9,-8 0-15,-5-2 3,2-6-10,7-3-5,4-2 1,7-5-2,9-2-7,5 0-36,12-14-61,3-16-105,0-10-147</inkml:trace>
  <inkml:trace contextRef="#ctx0" brushRef="#br0" timeOffset="98758.444">20327 9249 874,'0'0'67,"0"0"-42,0 0 41,0 0-61,136-23-5,-71 17-36,-3-4-126,-13-6-81,-13-4-222</inkml:trace>
  <inkml:trace contextRef="#ctx0" brushRef="#br0" timeOffset="99393.6578">20766 8988 804,'0'0'38,"0"0"31,0 0-52,0 0-3,0 0 14,80 106-6,-60-72 5,-4-6 7,-6-2-14,-4-10-3,-4-4-10,-2-7-1,0-5-2,0 0 2,0 0 0,0 0 3,0 0 6,0-5-2,0-16-9,0-4-3,11-3-1,5 0-4,1 3 4,5 10 1,-3 7 2,0 5-4,1 3 1,-1 0-6,-2 18 5,-1 6-6,-3 8 7,-3-3 0,-2-3 0,-6-2 1,1-6 0,-3-6 1,0-3-1,0-9 0,0 0 0,0 0 0,0 0 5,0 0 6,6-5-3,3-17-9,9-9-4,4 0 4,3-1 0,1 3-2,1 12 1,-2 6 1,-5 8-1,-5 3 0,-1 1-6,-5 24-1,-4 5 8,-2 2 0,-3 1 4,0-7-3,0-6 3,2-3 5,4-8 2,2-9 1,10 0 15,13 0-4,14 0 1,11-12-14,4-9-9,-7-1-1,-6-2-10,-16-1-65,-20-1-101,-11-4-304</inkml:trace>
  <inkml:trace contextRef="#ctx0" brushRef="#br0" timeOffset="100333.7839">13945 12691 1059,'0'0'46,"0"0"-36,0 0 23,0 0-29,0 0 4,143-26-8,-81 22-54,-9 4-81,-14 0-118,-20 0-135</inkml:trace>
  <inkml:trace contextRef="#ctx0" brushRef="#br0" timeOffset="100495.1732">13802 12985 990,'0'0'49,"0"0"-42,0 0 53,0 0-55,0 0 5,191-37-10,-92 19-45,-3-4-180,-8 0-350</inkml:trace>
  <inkml:trace contextRef="#ctx0" brushRef="#br0" timeOffset="101102.7028">14975 12516 910,'0'0'44,"0"0"-28,0 0 69,0 0-55,120-56-17,-71 56 0,-9 0-7,-8 16 0,-15 11-6,-17 8 3,0 6 2,-15 1-3,-21-2 1,-7-6 0,1-8-2,7-6 3,6-8-3,13-4 4,8-6-3,7-2 0,1 0 0,0 0-2,15 0 1,11-5-1,11-6 7,-3 7-4,4 4 1,-3 0 1,-6 12 5,-6 17-5,-10 6 3,-11 4-3,-2-1 0,-7-4 7,-24-5 2,-9-4-4,-3-5-1,-1-7-6,7-4-1,0-6-2,8-3-6,8 0-23,4-23-53,7-12-94,3-13-182</inkml:trace>
  <inkml:trace contextRef="#ctx0" brushRef="#br0" timeOffset="101509.7726">15200 11740 943,'0'0'86,"0"0"-72,0 0 19,0 0 8,0 0-30,82 139-1,-82-97 1,0-10-5,0-12 0,0-12 4,0-6-5,0-2 1,0 0 5,0-21 13,11-20-16,6-5-8,3 2 1,0 7 2,2 16-2,-4 9 2,2 7-2,4 5 2,1 0 4,-6 15 2,-1 8 2,-7 9-6,-9 7-2,-2-3-3,0 2 7,-6-1-7,-6-3-12,1-5-40,9-4-66,2-7-171,0-8-118</inkml:trace>
  <inkml:trace contextRef="#ctx0" brushRef="#br0" timeOffset="105935.3489">16346 12591 831,'0'0'109,"0"0"-107,0 0-1,0 0 17,182 10 24,-86-10 3,-5-10-19,-8 0 3,-23 0-10,-24 5-11,-16 3-6,-13 2-2,-7 0-33,0-2-49,-18 2-60,-22-1-181,-8-3-174</inkml:trace>
  <inkml:trace contextRef="#ctx0" brushRef="#br0" timeOffset="106346.3092">16350 12593 539,'0'0'68,"0"0"39,0 0-21,0 0-25,0 0 8,54 104-16,2-94 2,8-5-14,3-2-11,2-3-4,-7 2-6,-13 2-10,-17 1-8,-14 2-2,-13 1-1,-5 9-1,0 2-4,-20 8 3,-20 4 1,-13 1-1,-3 2 3,-2-1 0,0 1 0,8-5 0,5 0 0,11-5 0,17-2 0,12 0 0,5 0-6,20 0 5,30-4 1,18-10 4,22-8 3,12 0 5,10-5 6,-6-12 5,-15 3 4,-21 2-16,-28 6-11,-25 4-16,-17 2-64,-12 0-79,-39 8-223</inkml:trace>
  <inkml:trace contextRef="#ctx0" brushRef="#br0" timeOffset="106901.5383">16071 13627 742,'0'0'75,"0"0"-71,0 0 78,-8 120-52,6-83-15,-4-9-6,6-12-2,0-7-4,0-9-1,0 0 4,0-3 8,0-26 11,21-14-10,8-1-15,2 3 0,2 11 0,1 10 1,-3 10 6,-2 7 4,-4 3-1,-3 1-7,-5 17 0,-3 11 5,-7-2-2,-5 5-2,-2-6-2,0-3 2,0-5-1,-9-8-1,3-10 0,4 0 3,-1-8-3,3-23-2,0-7-9,16-8 6,12 7 3,6 4 0,-1 12 0,-2 4 11,-4 15 11,-4 4 0,-8 0-3,-3 11-13,-10 10-2,-2 6 3,0 2 0,0 0-3,0-1-3,0-2-1,-2-8-4,0-3-38,2 0-41,0-5-116,0-8-151</inkml:trace>
  <inkml:trace contextRef="#ctx0" brushRef="#br0" timeOffset="107074.8182">16811 13704 908,'0'0'39,"0"0"-29,161-54 51,-100 44-61,-15 3 0,-13 7-80,-10 0-127,-17 0-83</inkml:trace>
  <inkml:trace contextRef="#ctx0" brushRef="#br0" timeOffset="107253.538">16796 13892 916,'0'0'102,"0"0"-100,0 0 22,0 0-4,0 0-5,125 32-11,-54-44-4,-1-10-22,-11 0-54,-13 2-82,-14 2-242</inkml:trace>
  <inkml:trace contextRef="#ctx0" brushRef="#br0" timeOffset="107544.9702">17333 13767 74,'0'0'905,"0"0"-886,0 0 35,0 0 1,-51 131-36,51-81-12,0-6-5,0-6 0,0-7-2,13-19 0,16-6 0,9-6 2,8-3 3,4-23-2,-3-8 0,-8-6 0,-12-2-1,-15 3 21,-12 0 21,0 8-4,-20 11-4,-16 3-14,-4 8-17,-5 9-5,2-3-4,11 3-27,9-4-47,9-6-125,12-12-284</inkml:trace>
  <inkml:trace contextRef="#ctx0" brushRef="#br0" timeOffset="108214.3212">16809 11793 552,'0'0'120,"0"0"-59,0 0 7,0 0-24,0 0 50,6 137-42,-2-91-2,-4-5-7,0-4-12,0-11-10,0-9-9,0-9-3,0-3-3,0-5 2,0 0 9,0 0 0,2-23 3,9-13-17,1-2 1,7 1-4,3 8 0,3 12-1,-1 5-1,5 12 4,2 0 1,0 0-2,-6 9 2,-8 11 1,-5 2-2,-8 5-2,-4 0 1,0 4 0,0 2-1,-6 2-17,-1-2-58,7-4-136,0-13-225</inkml:trace>
  <inkml:trace contextRef="#ctx0" brushRef="#br0" timeOffset="108956.0393">17845 12583 646,'0'0'104,"0"0"14,0 0-2,0 0-86,0 0-6,114-40 8,-73 40-6,-3 12-5,-17 12-2,-11 7-18,-10 6 6,-12 1-2,-21-6-2,-3-2 0,-1-10-1,6-3 2,8-10-3,12-2 1,9-5-2,2 0 0,0 0 0,0 0-2,15 0 1,12-3 1,9-1 9,-1 4 3,-2 0-6,-1 0 5,-6 10-7,-7 7 2,-9 0-1,-10 1 3,0 5 1,-13-1 8,-20 0 2,-12-4-7,-3-3 3,-4-4-9,0-7-3,8-2-2,7-2 0,4 0-1,10 0-6,7 0-30,7 0-35,9-17-61,0-11-122,7-9-151</inkml:trace>
  <inkml:trace contextRef="#ctx0" brushRef="#br0" timeOffset="109167.4798">17999 12104 671,'0'0'51,"0"0"-47,0 0 15,166-26-8,-115 17-11,-13 4-47,-13-4-192,-10 0-59</inkml:trace>
  <inkml:trace contextRef="#ctx0" brushRef="#br0" timeOffset="109751.3057">18360 11944 483,'0'0'146,"0"0"-138,0 0 65,0 0 22,0 0-30,27 122 1,-22-88-30,-3-6 17,0-5-17,-2-8-21,0-8-7,0-4-3,0-3-1,0 0 7,5 0 5,2-10 3,3-18-2,7-6-17,2 3 0,3 6-2,1 11 2,0 5 0,-3 9 1,8 0 4,-1 0-4,-2 16-1,-5 7 2,-7 2 0,-7 5-1,-6 1 0,0-1 1,0-10 0,0-6 2,0-7-3,-4-6 3,2-1 0,0 0 4,-3-10-5,5-20-3,0-6-2,0-5 0,18 5 0,2 8 2,1 9-1,-2 8-2,3 8 2,-1 3 0,0 0-1,0 15 2,-3 13 0,-5 6 3,-7 7 3,0-4-4,-6 0 1,0-5 1,0-8 5,2-7 2,4-2-6,5-7-2,14-6 2,13-2 2,13-2 9,7-21-8,-4-3-6,-10 1-2,-13 3-29,-20-1-90,-11 1-242</inkml:trace>
  <inkml:trace contextRef="#ctx0" brushRef="#br0" timeOffset="110900.1353">10436 14720 656,'0'0'175,"0"0"-131,0 0 90,0 0-61,0 0-44,0 0 24,91 6-3,-28-6-17,1 0-21,2 0-7,-8 0-5,-14 0-10,-7 0-47,-13 0-65,-14 0-133,-10 4-72,-11 8-166</inkml:trace>
  <inkml:trace contextRef="#ctx0" brushRef="#br0" timeOffset="111073.2197">10338 15043 806,'0'0'60,"0"0"37,0 0 8,0 0-80,0 0 20,149 4-13,-70-4-19,-3-7-13,2 4-78,-10 0-174,-10-4-220</inkml:trace>
  <inkml:trace contextRef="#ctx0" brushRef="#br0" timeOffset="111917.4918">11517 15057 1,'0'0'925,"0"0"-910,0 0 104,0 0-66,0 0-52,0 0 15,2 58 4,7-26-6,-5-6-4,-1-4 0,-3-9-8,0-8 5,0 0-1,5-5-1,-3 0 4,0 0 3,0 0-2,3-24-3,3-7-7,6 0 0,6 4 0,0 5 1,7 5-2,2 0 1,2 11-1,0 6 1,0 0 0,-4 11 3,-2 13-2,-13 3 0,-2 4 0,-10 1-1,0 0 1,-11-2 2,-20-2-1,-7-2 0,5-8-2,4-4 1,8-5-1,10-9 0,6 3 1,5 1-1,0 1-7,16 6 5,13 3 1,7 2 1,-1 6 0,-2 0 0,-10 2 1,-11-2 7,-12 4-8,0 0 7,-35-1 4,-9 5 3,-14-9-8,0 2 5,2-15 4,1-2-3,5-6-6,8 0-4,11 0-2,12-5-3,9-12-19,10-7-42,5-11-101,21-5-130,3-10-146</inkml:trace>
  <inkml:trace contextRef="#ctx0" brushRef="#br0" timeOffset="112339.7339">11866 14540 802,'0'0'94,"0"0"-92,0 0 78,0 0-21,0 0-24,30 119-10,-30-94-9,0-11-10,0-4 8,0-6-2,0-4-2,0 0 7,0 0 7,0-4 9,0-22-10,0-4-22,0-2-1,9 4 5,3 11 3,5 3 3,1 7-4,4 7-3,3 0 2,0 7 0,-2 14-1,-3 7 3,-6 2 0,-9 4-3,-5 4-3,0-1 2,-7 2-3,-9-8-1,3-4-2,6-8-31,7-9-45,0-8-116,7-2-161,15-7-125</inkml:trace>
  <inkml:trace contextRef="#ctx0" brushRef="#br0" timeOffset="113837.4448">13241 15325 581,'0'0'55,"0"0"110,0 0-28,0 0-83,0 0-24,0 0-14,51-49-2,-11 40 5,-2 8 8,-3 1-6,-4 0 3,-8 18-13,-10 6-8,-13 5 2,0 4 1,-17-1-3,-22 2 0,-7-8-3,1-1 3,0-10-3,14-1 0,9-10 3,11-2-2,9-2-1,2 0 0,0 0-9,21 0 9,14 0 1,5 0 1,4 0-2,-1 4 2,-7 8 8,-1 2 0,-13 4-3,-13 0-1,-9 5 1,-2-1 8,-30-1 4,-5 2-12,-11-5 0,4-4-7,-1-6 2,8-4-1,3-4-1,5 0-5,7 0-21,4-9-31,14-12-82,4-5-100,0-6-108</inkml:trace>
  <inkml:trace contextRef="#ctx0" brushRef="#br0" timeOffset="114079.4546">13204 14995 817,'0'0'91,"0"0"-70,0 0 32,0 0-10,128-33-20,-82 28-10,-5 1-13,-15 1-6,-3 3-90,-8 0-161,-5-5-212</inkml:trace>
  <inkml:trace contextRef="#ctx0" brushRef="#br0" timeOffset="114423.6726">13646 14812 730,'0'0'68,"0"0"-60,0 0 4,0 0 17,0 133-10,0-87-7,0-8 9,0-1-2,0-16 6,0-1 3,4-8-12,19-7-7,6-5 11,3 0 2,7-9-8,-4-15-7,-1-6-6,-7-6 7,-9-7 10,-11 0 21,-7-1-4,0 6-2,-9 10-12,-16 6-4,-4 5-13,-8 15-2,5 2-2,-1 0-1,8 14-7,7 13-32,11 5-63,7 2-91,0-6-265</inkml:trace>
  <inkml:trace contextRef="#ctx0" brushRef="#br0" timeOffset="115056.2071">14266 15288 805,'0'0'85,"0"0"60,0 0-75,0 0-61,0 0 15,-3 102 23,3-60-22,0-1-4,0-7-9,3-3-3,2-7-7,-5-3-1,0-3 1,0 0-2,-5-4-33,-2-5-46,0 3-65,1-7-116,2-5-74</inkml:trace>
  <inkml:trace contextRef="#ctx0" brushRef="#br0" timeOffset="115257.4455">14067 15579 696,'0'0'56,"0"0"66,0 0-36,0 0-52,125-63 6,-62 46-12,-2 5-23,-2 1-5,-7 8-23,-13 3-140,-1-7-109,-7 3-156</inkml:trace>
  <inkml:trace contextRef="#ctx0" brushRef="#br0" timeOffset="115691.4377">14698 15383 546,'0'0'164,"0"0"-138,0 0 77,0 0-40,0 0-33,0 0 5,145-49-1,-116 49-6,-7 8 8,-7 10-17,-12 5-18,-3 3 8,0 6-4,-26-7-1,-6 3-1,-3-6 3,2-4-5,0-4-1,14-5 1,7-4-1,8-2 0,4-3 0,0 0-10,0 0 8,18 0 2,9 0 4,4 0-4,5 0 8,1 1 0,1 12 1,-4-4 2,-10 6 0,-10 1-8,-14 3 4,0 2 2,-33 3 7,-13-2-2,-4 0-6,-2-4 2,3-5-2,7-4-4,7-6-2,5-3 0,7 0-2,9 0-26,2 0-61,3-12-128,7-9-130</inkml:trace>
  <inkml:trace contextRef="#ctx0" brushRef="#br0" timeOffset="115993.925">14751 15055 324,'0'0'494,"0"0"-485,0 0 54,0 0-44,0 0-13,0 0-4,152-38 2,-109 29-4,-8 0-50,-7 1-112,-6 2-178</inkml:trace>
  <inkml:trace contextRef="#ctx0" brushRef="#br0" timeOffset="116215.7214">15173 14790 848,'0'0'59,"0"0"1,0 0-33,0 0-23,0 0 40,0 0-5,27 133-11,-27-106-10,0 2-6,0-5-8,0-2-2,0 0-2,-3-3-36,-4-2-76,4 1-112,3-6-60,0-1-149</inkml:trace>
  <inkml:trace contextRef="#ctx0" brushRef="#br0" timeOffset="117136.6934">15757 15429 38,'0'0'389,"0"0"-348,0 0 60,0 0-45,0 0-19,0 0 5,0-5 16,0 5 5,0 0-10,0 0-9,0 0-12,0 0-3,0 17 16,7 15 10,-3-1-19,-2 8-12,0 1-10,1-3-4,1-3-6,-2-1-2,-2-8-1,2-2 1,-2-9-2,4-5 0,-2 3-12,-2-5-51,2-1-67,-2-5-115,0-1-92</inkml:trace>
  <inkml:trace contextRef="#ctx0" brushRef="#br0" timeOffset="117364.4967">15577 15673 628,'0'0'90,"0"0"-70,0 0 51,0 0-34,135-32-11,-81 19-14,2 4-5,-6 1-6,-4-5-1,-9 8-96,-9-5-141,-2 2-192</inkml:trace>
  <inkml:trace contextRef="#ctx0" brushRef="#br0" timeOffset="117813.5742">16277 15462 620,'0'0'194,"0"0"-187,0 0 47,137-40-10,-94 40-20,-5 0 7,-11 10-9,-12 12-5,-11 4-9,-4 6 1,0-4-1,-21 2-1,-10-7-1,-3-1-2,0-9-1,5 0-1,9-3-1,9-7 2,6-3-6,5 0 3,0 0-2,0 0-2,8 0 2,11 0 2,10 0 3,2 7-1,1 5 5,-3 1 9,-2 4-3,-9 1 5,-10-1 0,-8 3 2,0-1 2,-29 1 3,-14-1-6,-9 1-10,-7-8-7,2-1 3,5-5-4,6-2-1,10-4-3,14 0-19,10 0-47,12-14-76,0-12-112,0-6-129</inkml:trace>
  <inkml:trace contextRef="#ctx0" brushRef="#br0" timeOffset="118047.3188">16234 15141 856,'0'0'9,"0"0"1,0 0 16,0 0-22,145-22-4,-114 18-37,-10 4-147,-11-3-112</inkml:trace>
  <inkml:trace contextRef="#ctx0" brushRef="#br0" timeOffset="118397.7627">16582 14869 763,'0'0'22,"0"0"18,0 0 13,0 0-28,129 0 5,-100 19-3,-8 4 2,-13 5-3,-8 0-10,0 4 0,-14 0 3,-12-2-5,-3-4-6,2-6-1,7-3-3,7-9-2,6-3 0,2-1-2,5 0 2,0-4-2,0 5 0,12-4 7,17 2 12,7-3 2,10 0 1,6 0-6,1 0-8,-3-3-1,-2-7-6,-10 1-1,-5 1-8,-4-1-116,-8 1-150,-11 6-322</inkml:trace>
  <inkml:trace contextRef="#ctx0" brushRef="#br0" timeOffset="118843.6776">17090 15499 681,'0'0'72,"0"0"18,0 0 52,0 0-89,0 0-39,0 0 5,9 17 11,-7 14 17,-2 2-9,0 6-12,0-4-13,0-2-8,0-1-4,0-2-1,0-9-2,0-1-33,0-6-43,0-2-54,0-9-75,0 3-70,-6-6-53</inkml:trace>
  <inkml:trace contextRef="#ctx0" brushRef="#br0" timeOffset="119027.6218">16881 15727 716,'0'0'63,"0"0"-24,0 0-2,0 0-28,160-40-9,-94 32-21,-3-2-118,-3 0-97,-10 2-82</inkml:trace>
  <inkml:trace contextRef="#ctx0" brushRef="#br0" timeOffset="119178.5888">17467 15633 701,'0'0'97,"0"0"-90,0 0 57,0 0-64,0 0-85,0 0-60,25-8-175</inkml:trace>
  <inkml:trace contextRef="#ctx0" brushRef="#br0" timeOffset="119342.6822">17685 15596 697,'0'0'60,"0"0"-55,0 0-10,0 0-16,0 0-88,0 0-126</inkml:trace>
  <inkml:trace contextRef="#ctx0" brushRef="#br0" timeOffset="119509.5628">17910 15565 426,'0'0'318,"0"0"-316,0 0 14,0 0-16,0 0-102,0 0-170</inkml:trace>
  <inkml:trace contextRef="#ctx0" brushRef="#br0" timeOffset="119656.88">18209 15557 742,'0'0'45,"0"0"-38,0 0-14,0 0-120,0 0-264</inkml:trace>
  <inkml:trace contextRef="#ctx0" brushRef="#br0" timeOffset="120192.6635">19027 15400 868,'0'0'24,"0"0"85,0 0-54,0 0-25,0 0 12,-42 104-13,38-70-10,-2-2 9,2-4-6,0 2-10,-1 1-11,1-7-1,2 2-7,2-8-42,0-1-58,0-3-89,0-5-63,0-6-92</inkml:trace>
  <inkml:trace contextRef="#ctx0" brushRef="#br0" timeOffset="120387.0201">18800 15625 665,'0'0'221,"0"0"-208,0 0 18,0 0 3,133-24-23,-64 21-11,3-2-8,-3-4-149,-9 0-71,-10-5-188</inkml:trace>
  <inkml:trace contextRef="#ctx0" brushRef="#br0" timeOffset="120964.6693">19557 15436 630,'0'0'67,"0"0"-19,0 0 37,0 0-53,0 0-5,0 0-14,134-62-7,-100 54 11,-3 5 0,0 3-1,-2 0 5,-2 0-3,0 11 2,-7 5-12,-7 9-5,-9-4-2,-4 7 1,0 2 5,-12-2-4,-20 2 2,-5-7-1,-4-2-1,1-6 0,9-7-1,13-4-1,7 0 4,7-3-3,4-1 0,0 0 1,0 0-1,4 0 1,18 0 5,5 0 2,7 0-3,3 0-5,-1 0 7,4 0-5,-4 13 0,-5 5-1,-5 2 0,-14 1 7,-8 6-1,-4-5 2,-13 4 4,-23-8 3,-17 5-8,-7-10 3,-6 1-11,9-6-2,8-4-1,9-2 1,11-2-31,6 0-35,11 0-70,6-18-144,6-5-181</inkml:trace>
  <inkml:trace contextRef="#ctx0" brushRef="#br0" timeOffset="121566.7006">19652 14950 132,'0'0'31,"0"0"57,0 0-2,0 0-3,0 0 31,0 0-6,0 0-6,0 0-12,4 0-13,16-5-25,9 1-5,9-1-18,6-2-24,3 1-2,-5-2-3,-8 2-28,-12-8-127,-8 0-153,-11-2-188</inkml:trace>
  <inkml:trace contextRef="#ctx0" brushRef="#br0" timeOffset="122012.7621">20048 14694 159,'0'0'614,"0"0"-609,0 0 20,0 0 25,0 0-7,-16 117-9,23-82-2,3-2 21,-2-3-15,-2-9 2,0-1-10,-4-15-11,-2-1-12,0-1-2,0-3 1,2 0-3,0 0 3,2 0 1,3-12 4,6-15-10,7-5 0,3-1-1,6 0-2,-1 3 2,0 7 0,-9 12 0,-5 7 0,-3 4-2,-7 0-2,1 22 4,0 10 3,-5 8 1,0-4 1,0-5-4,0 1 4,0-11 3,0-4-2,0-2-2,0-7-1,0-2-3,0-3 0,0 2 0,4-3-27,11 0-91,10-2-154,8 0-242</inkml:trace>
  <inkml:trace contextRef="#ctx0" brushRef="#br0" timeOffset="122507.5041">20763 15091 220,'0'0'761,"0"0"-756,0 0 41,0 0-18,132-34-21,-80 34-3,-1 0-3,-6 9-1,-10-4 3,-6 7-3,-6-6 4,-10 2-1,-5 2 6,-6 7 4,1-4 19,-3 13 8,0 2-14,0 11-4,0 7-8,0 3-2,0 9-1,0 0-6,0 9-3,0 0 3,0 3-3,0 2 2,0-5 2,-5 4 1,-3-8 4,-5-8 4,-5-6 6,-7-9 2,-11-8 2,-13-6-1,-11-4-5,-11-8-4,-6-2-8,2-12 1,4 0-6,9 0-2,10-3-10,7-17-38,5-1-38,-4-7-137,-16-2-538</inkml:trace>
  <inkml:trace contextRef="#ctx0" brushRef="#br0" timeOffset="123355.7008">13447 14400 679,'0'0'82,"0"0"86,0 0-36,0 0-79,0 0-34,0 0-14,-131-23-4,66 23 5,-4 6-4,3 6 6,0 2 3,6 0 12,8 7-6,2 3-7,8 8 2,6 8-1,12 12-8,8 14 17,6 15-2,10 10 2,0 8-4,3 5 8,4 0-11,-5 9-3,-2 6 0,0 6-1,-9 0-1,-9-6-5,1-6 3,1-14-5,7-15 14,6-20 0,3-12-4,0-11-1,18-9 2,17-11-6,9-7-3,16-2-3,18-1-1,27-11-41,24 0-65,18 0-234</inkml:trace>
  <inkml:trace contextRef="#ctx0" brushRef="#br0" timeOffset="129387.553">15418 5799 275,'0'0'564,"0"0"-526,0 0 168,0 0-147,0 0-34,0 0 6,0 0-12,-2-50-5,-4 42-5,1 0 6,-4-4-2,-5-2-7,-1-1 2,-3 0-5,-2-1-2,-2 1 4,-3 1-1,-2 0-4,2 2 6,-3 2 2,-1 2-5,-2 1-1,-3-1 1,3 1-1,0 1-1,6 0 6,3 0-2,2 0 0,2 1 5,-1-2-4,-2 2-4,-2-2 3,-1 3-3,-2 3 2,-1 1-4,0-2 1,0 2 1,0 0 0,1 0-1,3 0 1,-1 0 2,2 0-2,-6 0 2,-4 0-3,-6 0-1,-7 0 2,5 0 0,0 5-1,-1 9-1,8 1-3,0 0 3,4 1-3,-1 4 3,4 1 0,1-2 1,-1 4 0,2 0-1,-3-1 0,-2 7-1,-3-1 1,0 4 0,0 3 0,1-2 0,0 1 0,-1 3 0,1 1-1,2-1 0,0 4 1,2-3 0,3-2 2,-1-1-2,0 4 0,4-1-1,0 3 1,1-2 0,5 0-1,-1-1 1,5-1-1,2 0 1,2-2-1,1 2 1,3 1 0,3 2-1,0 0 2,0 0-1,0-2 0,0 0 0,0 1 3,0 0-1,0 2-2,0-1 3,2 0-2,5 1-1,0-6 1,0-3-1,3-2 0,1-2 0,5 0 0,5-2 0,2 1 2,0-4 0,2 2 0,-3-3 0,3-2-2,-3-2 2,1-1 1,3-2-2,1-3 0,4-2 1,0 0 2,3 0-3,-2 0 2,0 2-2,-1-1-1,0-4 0,-2 1 0,3-2 0,-1-2 2,4-4-2,0 0 2,2 0 0,-3 0-1,-3 0 0,0 0 0,-2 0 2,5 0-3,3 0 2,2-8-2,-2 0 1,0-4-1,-1 3 0,5-5 0,-3-3 1,-3 2-1,1-5 0,-3 3 3,-2-4-3,-2-2 1,0 0-1,0-4 4,0-1-3,3-2 2,-3-2-3,-2-1 1,-1-1 1,-1 2-2,-3 0 1,0 2 1,-1 2-1,-2 0-1,-3-2 1,1 2 2,-1-3-3,5 1 1,-4-3 1,0-2-2,2-1 0,-1 0 2,0-2 1,-1 3 0,2 0-2,-2 5 0,-1 2-2,-3-2 2,1 3 1,-4 0 1,2 3 0,-1-2-3,-2-1 3,3 1-2,-4-3 4,3-5-5,1 5 2,-4 0 0,-1 2-2,1 3 2,0 0 0,1 2 0,-4 0-2,5 0 0,-5-2 0,1 0 2,1 0-1,-3 1 1,-2 2 0,-2 0 1,2 3-1,-2 2-1,0 2 0,0 4 2,0-3-1,0 6 0,0 2-2,0 0-2,0 1 2,-2-1-6,-11 0-4,-5 3-39,1 0-38,-4 2-38,5-3-263,7-8-230</inkml:trace>
  <inkml:trace contextRef="#ctx0" brushRef="#br0" timeOffset="130063.8602">15723 5133 409,'0'0'129,"0"0"39,0 0-81,0 0-6,0 0-8,0 0-25,0 8 3,0-8-1,0 0 1,3 0-6,10 0-1,8-14-25,2-6-7,2-6-7,4-2-3,-2-5 1,1 1-1,-2 1-1,-7 4-1,-3 10 1,-7 7-1,0 6 3,-7 1-3,1 3 0,-3 0-2,0 0 2,0 0-1,0 0-3,0 3-5,0 14 4,0 9 3,0 8 2,-5 5 3,-2 1-3,-2-3 0,1-5 1,1-6-1,-1-1 0,4-4 1,2-8-2,0 2 1,0-4-29,2 1-55,-2 2-44,0 3-83,-5-2-30,-5-1-87</inkml:trace>
  <inkml:trace contextRef="#ctx0" brushRef="#br0" timeOffset="130327.9502">15750 5382 189,'0'0'189,"0"0"-55,0 0-11,0 0-58,0 0 22,0 0 24,25 1-18,12-1 3,11 0-30,8-3-26,4-7-4,2 0-10,-2-2 3,-11 1-9,-12 3-6,-14 1-10,-13-1-4,-10-4-25,0-8-219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1T09:52:39.8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2195 1064 1117,'0'0'75,"0"0"-68,0 0 3,-16 121 19,12-67-11,4 3-4,0-2-10,0 1 2,0-1-3,0-8-3,0-1-25,0-7-56,0-9-90,0-12-126,0-16-173</inkml:trace>
  <inkml:trace contextRef="#ctx0" brushRef="#br0" timeOffset="561.5966">2550 914 877,'0'0'92,"0"0"5,0 0 6,0 0-56,0 0-23,-58-116-7,36 98-11,-1-2 1,-9 6 1,-5-1 3,-6 6-1,-6 4-3,-9 5 4,-11 7 3,-7 22-11,-11 18-1,-2 11 13,-1 24-13,10 17-2,17 13 0,9 14 0,18 0 1,16-3 1,13-5-1,7-10-1,11-8-1,23-8 1,15-5 1,7-11 0,13-7-1,16-11-3,4-21 3,7-16 1,4-17-1,-9-4 0,0-40 0,1-28 1,-5-19 6,-7-12 8,-16-5-4,-15-3-2,-14-8 8,-20-6-13,-15 4 1,0 2 0,-13 5 4,-18 10-2,-8 12-6,-3 15 2,4 21-3,0 18-2,-2 10-2,-2 10-19,-3 8-32,-1 6-57,3 0-242,9 0-324</inkml:trace>
  <inkml:trace contextRef="#ctx0" brushRef="#br0" timeOffset="1745.6785">4401 1177 167,'0'0'467,"0"0"-345,0 0-33,0 0-15,0 0-40,0 0-15,0 0-16,3-2 2,29 2 31,12 2 14,12 1-1,10-3 0,11 0-16,2 0-18,2 0 1,-4 0-6,-5 0-5,-10 0-1,-15 0-4,-11 0 0,-12 0 0,-8 0-1,-7 0-4,-5 9 0,-2 1 0,-2 2 4,0 8 1,0 4 0,-4 2 0,-20 3 2,2 5 1,-16-1 2,-2 2-4,-5 1 0,-10 1 1,-2 1 2,1 3-4,-2-4 3,0 1 1,8-1-4,0-5 3,15-4-2,7-9-1,16-8 1,4-7-1,8-1-4,0-3 4,5 2-9,24 0 9,12-1 5,7-1 21,4 0-3,1 0-6,1 0-5,-5 0-10,-2 0-2,-1 0-5,1 0-51,5 0-88,1 0-238,0-27-343</inkml:trace>
  <inkml:trace contextRef="#ctx0" brushRef="#br0" timeOffset="2293.8149">6181 898 666,'0'0'171,"0"0"-46,0 0-18,0 0-50,0 0-22,0 0-26,-65-16-8,23 44 4,-10 20 1,-8 22 3,-2 23 3,4 12 2,8 13 6,13-9 3,14-7 4,17-5-3,6-18-8,8-12-3,26-6-5,7-15-3,3-7-3,-1-7 0,-6-9-2,-3-11-20,-5-9-51,-3-3-79,-4-9-144,-4-23-277</inkml:trace>
  <inkml:trace contextRef="#ctx0" brushRef="#br0" timeOffset="2977.3179">6754 1368 94,'0'0'779,"0"0"-754,0 0 37,0 0 15,0 0-52,0 0-7,-85-19-12,56 35-5,0 10 2,-6 6 5,1 5 3,0 7 6,5 7-1,7 0-7,9 2-5,4-7-4,9-7 1,0-8-2,5-12 1,16-7-5,6-9 1,6-3-14,6-7 5,1-18 9,-4-12-17,-1-3 9,-11-1 8,-3 0 0,-6 3 4,-5 1 9,-4 10-5,-2 5-4,-1 8 3,-3 8 1,0 4 4,0 2-3,0 0 5,0 0-8,0 0 2,0 0 0,0 0 3,0 0 0,0 2-4,0 18 0,0 7-1,0 9-1,0 3 2,0 3-2,0-2 1,0-1 1,0-8 3,10-4 4,2-8-7,5-3 3,-1-3-3,2-8 1,0-2-2,-3-3-1,5 0 2,1-8-3,-2-13-5,-3-6-66,-3-4-90,-7-1-151,-6 0-135</inkml:trace>
  <inkml:trace contextRef="#ctx0" brushRef="#br0" timeOffset="3455.0352">6949 1027 787,'0'0'0,"0"0"11,0 0 16,2 108 13,10-66 4,-5-4-11,-5-4-8,-2-4 13,0-8-8,0-6 3,0-8-8,0-6-6,0-2-10,0 0 2,0 0 8,0-20 12,0-16-31,2-9 4,14-10-6,1 3 2,4 6-15,1 10 12,-2 12 3,-2 7 4,2 9-4,0 6-4,2 2 2,-4 0-6,0 15-2,-2 9 9,-5 3 1,-3 8 0,0 2 7,-8-2 6,0 0-3,0-3 0,0-1-3,0-4 0,0-4-6,0-3 2,0-8-3,0-2-13,0-3-75,13-7-130,9 0-147</inkml:trace>
  <inkml:trace contextRef="#ctx0" brushRef="#br0" timeOffset="3831.7425">7558 1135 574,'0'0'473,"0"0"-445,0 0-13,0 0 14,0 0 4,120-11-12,-70 26-10,-3 13-3,-7 14 4,-7 16-1,-8 17-2,-15 10-1,-7 14-2,-3-3-1,-3-1 2,-19-16 13,-2-11 0,-3-9 20,-4-9-8,2-4-2,2-5-5,4-14-10,6-5 1,1-5-7,6-8 0,-4-1-2,1-1-3,-1-7-2,-2 3-2,5-3-8,0 0-36,0 0-33,2-12-49,0-25-212</inkml:trace>
  <inkml:trace contextRef="#ctx0" brushRef="#br0" timeOffset="4653.1488">8760 1421 635,'0'0'187,"0"0"-84,0 0-2,0 0-51,0 0-36,0 0 15,0 0 21,111 6 1,-60-6-18,1 0-15,-3-1-2,-11-9-10,-9-1-6,-7 4-1,-4 0-26,-9 5-61,-7 2-75,-2 0-141,0 0-119</inkml:trace>
  <inkml:trace contextRef="#ctx0" brushRef="#br0" timeOffset="4862.0282">8753 1777 436,'0'0'175,"0"0"-155,0 0 189,0 0-85,162 15-42,-95-15-8,1 0-26,-15-10-19,-13 5-19,-18-4-8,-12 7-2,-6 2-27,-4 0-61,0 0-66,-16-3-126</inkml:trace>
  <inkml:trace contextRef="#ctx0" brushRef="#br0" timeOffset="18516.0674">10427 1206 582,'0'0'118,"0"0"-32,0 0 34,0 0-70,0 0-37,0 0-5,-8 0-1,8 0 5,0 0 17,0 0 0,0 0 3,0 0-5,0 0-12,0 0-14,17 0-1,14 3 0,8 1 6,5-4 4,7 0 3,7 0-3,-1 0 9,-1-8-8,-11 0 5,-11 5-9,-12 3-3,-7 0-3,-8 0-1,-2 0 1,-5 0-1,0 0-1,0 0-4,0 9-3,-17 14 4,-4 8 4,-9 3 3,-3-2 6,-4 4-8,-3 0 3,-1 0-3,5-2 0,10-5 1,6-9-2,8-6 0,8-8 1,2-5-1,2 2-1,0-2 0,0 3-2,16 3-8,15 0 4,11 0 7,12-5 0,5 1 0,9-3 9,1 0-2,-1-14 1,0-6 6,-12 6 0,-12 7-5,-17 1 0,-14 4-8,-6 2-1,-7 0-5,0 0-5,0 0-29,-19 12-36,-9 9-86,-7 2-136,-6-5-191</inkml:trace>
  <inkml:trace contextRef="#ctx0" brushRef="#br0" timeOffset="18890.8188">10064 1932 870,'0'0'99,"0"0"-98,0 0-1,0 0 5,220-14 11,-70 5 6,35-5 6,26-2-8,30-4 1,13-4 24,3-2-17,2 6-3,-26 1 0,-30 1-5,-31 4-9,-45-5-3,-31 0 5,-25 4 5,-28 3 11,-22 3 0,-11 4-16,-8 0 1,-2 3-7,0-4-7,0-2-10,-20 0-59,-26 2-100,-35 6-227</inkml:trace>
  <inkml:trace contextRef="#ctx0" brushRef="#br0" timeOffset="19600.7781">10448 2377 629,'0'0'200,"0"0"-172,0 0 26,0 0-28,0 0-24,0 0 7,106 0 20,-50-11 18,6-1 0,-2 0-16,-6 4-10,-10 2-6,-10 2-11,-10 2-4,-10 2 1,-5 0 0,-5 0-2,-4 0 1,0 0-6,0 0 1,0 9 1,0 11 4,-4 3 8,-14 3-1,-6 4-5,-8 0 1,-4 3-1,-1-1-2,1-2 3,5 0-3,2-2 0,2 0 0,0-5 0,4 2 1,4-5-1,5-4 0,6-3 1,3-8-1,5-3-1,0 0 1,0-2-3,3 0-6,23 0-3,14 0 11,14 0 1,10-2 15,1-8 4,-7 0-7,-10 2-4,-8 0-7,-8 4-1,-7-2 0,-2-4-49,-3 1-43,2-8-100,-4-1-65,-5-3-115</inkml:trace>
  <inkml:trace contextRef="#ctx0" brushRef="#br0" timeOffset="19838.2852">11318 2546 930,'0'0'50,"0"0"-45,150-36 52,-86 16 12,-3 6-34,-12 2-24,-11 4-11,-14 4-3,-8 2-49,-7-4-60,-5 0-75,-1 3-42,1-6-107</inkml:trace>
  <inkml:trace contextRef="#ctx0" brushRef="#br0" timeOffset="20428.2484">12322 2300 525,'0'0'417,"0"0"-387,0 0 76,0 0-38,0 0-54,0 0-11,-145 17-3,102 12-1,-1 1 1,-1 8 2,5 3 2,5-2 4,6 6-3,15-6 3,7-3-2,7-9-6,0-8 0,27-8 0,9-11 0,9 0 1,6-16 1,2-17 0,-3-6 1,-8-2-3,-11 1 0,-6 2-3,-12 6-3,-4 2-2,-7 5 8,-2 11 3,0 7-3,0 7 6,0 0-1,0 0 11,0 18-16,-2 17 4,-4 12-4,0-5 6,6 1 5,0-8 2,16-6-2,20-7 0,6-15 4,12-7 0,6 0 11,1-21-3,3-7-1,-13 2-2,-13 1-5,-11 7-5,-13 6-10,-10 4 4,-4 2 1,0 4 0,0 2-5,0 0-10,0 0-37,0 0-38,0 0-42,3 0-261,15 0-192</inkml:trace>
  <inkml:trace contextRef="#ctx0" brushRef="#br0" timeOffset="27921.5734">3456 4199 573,'0'0'166,"0"0"-50,0 0-24,0 0-47,0 0-10,0 0-15,0 0-8,-6 0 5,6 0 0,0 1-4,22 6 0,12-3-4,15-4 11,8 0 5,16 0-1,6-8-5,-5-4-8,-10 1 0,-12 4-6,-12 5-4,-11-1-1,-7 2-1,-11 1-1,-4 0 2,-5 0-4,-2 0 0,0 0 3,0 0 1,0 0-5,0 0 3,0 8-13,0 16-10,-7 3 20,-10 8 5,-6 0 1,-3 4 0,-6 0-2,-3 3 2,-5-2-1,0 0 0,4-2 1,-2-2 1,5-2-2,-2-4 0,10-2 1,-4-2-2,6-6 0,7-2 1,3-6 0,7-7 0,3 1 1,3-6-1,0 0-2,0 0 0,22 0-7,21 1-12,11-1 21,10 0 9,5 0 3,0-7 6,1-6 3,-8 0-8,-11 4-1,-17 4-2,-10 0-4,-16 5-6,-2 0 0,-6 0 0,0 0-5,0 0-27,0-6-26,0-8-90,0-5-181</inkml:trace>
  <inkml:trace contextRef="#ctx0" brushRef="#br0" timeOffset="28386.6321">4869 3838 831,'0'0'43,"0"0"-10,0 0 44,0 0-47,0 0-7,0 0-8,-111 25-7,74-4 14,-1 4 18,-3 7-8,-1 11-9,2 10-3,-2 13-8,10 18-7,5 13-2,6 7 1,9 0 6,8-12 0,4-14 0,0-18-5,20-14-2,9-9-2,-2-9 1,0-8-2,-4-8 1,-3-5-1,1-7 0,-3 0-21,0 0-53,-3-9-68,1-18-99,-7-4-121</inkml:trace>
  <inkml:trace contextRef="#ctx0" brushRef="#br0" timeOffset="29066.862">4814 4267 866,'0'0'91,"0"0"-88,0 0 43,0 0-11,0 0-20,0 0-11,129-85-4,-115 106-5,-3 17-9,-7 12 8,-4 4 6,0 4 22,0-2 3,0-8-7,0-3-5,0-10-10,0-6 0,8-5-1,2-10-1,0-6-1,7-6-4,-4-2 0,7-5 4,5-18 6,-1-7-3,1-4 7,-3-4-9,-8 1 5,1-1-6,-6 0 0,-5 5-1,2 0 1,-6 8-2,0 2-1,0 3 2,0 3 1,0 4 0,-6 1 3,4 5-1,-2 4 0,4-1 4,-2 4 6,-1 0-2,1 0-7,2 0-3,0 0 0,0 0 1,0 0 0,0 0 1,0 0-2,0 0-3,0 0-4,0 7-3,0 4 8,0 4 2,0 5 4,0 5 1,0 5 3,0 5-4,5 3 3,3 1-3,2 2 4,-4-5-2,3-4-3,-3-6-1,4-4-2,-4-8 1,3-6-1,1-2-20,1-6-51,-1 0-95,0-11-148,-4-13-166</inkml:trace>
  <inkml:trace contextRef="#ctx0" brushRef="#br0" timeOffset="29479.4977">5427 4562 632,'0'0'53,"0"0"-37,0 0 45,55 116-30,-40-91 3,-10-11-11,0-5-7,-2-6 2,-3-3 7,0 0 6,0-3 30,0-18 19,0-10-29,4-3-41,2 0-8,11 2-2,-2 1-1,3 5-4,2 6 5,0 6-6,-2 9 4,2 5 2,-6 0-1,3 10-5,1 13-3,-4 8 9,-4-1 11,-1 4 0,-2 0-1,-2-3-4,-4-6 0,2-4 3,-3-8-6,2-5-1,-2-3-2,0-2 0,0-3-9,0 0-45,0 0-48,0-16-62,0-6-176</inkml:trace>
  <inkml:trace contextRef="#ctx0" brushRef="#br0" timeOffset="29817.9383">5713 4095 35,'0'0'951,"0"0"-941,0 0-9,142-27 12,-73 27-7,3 16-2,-10 17 5,-8 10 5,-15 12 0,-9 11 11,-14 4 6,-10 4-9,-6-2 11,0-5-11,-2-6 7,-15-2-10,5-11 2,-4-5-13,3-11-4,1-11-2,3-8 4,3-8-6,6-5-4,0 0-21,0-8-30,0-21-71,0-12-151,19-3-330</inkml:trace>
  <inkml:trace contextRef="#ctx0" brushRef="#br0" timeOffset="30081.816">6606 4478 951,'0'0'93,"0"0"-91,0 0 35,154-20 8,-97 3 0,0 3-22,-17 3-11,-11 2-9,-9 5-3,-11 1-8,-7 3-24,-2 0-37,0 0-39,0 0 14,-16 13-97,-12 1-82</inkml:trace>
  <inkml:trace contextRef="#ctx0" brushRef="#br0" timeOffset="30305.9528">6662 4698 556,'0'0'337,"0"0"-337,0 0 0,0 0 50,147 12 33,-86-12-19,-8-2-19,-6-10-13,-12 2-11,-10 0-11,-7 5-5,-14 0-5,-4 1-22,0-4-107,-22-6-211</inkml:trace>
  <inkml:trace contextRef="#ctx0" brushRef="#br0" timeOffset="30839.7722">7837 4037 603,'0'0'86,"0"0"-78,146 15 97,-65-12-9,6-3-24,0 0-4,2 0-24,-7-3 3,-12-7-8,-15-2-13,-16 5-12,-18 0-11,-11 5 2,-8 1-5,-2 1-29,-2 0-37,-32 0-68,-15 10-62,-11 8-162</inkml:trace>
  <inkml:trace contextRef="#ctx0" brushRef="#br0" timeOffset="31391.5497">7935 4095 29,'0'0'463,"0"0"-393,0 0 46,0 0-10,0 0-55,0 0-4,-14-3-21,14 3-12,0 0-4,0 0-2,16 3-3,13 8 11,11 1 26,9 1 5,7-2-3,5 4-5,-1 1-9,-2 3-17,-8 4-5,-4-5-6,-15-1-1,-12-3 1,-7-3-2,-12-2-2,0 3-3,-2 5 5,-27 7 3,-15 7 7,-2 6-5,-5 6-1,-7 2-4,0 4 0,2-4-1,3-2 2,15-9-2,12-14 1,12-4-1,12-8 1,2 1-3,18-4 1,25-1-13,27-4 9,15 0 6,18-9 2,10-17 7,3-6-1,-2 1 12,-10-1 6,-17 3-3,-20 10 0,-20 5-13,-20 5-7,-18 5-2,-5 3-1,-4 1-1,0 0-28,-31 0-16,-18 16-43,-20 12-188,-15 8-125</inkml:trace>
  <inkml:trace contextRef="#ctx0" brushRef="#br0" timeOffset="31819.9406">7765 5395 852,'0'0'58,"0"0"-57,10 113 17,1-83 6,-3-4-9,-2-7-3,-2-10-6,-2-5-3,-2-4 2,2 0 4,0-10 6,-1-24 46,3-14-4,2-3-55,3 2 0,9 5-2,0 8 0,4 1-2,0 16 2,1 6 0,-5 12 0,2 1 0,0 1 0,-3 24-3,1 7 3,0 3 5,-4 2 3,-4-2-2,2 0-5,-5-5 4,-3 0-5,2-5 0,-3-6-3,1-5-61,3-7-90,0-7-135,-1 0-93</inkml:trace>
  <inkml:trace contextRef="#ctx0" brushRef="#br0" timeOffset="32039.7792">8407 5342 855,'0'0'27,"0"0"27,166-76 45,-113 59-66,-9 10-21,-6 5-12,-15 2-2,-9 0-75,-10 0-71,-4 0-68,-2 0-94</inkml:trace>
  <inkml:trace contextRef="#ctx0" brushRef="#br0" timeOffset="32232.7361">8467 5546 897,'0'0'53,"0"0"-41,130-54 10,-69 22-8,-9 4-14,-9 5-16,-7 0-204,-14 0-186</inkml:trace>
  <inkml:trace contextRef="#ctx0" brushRef="#br0" timeOffset="32577.455">9074 5196 1001,'0'0'16,"0"0"-9,-9 129 25,9-72-17,6-7-4,8-8-4,4-10-5,-2-10-2,8-9-1,5-13-2,3 0 3,3-16 6,-2-13 6,-1-7-6,-10-8-3,-11-6-1,-7-2 4,-4 2 1,0 11-5,-14 13 10,-11 16 16,-11 10 8,-5 0-16,-3 12-15,4 11-5,6-4-1,8-5 1,12-5-16,12-9-62,2-12-123,2-31-223</inkml:trace>
  <inkml:trace contextRef="#ctx0" brushRef="#br0" timeOffset="33296.6236">8617 3298 420,'0'0'280,"0"0"-207,0 0-73,0 0 14,0 0-12,-29 143 49,18-101 8,-4 0-23,-3 0 9,-7-2-4,-2-4-8,0-6-9,0-10-8,6-5-7,0-10-1,6-5-4,3 0 4,4-4 1,6-14 2,2 3-11,0-2-10,0 1 8,10 6 2,11 2-1,6 7-2,6 1-2,5-3 2,4 3 1,-2-3 2,0-2 1,-2-3 6,-9-2-1,-7 0 3,-6-2 1,-5-1-3,-4-1 5,-6-5 9,-1-3 4,0-2-1,0-2-7,-10 6-3,-4 3-4,3 6-9,1 4 2,0 3-3,-3 4 0,2 0-7,-5 2-33,3 18-44,1 1-136,4-7-188</inkml:trace>
  <inkml:trace contextRef="#ctx0" brushRef="#br0" timeOffset="34137.8252">9562 4088 610,'0'0'93,"0"0"-9,0 0 61,0 0-53,0 0-34,0 0-17,0-4-41,0 44 6,-2 16-5,2 7 19,0 3 10,0 0-6,0-9-12,8-11-1,15-13-9,-1-8-1,7-13-1,0-12-1,5 0 0,1-19 0,-1-14-2,-3-12-8,-9-3-18,-8-6 1,-12-4 9,-2 0-6,0 2 4,-2 13 21,-11 12-1,4 15 2,2 7 2,3 9 1,-4 0-4,2 9 3,1 21 5,3 7-2,2 8 1,0 1-2,7 0 3,11-2 2,-2-4 0,5-2 0,-1-3-6,-2-8-4,3 0 0,-6-8-29,-1-8-90,-5-11-178,-6 0-80</inkml:trace>
  <inkml:trace contextRef="#ctx0" brushRef="#br0" timeOffset="34535.4292">10059 4532 606,'0'0'72,"0"0"3,25 110 42,-16-78-68,-1-8 14,-1-10-18,-5-6-11,1-6 3,-1-2-9,-2 0 0,0-16 35,0-16 4,5-6-40,1 0-26,5 2 0,5 6-1,2 4 0,-1 5-4,2 7 4,-4 6 0,3 4-3,1 4 1,2 0-1,0 2 0,1 17 1,-7 0 0,1 6 2,-5 3 1,0 2-1,-5 1 2,-1 1 0,-2-9-1,-2 0 0,-1-6-1,0-8 0,0 0-15,3-5-36,-3-4-56,0 0-115,0-6-82,0-20-79</inkml:trace>
  <inkml:trace contextRef="#ctx0" brushRef="#br0" timeOffset="34806.7075">10662 4371 649,'0'0'73,"0"0"-62,0 0 57,0 0-36,0 0-6,0 0-23,12 63 5,-24-63 16,0 0 9,3 0 17,3-7-1,1 1 0,0 2-17,5 3-11,0-2-21,0 2-6,5-4-41,13-2-118,2-4-103,0-1-189</inkml:trace>
  <inkml:trace contextRef="#ctx0" brushRef="#br0" timeOffset="35350.7203">11129 4277 868,'0'0'45,"0"0"-40,0 0-5,0 0 11,155-7-7,-102-4 3,0 1-7,-6 2 6,-10 2 0,-8 2 15,-10 4-16,-11 0-1,0 0-3,-8 0 1,0 0 4,0 0-5,0 14 17,0 8-11,-6 4 9,-11 2-3,-5 5-1,-7 4-9,-7 4 0,-4-3-1,2-2 3,4-6-5,7-6 0,10-9 2,5-3 1,6-1 11,6-3 2,0-1-3,6 2-10,21-6 3,11-3 0,14 0 12,10 0 1,8-7-1,-4-7 1,-8 0-1,-11 4-1,-16 0-8,-13 6-8,-9 2-1,-7 2-17,-2-2-64,0 0-27,-9-3-62,-13-4-158</inkml:trace>
  <inkml:trace contextRef="#ctx0" brushRef="#br0" timeOffset="35661.3389">11216 3996 767,'0'0'143,"0"0"-125,0 0 1,0 0-5,154-48 2,-107 38-10,-7 0-6,-7-2-45,-8 2-189,-10-4-119</inkml:trace>
  <inkml:trace contextRef="#ctx0" brushRef="#br0" timeOffset="36160.7031">11673 3766 788,'0'0'83,"0"0"-74,0 0-9,42 116 25,-31-77 6,-1 0-13,-6-3 5,-2-7 8,-2-2 5,0-8-7,0-9-5,0-4-12,0-6 4,0 0-8,2 0-2,4-6 5,2-20 7,5-11 6,3-5-20,3-2-4,4 1-3,2 8-7,2 3-2,-3 12 5,-2 10 0,-4 10 3,0 0 4,0 10-4,-4 16-2,-4 9-1,-1 4 7,-7 5 4,-2 2 1,0-6 3,0-4 2,0-9-2,5-12 6,0-4 3,1-10-4,7-1 4,8 0-7,5-1 1,6-15 7,-3-2-2,-7-3-6,-7 1-10,-8 4-4,-7 0-26,0 1-65,-5-4-138,-24-1-372</inkml:trace>
  <inkml:trace contextRef="#ctx0" brushRef="#br0" timeOffset="40409.6815">3032 6976 551,'0'0'87,"0"0"6,0 0 16,0 0-58,0 0-23,0 0-2,0 0 4,6 24 4,25-16 4,11-2-7,12-4-9,4-2-1,4 0 1,-3 0-12,-5 0-3,-2-5-2,-12 2-4,-11-1 0,-9 2 2,-11 0-2,-7 2 0,-2 0-1,0 0 1,0 0 9,-6 6-7,-14 13 0,-7 13-2,-12 1-1,2 4 1,-5-1 0,-1 0-1,3-4 0,2-5 0,7-6 3,4-5 6,11-6-3,8-4 1,5-4 0,1-2-6,2 0-1,0 0-1,0 0 1,0 0-4,19 2 4,9 2 8,12-4-2,14 0 11,6 0-1,11 0 2,5 0 1,-2 0 0,-8-6-11,-12 1-4,-16 2-3,-14 1 3,-11 1-4,-10 1-3,-3 0-2,0 0-29,0 0-30,0-7-68,0-11-269</inkml:trace>
  <inkml:trace contextRef="#ctx0" brushRef="#br0" timeOffset="40949.0191">4426 6534 347,'0'0'261,"0"0"-145,0 0-11,0 0-22,0 0-62,0 0-2,-27 27-10,-5 19 5,0 17 26,-2 16 11,3 18-16,2 10 7,12 0-7,7-4-10,10-17-9,0-12-1,13-14-8,15-10-2,4-5 0,3-12-1,-2-3-4,-4-10 0,-2-6 0,-8-3-2,-1-7-35,-5-4-114,-1 0-113,-7-8-174</inkml:trace>
  <inkml:trace contextRef="#ctx0" brushRef="#br0" timeOffset="41623.7201">5000 7095 355,'0'0'407,"0"0"-381,0 0 34,0 0-5,0 0-34,0 0-8,-37-21-5,15 21-4,-7 3 13,-4 16-1,-5 5 6,2 5 5,3 3-3,2 2-6,8 4-9,7-2-4,5-2-4,11-4-1,0-6-1,0-6-7,18-4-3,2-6-22,5-5 19,0-3 2,-1 0 10,0-13 0,1-11-11,-5-5 6,-2-4 6,-5 1-5,-2 1 5,1 4 1,-8 5 3,0 2 0,-1 2 0,-3 6 12,2 2 5,-2 3 5,0 7 5,0 0-2,0 0-15,0 0-13,0 0-15,0 15 2,0 10 13,2 8 13,4 2-4,0 2-3,4-3 0,1-4 0,1-4-4,1-6 0,3-8-2,1-1 2,1-10 0,0-1 4,0 0-6,0-1-9,-3-20-18,-1-1-73,-7-6-134,-7-5-67</inkml:trace>
  <inkml:trace contextRef="#ctx0" brushRef="#br0" timeOffset="42102.6645">5093 6731 729,'0'0'84,"0"0"-84,0 0 0,0 0 26,22 103 6,-15-67-12,-3-4-13,-2-7 4,0-11 1,-2-5 14,0-9-10,0 0 2,0 0 18,0 0 15,0 0 0,0-22-26,0-11-25,0-6 1,0-3-1,0 3 1,0 4 0,14 4-1,-1 6-3,3 6-1,-1 4 2,-2 8-4,5 5 3,1 2-4,-1 0 3,-1 0 0,-1 8-1,1 8 3,0 3 1,-5 2 1,0 3 7,-5 4 3,-3-1-2,-2-1 1,-2 1-2,0-3-3,0 3-1,0-9-3,0-4 0,0-2-4,0-3-80,0 0-163,0-9-127</inkml:trace>
  <inkml:trace contextRef="#ctx0" brushRef="#br0" timeOffset="42449.8969">5672 6749 455,'0'0'538,"0"0"-538,0 0-1,0 0 1,143 26 25,-89 6-1,-8 13-9,-5 9-5,-8 7 10,-16 4 0,-9 2 1,-8-5 4,0 4 5,-14-2 4,-11-4 0,0-4-6,-1-11-17,0-9-4,5-7 0,3-8-3,2-7-2,6-6-2,-2-7-14,2-1-27,2 0-45,7-22-111,1-7-149</inkml:trace>
  <inkml:trace contextRef="#ctx0" brushRef="#br0" timeOffset="42751.3475">6553 7178 970,'0'0'73,"0"0"-50,0 0-21,0 0 32,123-5 24,-72-9-29,-4 0-22,-9 3-4,-5 1-3,-13 4-14,-8 5-48,-4-1-77,-8 2-155,0 0-116</inkml:trace>
  <inkml:trace contextRef="#ctx0" brushRef="#br0" timeOffset="42989.7142">6586 7393 845,'0'0'160,"0"0"-157,0 0 11,0 0 55,149-28-23,-91 10-9,-6 2-24,-10 1-6,-12 6-4,-10 4-3,-8 2-13,-6 0-65,-6 2-174,0-3-237</inkml:trace>
  <inkml:trace contextRef="#ctx0" brushRef="#br0" timeOffset="43630.7155">8544 6815 684,'0'0'32,"0"0"-17,0 0 127,174 9-54,-99-9-4,12 0-31,4 0-15,-1-7-2,-5 0-11,-19 0-14,-16 0-6,-17 2-4,-21 5-1,-7 0-4,-5 0-45,-5 0-38,-23 2-4,-16 15-90,-10 1-89,-11-2-62</inkml:trace>
  <inkml:trace contextRef="#ctx0" brushRef="#br0" timeOffset="44271.7109">8566 6858 398,'0'0'109,"0"0"-50,0 0 13,0 0-32,0 0-18,0 0-1,-7 0 14,7 0 22,0 0 11,0-2-28,0 2-9,0 0-4,0 0-3,9 0-8,6 5 2,8 14 6,-1-1-1,5 2-5,2 2-2,2 0-3,3 0-1,4 0-3,-1-4 0,-1 0-2,-3 0 0,-8-4 1,-8-2-2,-7-2-5,-8 0 0,-2 4 1,0 5 1,-23 5 0,-5 3 1,-6 4-3,-4-2 1,3 3-2,-5 1 1,-1-1-1,3-2-1,7-4 1,6-4 0,10-3 0,6-6 0,9-3-1,0-2 0,12 0-8,19-1 6,10-5 3,16-2 2,9 0-1,15 0 3,15-2-1,1-9 1,2-3 3,-3-2 7,-16-1 0,-16 2 3,-17 4-12,-18 4-5,-18 3 0,-5 2-1,-6 2-44,0 0-19,-21 6-121,-10 15-109,-7-2-138</inkml:trace>
  <inkml:trace contextRef="#ctx0" brushRef="#br0" timeOffset="44941.451">8345 8045 176,'0'0'527,"0"0"-470,0 0-46,0 0 6,0 0-4,0 0 28,16 79-3,-4-47-10,-2-5 1,-1 4 0,-5-5-6,-2-5 5,1-3-7,-3-6-9,0-3-2,0-3-3,0-6-1,0 0 2,2 0 8,-2-6 1,2-19-13,2-3-4,4-5-2,2 2-1,1 4-3,4 0 2,1 5 3,1 2-1,-5 4 2,2 3 0,-1 8-1,-1 1 1,1 2-2,-1 2 2,-1 0-2,-1 0-3,1 10 5,1 11 7,-4-2 2,2 6-1,-6 0 1,2-1 4,-1 4-4,-3-4-1,-2 2 2,0-1-6,3-1 0,-3-4-2,0-6-2,0-4 0,0-6-3,0-3-30,2-1-67,2 0-67,-1-7-38,-1-18-166</inkml:trace>
  <inkml:trace contextRef="#ctx0" brushRef="#br0" timeOffset="45210.9318">8833 8104 789,'0'0'136,"0"0"-128,0 0 28,114-14 33,-56 5-31,-2-1-12,-5 0-15,-9 2 1,-8 2-10,-12 0-1,-9 4-2,-3-2-11,-8 1-35,0 0-42,-2 3-47,0 0-45,-6 0-151</inkml:trace>
  <inkml:trace contextRef="#ctx0" brushRef="#br0" timeOffset="45442.3723">8864 8315 844,'0'0'82,"0"0"-75,0 0 20,0 0-2,0 0 9,149-45-22,-99 28-9,-8 2 1,-4 0-4,-6 6-45,-11-2-148,-3 3-73,-1 2-192</inkml:trace>
  <inkml:trace contextRef="#ctx0" brushRef="#br0" timeOffset="45816.7566">9449 8017 901,'0'0'65,"0"0"-60,0 0 28,0 0-6,-47 128-7,47-88-14,0-2-1,13-4-3,3-8-1,0-3 3,3-11-4,6-8 0,4-4 4,4 0 9,5-22-2,-2-6-7,-2-6 4,-10-1-3,-6-3-2,-8-3 11,-4 7 7,-6 2-3,0 6 4,-12 11 5,-15 5-14,-5 10-4,-3 0-6,4 0-1,2 10-2,7 2-2,11-4-9,4-6-77,7-2-86,0-7-253</inkml:trace>
  <inkml:trace contextRef="#ctx0" brushRef="#br0" timeOffset="46626.5957">9275 6025 360,'0'0'244,"0"0"-171,0 0-55,0 0 18,0 0 59,0 117-22,-5-73-21,-9-1 12,1 0-18,-7-3-18,-5-2-13,2-2-1,-4-6-9,0-4 3,2-7-4,3-8-1,0-7 1,6-4-2,1 0 5,-1-5-1,9-12-2,1 0-4,6-2 0,0 4 0,0 3 1,6-2-1,15 5-1,-2 4-2,6 2 3,6 3-3,1 0 2,7 0 1,-2 10 1,0 6-1,1-3 0,-1-3 2,2-5-2,-8-5 3,-2 0 3,-7 0 0,0-15 3,-3-12 9,-9 0 8,-7-4-3,-3-3 2,-5 3 1,-22-2-12,-6 8-6,-2 5-8,3 8 6,2 7-5,9 1-1,8 2-7,3 2-36,8 0-52,2-3-197,0-2-379</inkml:trace>
  <inkml:trace contextRef="#ctx0" brushRef="#br0" timeOffset="47758.6929">10409 6967 268,'0'0'98,"0"0"52,0 0 1,0 0-53,0 0-15,0 0-18,31-49-24,-31 38 11,0 4-8,-4-1-16,-13 2 3,-11 6-19,-3 0 2,-2 0-14,0 21 7,-2 10-3,6 9-2,4 7-1,2-2 0,12 2-1,6-5 1,5-11-1,0-2 0,10-8-2,9-5 0,6-11 0,5-5 0,2 0 2,1-14-1,1-12-1,-7-5-4,-5 0 5,-6-6 0,-9-1 1,-1 0 0,-4 3 0,-2 3 0,2 13 3,-2 5-2,0 9 2,0 5 2,0 0-5,0 3-11,0 23 8,0 12 3,0 4 10,0 3-6,0-8 2,10-3-1,5-5 0,2-9-3,1-8-2,1-8 0,0-4-2,6 0 2,-2-20-30,1-9-65,-2 0-86,-10-6-115</inkml:trace>
  <inkml:trace contextRef="#ctx0" brushRef="#br0" timeOffset="48321.4016">10501 6430 192,'0'0'95,"0"0"18,0 0 47,0 0-78,34 131-5,-32-102-1,2-2-18,-4-5-12,0-11-15,0 1-9,0-11-8,1 1-3,2-2 3,-3 0 15,0-8 16,0-18-17,5-4-28,1-5 1,1 1-2,4 1 1,0 3-5,3 0 5,1 4-1,6 4 1,-4 3 0,3 3 0,-1 6 1,-8 5-1,1 5 0,2 0-4,-5 0 1,-1 8 3,6 10 0,-5 6 5,1-1 6,-6 5 3,-3-1 4,2 1-7,-1-2-3,5 2-2,-5-1 1,2-1-4,1-3-1,-2-1-2,-1-1 0,0-6 0,-2-1-3,0-2-42,4 1-95,1-4-93,-1-2-123</inkml:trace>
  <inkml:trace contextRef="#ctx0" brushRef="#br0" timeOffset="48772.6486">11143 7078 570,'0'0'90,"0"0"-90,0 0 12,0 0 3,0 0-5,0 0-6,0 12 5,0-12 13,0 0 49,0-4-27,0-8-36,0 0 17,0 4-13,1 2-1,7 6 11,-2 0-14,5 0-1,-1 0-7,-5 2 6,0 12 5,-5-4-7,0 2 1,0 1 15,-5-4-3,-10 0-4,2-6-1,0-3 10,4 0 8,2 0 2,3 0-15,2-3-9,2-8-8,0 1-3,0-6-25,13 0-73,9 0-98,-2 2-134</inkml:trace>
  <inkml:trace contextRef="#ctx0" brushRef="#br0" timeOffset="49393.7285">11602 6861 755,'0'0'69,"0"0"-59,0 0-8,0 0 17,0 0-10,121-25-4,-78 14-4,5 1 0,-8 0 2,-5 5 2,-4-2 10,-10 5 1,-10 2-10,-7 0-2,-3 0-3,-1 0-1,0 0 1,0 0 2,0 12 2,0 10 8,-3 2 0,-14 9-10,-3-1 4,-1 2 0,-3 0 0,-3 2-1,-1-2 2,0-2 3,4-3-3,-1-3 0,8-8 1,0-2 3,9-7 4,1-1-7,5-1-6,2-4 0,0 1-3,0-1 0,2-3 3,22 0 18,13 0 12,5 0-1,5 0-13,1 0-6,2 0 3,-6 0-1,-10 0-5,-6 0-3,-12 0-7,-10-3 0,-3 3-1,-3-1-36,0-7-40,0-2-103,-7-9-285</inkml:trace>
  <inkml:trace contextRef="#ctx0" brushRef="#br0" timeOffset="49755.3788">11660 6428 710,'0'0'99,"0"0"-77,0 0 20,0 0 6,0 0 5,0 0-24,131 14-11,-93-14-6,-9-3-10,-6-4-2,-10 0-78,-4-2-153,-2-3-124</inkml:trace>
  <inkml:trace contextRef="#ctx0" brushRef="#br0" timeOffset="50255.7923">12043 6246 810,'0'0'3,"0"0"8,0 0 29,27 103-3,-11-63-6,-5-2-7,-5-6-2,-2-8-3,1-8 0,-5-8-7,0-4-6,0-4 0,0 0 7,0 0 14,0 0 13,3-6-7,0-20-29,9-8-1,2-7-5,5 2 2,4 4-3,-1 9 0,-2 9 3,-2 5 0,-6 7 0,3 5-4,0 0 3,-4 12 0,1 16 1,-5 4 7,-1 7 2,-3-4-1,-3-2-1,2-6 0,0-8 2,0-9 0,3-4 1,3-6-3,4 0 0,7 0 7,8-8 5,0-9-10,0 0-9,-7-2 0,-7 6-40,-8 1-83,-5-2-171,0-1-256</inkml:trace>
  <inkml:trace contextRef="#ctx0" brushRef="#br0" timeOffset="52830.6645">6459 9789 321,'0'0'513,"0"0"-473,0 0-34,0 0 32,0 0-17,0 0 12,132-14-2,-77-1-21,-1 0-7,-9 1-3,-5 6-35,-9 0-67,-6 2-73,-12 2-74,-13 0-183</inkml:trace>
  <inkml:trace contextRef="#ctx0" brushRef="#br0" timeOffset="53041.1196">6473 9999 635,'0'0'224,"0"0"-224,0 0 0,0 0 34,131-14 16,-69 1-3,1 1-17,-7 2-18,-9 4-12,-12 1-18,-8 0-68,-5-2-163,-10 4-60</inkml:trace>
  <inkml:trace contextRef="#ctx0" brushRef="#br0" timeOffset="55265.6645">8634 10152 546,'0'0'136,"0"0"-114,0 0 71,0 0-8,0 0-55,0 0-3,0-20-10,-1 10-1,-6 1 22,-7-3 4,-4 1-19,-3 3 4,-4 8-14,-4 0-7,2 7-2,0 17-3,0 5-1,6 5 0,0 7-3,6 0-1,6-2 2,6 1-3,3-10 4,0-4 1,7-8-8,15-8 5,3-8-6,9-2 9,1-2 0,0-16 0,2-6-3,-11-2-6,-4-4-6,-6-4 13,-5-2 0,-4-5 2,-3 7 2,-4 5 3,0 4-1,0 14 0,0-1 2,0 9 8,0 3-5,0 0-7,0 0-2,0 22-13,0 14 13,0 6 11,0 3 0,0-1-4,3-6 4,8-3-1,2-10-5,3-7-3,3-8-1,0-5 1,3-5 0,0 0 1,0-7-3,-1-11-19,-5-3-67,-3-6-124,-11-4-120</inkml:trace>
  <inkml:trace contextRef="#ctx0" brushRef="#br0" timeOffset="55774.4578">8784 9513 542,'0'0'155,"0"0"-64,0 0-26,0 0-47,0 0-9,0 0 3,-58 84-1,50-48 18,5 2-1,3 0-9,0-5-3,0-8-2,11-3-6,10-8-8,-2-7 0,6-7 11,-1 0-8,3 0 9,-2-19-2,-3-5-2,-4-5 5,-7-6 3,-4 0 7,-7-2 0,0 1-6,-10 5-2,-14 6 1,0 11-7,-1 6-7,1 8-2,-1 0-2,2 0 2,4 1-2,2 12-14,7 5-60,8 2-73,2-2-97,0 0-127</inkml:trace>
  <inkml:trace contextRef="#ctx0" brushRef="#br0" timeOffset="56783.6033">9462 9962 319,'0'0'117,"0"0"-39,0 0 50,0 0-2,0 0-48,0 0-36,-38 14-23,51-5 17,12 3-8,12-10-6,8-2 4,9 0-2,1 0-6,-1-11-5,-5 1-3,-9-3-1,-11 6-6,-11 2-3,-9 5 0,-9 0 0,0 0-1,0 0 1,0 9 11,-9 17 1,-11 6-2,-3 4-7,0 4 1,-2 4-1,-2 2-2,0 1 3,-4-5-3,2-3 1,2-8 4,5-4-6,4-13 1,7-5 6,4-7-2,7 0 3,0-2 7,0 0-10,0 0 4,9 0-8,23 0 4,8 0 13,6 0 2,2-2-11,-2-4-4,-1 1-5,-8 2 0,-6-3-5,-4-2-25,-6-1-55,-7-2-31,-7-1-131,-7 1-8,0-1-94</inkml:trace>
  <inkml:trace contextRef="#ctx0" brushRef="#br0" timeOffset="57163.903">9534 9541 637,'0'0'45,"0"0"10,0 0 20,0 0-62,0 0 41,0 0-11,104 10-12,-64-10-1,-2 0 3,-5-8-24,-5 0-8,-7 2-1,-5 0-55,-3 1-155,-1 0-59,-3-5-186</inkml:trace>
  <inkml:trace contextRef="#ctx0" brushRef="#br0" timeOffset="57530.6678">9993 9404 791,'0'0'11,"0"0"-10,0 0 31,-25 111-8,25-74 5,0-4-11,13-5-6,5-8-9,3-8 0,0-8 8,2-4-1,3 0 13,2-20 13,-7-8-5,4-2-9,-5-2-1,-7-1-3,-3-2 6,-10 4-9,0 2 1,-7 6 1,-13 5 3,-10 8-5,-2 8-12,-2 2-3,0 0 1,4 7-1,7 9 0,7-5 0,3 3-7,9-2-11,-1-2-94,5-2-88,0-5-142</inkml:trace>
  <inkml:trace contextRef="#ctx0" brushRef="#br0" timeOffset="58205.6007">11031 9890 159,'0'0'65,"0"0"49,0 0-29,0 0-15,0 0 34,0 0-29,-10-60 17,6 55 13,4 3-14,-2 2-7,0 0-11,2 0-30,0 0-30,0 14-9,0 14 7,0 14 11,0 7 6,0 3-8,0 0-12,0-4-2,4-2-4,2-6-2,0-5 0,-4-6-1,0-5 1,3-5-17,-3-6-24,0-1-46,-1-5-64,-1-1-86,0-6-42</inkml:trace>
  <inkml:trace contextRef="#ctx0" brushRef="#br0" timeOffset="58462.7727">10797 10200 779,'0'0'4,"0"0"1,134-58 41,-67 31-2,2-4 4,-7 4-24,-10 4-11,-17 9-12,-12 8-1,-15 3-26,-1 3-75,-5 0-86,-2-3-129</inkml:trace>
  <inkml:trace contextRef="#ctx0" brushRef="#br0" timeOffset="59315.7069">12081 9844 545,'0'0'106,"0"0"-20,0 0 79,0 0-110,0 0 7,0 0-6,-57-46-33,30 46-10,-4 5-3,-6 17 3,4 4-4,2 6 0,9 4-4,5 1-1,8-1-2,9-4-2,0-6 0,9-7-6,17-10 3,1-7-8,6-2-3,-2 0 0,0-23 3,-4-3 0,-4-8 2,-6-3 9,-3 1 1,-6 2-1,-4 2 3,-1 7-1,-3 10 5,0 8 15,0 6 11,0 1-10,0 0-10,0 0-8,0 18-3,0 10 3,0 6 3,0-2-2,0-1 1,2 1-4,10-6-3,3 3 0,1-7 0,-1-4-25,1 0-41,4-6-92,-2 0-102,-1-3-99</inkml:trace>
  <inkml:trace contextRef="#ctx0" brushRef="#br0" timeOffset="60021.75">12244 9483 150,'0'0'359,"0"0"-303,0 0 51,0 0 5,0 0-69,0 0-1,-14-57-21,22 44-12,7-8-1,1-3 3,-1-4-3,0-5 1,1 0-6,-2 3-1,-1 6 0,-2 7 3,-6 10 2,-4 2 12,-1 5 15,0 0-10,0 0-24,3 12 0,2 20 0,-3 3 26,4 5-3,1 3-4,-2-6 2,2 1-6,-2-4-12,2-3 2,-2-4-5,-1 0-1,-1-3-43,-3 2-64,1-1-40,-1-4-69,0-5-159</inkml:trace>
  <inkml:trace contextRef="#ctx0" brushRef="#br0" timeOffset="60225.3944">12353 9765 721,'0'0'135,"0"0"-97,0 0-2,0 0 8,0 0 10,172-50-27,-108 29-15,-6 0 1,-10 5-12,-19 6-1,-19 2-22,-5 5-56,-5 0-85,0-3-104</inkml:trace>
  <inkml:trace contextRef="#ctx0" brushRef="#br0" timeOffset="60883.6401">13292 9803 515,'0'0'110,"0"0"-65,0 0 10,0 0 11,0 0-11,0 0 11,127-12-31,-85-2-20,4 2-2,-1 0 2,-7 2-9,-7 2 2,-6 4-5,-12-1-3,-6 5 2,-4 0-2,-3 0-3,0 0 3,0 3 2,0 13 7,0 8 4,-17 3-1,2 5-9,-7 1 4,-5 4-2,0 1 4,-2 2-5,0-2 5,4-4-1,4-4 1,3-7 6,7-4 2,6-4-6,5-3-2,0-5-4,10 1-3,20-6 5,6-2 5,4 0-2,7-5 2,-3-16-4,-1 1-1,-5 3-6,-12 5-1,-5-1-6,-8-1-46,-7 0-36,-1-2-26,-5 2-152,0-2-71</inkml:trace>
  <inkml:trace contextRef="#ctx0" brushRef="#br0" timeOffset="61163.5721">13325 9444 658,'0'0'81,"0"0"-59,0 0 118,0 0-110,0 0-20,0 0 5,127-50-5,-87 38-4,-4 2-6,-9 1 0,-5-1-50,-7-1-127,-3-1-93</inkml:trace>
  <inkml:trace contextRef="#ctx0" brushRef="#br0" timeOffset="61588.6289">13717 9174 630,'0'0'107,"0"0"-77,0 0 41,0 0-35,0 0-20,0 0-4,57-29-2,-42 12-2,0-5 7,-1-4-4,-1-1 10,-2 3-13,-2 5 2,0 4 3,-3 3-2,1 7 0,-5 0 1,1 3 3,-3 2-2,0 0-3,0 0-9,2 0-1,3 8-1,1 15 1,1 7 28,2 6-1,-2 0-9,-1 2-7,1 0 0,-1-3-6,-1-1-2,0-2-3,-3-6 0,0 1-1,0-5-25,0 0-67,-2-3-55,0-3-72,0-3-135</inkml:trace>
  <inkml:trace contextRef="#ctx0" brushRef="#br0" timeOffset="61807.1312">13851 9467 452,'0'0'426,"0"0"-387,0 0-17,0 0 12,0 0 17,138-36-6,-82 18-26,0-3-10,-12 3 1,-14 4-6,-9 7-4,-16 2-15,-5 5-60,0 0-76,-13 0-238</inkml:trace>
  <inkml:trace contextRef="#ctx0" brushRef="#br0" timeOffset="62303.8071">14662 9668 577,'0'0'66,"0"0"36,0 0 62,0 0-89,0 0-13,0 0-39,0 7-23,-2 23 17,2 12 36,0 0-18,0-1-10,0 1-19,0-2 0,0-4-6,10 1-2,-4-11-29,-2 3-51,1-5-101,-3-6-119,-2-10-84</inkml:trace>
  <inkml:trace contextRef="#ctx0" brushRef="#br0" timeOffset="62519.6266">14408 9982 636,'0'0'170,"0"0"-162,0 0 0,0 0 61,154-50-22,-85 30-15,-6 6-22,-10-1-4,-10 6-6,-12-1-27,-9 2-68,-7-2-113,-1-4-98</inkml:trace>
  <inkml:trace contextRef="#ctx0" brushRef="#br0" timeOffset="63057.2989">15431 9506 245,'0'0'538,"0"0"-532,0 0 73,0 0 25,0 0-83,0 0-9,-124 41-5,99-1 1,1 2-3,5 4 5,6-4-4,9-2-3,4-8-3,0-7 0,8-9-3,20-11-3,3-5 2,2 0 3,0-17-7,1-12 1,-7 1-14,-5-7 11,-6 3 1,-5-5 8,-5-3 1,-3 1 3,-3 2-3,0 11 4,0 12-1,0 6 25,0 8 0,0 0-14,-3 0-14,-5 24 2,1 11-2,0 10 8,7 1 0,0-4 4,0-1-3,1-10-2,18-4-1,2-8-1,-1-4-3,8-10-2,3-5 2,3 0 3,-2 0-5,-6-12-3,-4-3-45,-8-2-38,-7-1-88,-5-3-32,-2-4-190</inkml:trace>
  <inkml:trace contextRef="#ctx0" brushRef="#br0" timeOffset="63809.4269">15583 8877 262,'0'0'98,"0"0"-44,0 0-18,0 0-28,0 0-4,0 0 2,-60 42 11,54-42 12,-2 0 50,4 0-22,2-10-33,2 0-4,0-3 5,0 4-23,0-3 0,12-2-1,4 2 1,1 1 4,4-1 6,0 7 2,-1-1 4,1 3-7,-2 3-5,-3 0-4,-1 0 3,-5 9-3,5 8 0,-6 4 11,-1 4 8,0 2 5,-4 4-8,-4 1-2,0-1-5,0-2-4,0-2-4,-4-3 2,-10-3-1,-4-3 1,2-1-2,-4-8 1,-2 1-2,4-4 2,1-6-4,2 0 2,5 0 2,6 0 2,2-4-1,2-4-4,0 0 2,0 3-3,13 2-4,11 1 4,3 2-1,9 0 1,4 0 2,-1 0 6,2 2 5,-1 1 12,0-3 10,-2 0 7,-2 0 1,-3-13 4,-8-6-11,-8 2-15,-8 0-8,-9-2 0,0 0-8,0 2-5,0 0-4,0 3-32,-1 0-74,1 0-122,0-5-324</inkml:trace>
  <inkml:trace contextRef="#ctx0" brushRef="#br0" timeOffset="64505.3922">16236 9490 620,'0'0'66,"0"0"-38,0 0-1,0 0 26,0 0 25,129-7-39,-80-4-18,2 1-2,2-2 4,-7 2 0,-6 2-5,-6 2-17,-15 3 1,-7 1-2,-8 2 0,-4 0-8,0 4 4,0 14 4,-13 6 12,-5 3-2,-4 4-3,-7 3 0,2 4-2,-4 1 2,0-4-4,1-1 0,1-6-2,10-4 0,1-4 4,9-8-2,4-1 3,5-1-1,0 1-2,7-2 1,18-6-1,8-3 5,7 0-2,2-3 7,1-12-10,-3 1-3,-7 0-1,-6 1-47,-11-1-47,-5-1-82,-11-4-104,0 2-150</inkml:trace>
  <inkml:trace contextRef="#ctx0" brushRef="#br0" timeOffset="64745.8555">16419 9176 621,'0'0'59,"0"0"-58,0 0 42,114-34-18,-67 23-14,-9 2-11,-7 2-41,-7-2-113,-13-3-160</inkml:trace>
  <inkml:trace contextRef="#ctx0" brushRef="#br0" timeOffset="65382.5722">16866 8814 312,'0'0'14,"0"0"66,0 0 34,0 0-96,0 0 9,0 0-5,8 95-12,-16-89 2,-2-6 6,-2 0 11,4 0-3,4-8-16,-3-8 0,7-1-4,0 0 2,0 3-5,1-1-3,15 6 3,3-1-1,1 3-2,-1 2 5,6 2-1,0 2 0,0 1-3,1 0 7,-4 0 3,-2 4 5,-1 15-6,-9 4 0,-3 7 5,-3 2 3,-4-1 2,0 6-3,0-3-2,-4-1 5,-17-1-16,0-3 5,-2-2-7,-1-3 3,0-6-5,8-4 8,2-8-7,4-3 2,7-3 3,3 0 10,0 0-2,0-13-13,0 3-1,13 4 1,7 3 1,3 3-2,4 0 5,4 0-2,4 0 14,3 0 10,7 0 22,-1-9 6,-4-3 8,-9 0-24,-10 2-11,-11 2-14,-6-2 7,-4-3-2,0-1-11,0 2-8,-4-4-15,-2-1-47,6-4-109,0-3-263</inkml:trace>
  <inkml:trace contextRef="#ctx0" brushRef="#br0" timeOffset="65834.6238">17610 9358 627,'0'0'83,"0"0"-6,0 0 43,0 0-69,0 0-34,0 0 53,0 102-9,2-56-20,2-1-11,-1-1-10,1-6-9,2-6-10,-4-3-1,3-6 0,-1-7-26,-4-2-62,0-4-100,0-7-89,0-3-99</inkml:trace>
  <inkml:trace contextRef="#ctx0" brushRef="#br0" timeOffset="66006.5218">17429 9661 359,'0'0'368,"0"0"-328,0 0 5,0 0 13,127-76-22,-64 55 0,-3 0-22,-4 5-14,-10 0 0,-5 4-74,-8-1-116,-2 1-74</inkml:trace>
  <inkml:trace contextRef="#ctx0" brushRef="#br0" timeOffset="66508.9641">18408 9298 681,'0'0'73,"0"0"-32,0 0 74,0 0-66,0 0-23,0 0 8,-141 102-15,115-63-2,7-2-1,6-2-5,5-3-10,8-6-1,0-8 0,0-6-7,15-8 0,7-4 3,5 0 3,2-14-1,-5-11-9,0 0 0,-6-1 8,-4-6 3,-7-1 0,-6 3 2,-1 2 0,0 10 2,0 9 4,0 4 18,0 3 2,0 2-18,0 0-10,0 0-6,0 18-16,0 7 22,0 4 5,0 1-2,0 1 0,0-2-1,5 0 1,9-10-3,3-2 0,4-5 0,6-10 4,0-2-4,-1 0-20,0-8-59,-1-10-87,-12-6-75,-6-6-217</inkml:trace>
  <inkml:trace contextRef="#ctx0" brushRef="#br0" timeOffset="67032.4844">18493 8707 581,'0'0'26,"0"0"-5,0 0 105,0 0-97,139-94 16,-97 91 11,-5 3-28,-12 8-10,-10 16-3,-13 7-8,-2 1 12,0 2 16,-23 0-10,-3-5 1,-1 0-15,1-9-4,7-4-4,6-4 2,2-5-4,6-4-1,5-3-1,0 0-2,0 0-8,0 0 0,20 0 11,10 0 6,0-3-4,4 3-1,-5 0 0,-4 0 0,-8 7 2,-5 7-3,-8 2 2,-4 2 4,0 2 17,-24 0 9,-12 2-15,-1 0-8,-2-4-7,1-1-1,9-6-1,8-2-14,7-4-65,7 2-109,7-5-133,0-2-216</inkml:trace>
  <inkml:trace contextRef="#ctx0" brushRef="#br0" timeOffset="67625.0598">19024 9354 760,'0'0'124,"0"0"-118,0 0 17,0 0-6,0 0-9,161-26 0,-109 20-5,-3 0 4,-7 4 1,-11 0 2,-14 2-1,-5 0-5,-10 0 1,-2 0 1,0 0 16,0 0 9,0 0-12,0 0-16,0 0 2,0 14 2,-6 4 5,-9 6-5,-6 5 4,-6 0-4,-2 5 3,-2-1-5,0-3-3,4-6 3,7-5 0,5-2-2,8-7 0,5-4 0,2-2-3,0 0-1,0-1 1,13-3 5,14 0 3,6 0 8,7 0-5,3 0-2,-2-11-6,-1 1 0,-10 4-3,-8 1 0,-10-2-25,-8 2-31,-4 0-38,0-4-49,0-2-122,-9-5-132</inkml:trace>
  <inkml:trace contextRef="#ctx0" brushRef="#br0" timeOffset="67836.9366">19128 9002 16,'0'0'843,"0"0"-843,0 0-12,0 0 8,125-29-3,-88 20-79,-6-6-165</inkml:trace>
  <inkml:trace contextRef="#ctx0" brushRef="#br0" timeOffset="68300.9917">19440 8620 556,'0'0'144,"0"0"-144,0 0 57,0 0 17,153-48-41,-115 48 19,-7 6-21,-8 14-18,-17 4-7,-6 4-1,0-2 31,-20 3-11,-6-1-17,-2-5 6,2 0-9,6-8-2,6-4 0,9-5 0,-1-2-2,6-3 0,0-1 1,0 0 9,0 0 0,0 0 4,18 0-2,5 0-9,10-1-4,3 1 0,4 0 0,2 8 2,-4 6 4,-7 0 5,-12-2 4,-15 2-4,-4 0-2,-2 4 0,-29 5 19,-12 2-15,-6-1-5,4 2-8,10-4-10,6-3-57,8-2-75,10-7-167,11-5-109</inkml:trace>
  <inkml:trace contextRef="#ctx0" brushRef="#br0" timeOffset="68617.2567">20289 9189 905,'0'0'38,"0"0"36,0 0-4,0 0-62,0 0 2,0 0 27,9 111-16,-5-72-4,2-1-2,0-4-7,-2-2-5,0-3-2,-1 0-2,-1-7-5,-2-2-42,0-4-56,2-2-100,-2-4-86,0-8-101</inkml:trace>
  <inkml:trace contextRef="#ctx0" brushRef="#br0" timeOffset="68819.4337">20146 9425 797,'0'0'33,"0"0"-28,0 0 28,0 0-29,141-55-4,-81 39-1,0-2-37,-2-2-74,-7-3-37,-8 6-117</inkml:trace>
  <inkml:trace contextRef="#ctx0" brushRef="#br0" timeOffset="68970.2147">20821 9220 742,'0'0'54,"0"0"-19,0 0 33,0 0-68,0 0-38,0 0-146,29-2-127</inkml:trace>
  <inkml:trace contextRef="#ctx0" brushRef="#br0" timeOffset="69141.604">21161 9174 701,'0'0'67,"0"0"-66,0 0-2,0 0-60,0 0-73,0 0-214</inkml:trace>
  <inkml:trace contextRef="#ctx0" brushRef="#br0" timeOffset="69315.4361">21481 9131 176,'0'0'572,"0"0"-547,0 0 18,0 0-2,0 0-41,0 0-78,61-32-139,-51 30-198</inkml:trace>
  <inkml:trace contextRef="#ctx0" brushRef="#br0" timeOffset="69501.1699">21892 9080 871,'0'0'100,"0"0"-40,0 0 48,0 0-37,0 0-44,0 0-19,0-32-8,0 30-10,2-1-86,5-2-196,6-4-411</inkml:trace>
  <inkml:trace contextRef="#ctx0" brushRef="#br0" timeOffset="69659.2221">22337 8913 984,'0'0'24,"0"0"14,0 0 2,0 0-40,0 0-53,0 0-246,5-36-161</inkml:trace>
  <inkml:trace contextRef="#ctx0" brushRef="#br0" timeOffset="70924.2659">6656 11849 938,'0'0'207,"0"0"-195,0 0-5,0 0 1,0 0-3,0 0 10,118-47 4,-56 24-5,-7 2-14,-5 3 0,-14 4-60,-8 10-55,-12 4-122,-16 0-97</inkml:trace>
  <inkml:trace contextRef="#ctx0" brushRef="#br0" timeOffset="71118.5959">6673 12123 189,'0'0'700,"0"0"-660,0 0-29,0 0 55,0 0-8,0 0 17,164-11-40,-98-14-28,-8 7-3,-10 3-4,-7 7-70,-10-1-98,-11 3-158,-8-2-211</inkml:trace>
  <inkml:trace contextRef="#ctx0" brushRef="#br0" timeOffset="75805.5059">9221 11756 357,'0'0'53,"0"0"-48,0 0-3,0 0 0,0 0 2,0 0 9,5 0 7,-5 0 23,0 0 24,0 0 3,0 0 4,0 0-15,0 0-19,5 0-13,-5 0-3,0 0 0,0 0 4,0 0 1,0 0 2,0 0 7,0 0 3,0 0-9,0 0-3,0 0-7,0 0-3,0 0-9,0 0 1,0 0 1,0 0 1,0 0-2,0 2 6,0 3-11,0 0 0,0 10-3,0 3 2,0 10 3,6 6-1,-2 10 0,1 4-3,-3 5 7,0-2-2,0 0-6,0-1 1,0-6 5,-2-6-6,0-10 5,4-8-5,-4-5 3,0-6-2,0-5-1,0-2 0,0-2-2,0 2 2,0-2-3,0 0-6,0-20-50,4-16-93,7-8-305</inkml:trace>
  <inkml:trace contextRef="#ctx0" brushRef="#br0" timeOffset="76518.9661">10147 11726 388,'0'0'119,"0"0"-86,0 0 49,0 0 2,0 0-38,0 0 3,0 7 2,3 18 27,0 8-4,-1 5-19,0 2-18,0 4-2,1-2-9,-3 0-14,0 0-3,0-1-2,0-4-3,0 1 0,0-6-3,0-5 0,0-6-1,0-6-2,0-3-35,0-2-45,0-3-81,0-6-102,0-1-92</inkml:trace>
  <inkml:trace contextRef="#ctx0" brushRef="#br0" timeOffset="76797.6875">9977 12043 534,'0'0'98,"0"0"-84,0 0 0,0 0 48,127-33-16,-67 20 28,6-3-3,-2-3-30,-4 0 8,-14-1-13,-12 6-15,-14 9-19,-14-1 2,-1 6-4,-5 0-53,0 0-122,0 0-171</inkml:trace>
  <inkml:trace contextRef="#ctx0" brushRef="#br0" timeOffset="77688.5155">11208 11671 432,'0'0'151,"0"0"-89,0 0-3,0 0 31,0 0-57,0 0 8,0-50 2,0 42-19,0 1 31,-16-1-16,0 4 2,-4 2 2,-5 2-14,-4 0-14,-4 6-14,2 10 8,2 10-4,3 5 1,8 6-2,-1 8-3,4-1 1,4 2-2,4-8 0,7-4 0,0-5 0,0-8-1,18-5 0,2-8-2,4-8 3,8 0 1,1-10-1,2-14 2,-3-4-2,-3-6-3,-7 1-6,-1-2 6,-8-3-1,-2 5 4,-4 4 1,-5 4 1,0 18 0,0 0-1,0 7 2,-2 0-3,0 0 0,0 0 0,0 4-3,0 27 3,0 6 3,0 3 7,0-1-9,0-4 4,6-2-2,11-8 2,2-2 3,8-7-8,-2-4 2,0-4-2,-1-6-1,-4-2 1,2 0-20,-3 0-24,-4-8-57,-1-10-70,-4 0-102,-3-6-156</inkml:trace>
  <inkml:trace contextRef="#ctx0" brushRef="#br0" timeOffset="78280.5374">11595 11604 463,'0'0'204,"0"0"-164,0 0-17,0 0 26,0 0-4,0 0 17,120-6-26,-73-3-5,3-5-3,-6 3-4,-2-1-9,-6 3-5,-13 6-2,-6-1-7,-8 4-1,-7 0 0,-2 0 0,0 0 0,0 10 13,-2 10-1,-14 4 0,-1 1-3,-1 4 1,-4 3-2,-1 2-5,1-1 3,-2 3-2,0-3-2,3-2-1,3-5 0,5-8 2,4-8-1,5-2 0,2-6 1,-2-2-2,4 2-1,0-2 0,0 0-2,0 4-5,10 1 7,15-2 9,8-1-1,7-2 1,7 0-6,2-8 8,-2-9 0,-5 2-4,-14 1-6,-9 5-1,-10 4-1,-9 1-36,0 2-20,0 2-67,-5-3-159,-15-3-210</inkml:trace>
  <inkml:trace contextRef="#ctx0" brushRef="#br0" timeOffset="78571.9715">11694 11238 716,'0'0'89,"0"0"-77,0 0 2,0 0 67,118-24-42,-74 11-17,-4 3-15,-11-1-7,-4 8-59,-12-1-118,-4-1-79,-7 0-198</inkml:trace>
  <inkml:trace contextRef="#ctx0" brushRef="#br0" timeOffset="78987.2567">12115 11110 427,'0'0'427,"0"0"-416,0 0 17,0 0 35,0 0-50,0 0 3,69-53 3,-52 37-4,-1-2 5,-1-1-6,-1 1 4,-2 4-8,-1 2-2,-5 5 2,-4 2-2,1 3 4,-1 2 1,-2 0 2,0 0 1,0 0-3,0 0-7,0 0-4,0 0-2,0 14 0,0 11 8,0 5-2,0 2 1,0 4-2,0-2-1,2-3-1,-2 1-1,0-7-2,0-1 1,0-4-2,0 0-6,0-5-44,0-3-63,0-1-59,0-3-84,0-4-161</inkml:trace>
  <inkml:trace contextRef="#ctx0" brushRef="#br0" timeOffset="79220.5566">12186 11407 706,'0'0'176,"0"0"-161,0 0 9,0 0 41,0 0-17,132-39-12,-79 22-15,-5 1 0,-3 0 1,-13 7-8,-14 0-12,-13 8-2,-5 1 0,0 0-43,0 0-93,-9 0-142,-12 5-326</inkml:trace>
  <inkml:trace contextRef="#ctx0" brushRef="#br0" timeOffset="79752.8637">13071 11635 515,'0'0'144,"0"0"-74,0 0 60,0 0-58,0 0-28,0 0-3,0 21-7,0 17 28,0 5-12,0 7-21,0-3-15,0-2-7,2-1-2,6-10-2,0-3-3,-5-6-4,5-4-34,-7-8-29,-1-1-71,0-5-60,0-4-45,-3-3-108</inkml:trace>
  <inkml:trace contextRef="#ctx0" brushRef="#br0" timeOffset="79950.5637">12850 11967 80,'0'0'753,"0"0"-716,0 0-36,0 0 75,0 0-20,167-84-12,-97 61-23,-3 0-9,-11 5-12,-19 8-1,-12 3-30,-8 6-90,-3 1-137,-1-4-62</inkml:trace>
  <inkml:trace contextRef="#ctx0" brushRef="#br0" timeOffset="80485.5554">13941 11614 656,'0'0'102,"0"0"-87,0 0 100,0 0-65,0 0-11,0 0-10,-130 98-15,101-59 1,7 1-3,4 2-1,7-8-7,11-4-2,0-9-2,0-6-6,15-13-5,12-2-7,8-2 4,4-24 3,1-4-10,-7-4 7,-4 0-6,-6-4 20,-12 2 1,-1-1-1,-4 7 6,-6 10 12,0 10 27,0 8-3,0 1 6,0 1-11,0 0-8,0 5-16,-3 23-8,-8 12-2,6-1 1,3-1 0,2-6-2,0-6-2,9-2 0,11-8 2,5-8-2,4-6 0,2-2 0,3 0-8,-4-21-24,-5-2-34,-7-3-61,-7 0-123,-11-6-126</inkml:trace>
  <inkml:trace contextRef="#ctx0" brushRef="#br0" timeOffset="81084.8764">14186 11052 226,'0'0'441,"0"0"-441,0 0 5,0 0-5,0 0 8,0 0 2,-7 29 4,-7-23 3,1-3 15,-4-3-6,8 0 5,-3 0-8,5 0-9,3-12 0,4 1-11,0-4 3,0 0-5,0-1 16,9 1-14,9 2 3,0 3-1,1 2 2,4 4 0,0 4 2,0 0-4,-3 0-3,0 5 1,-8 13-2,-4 5 1,-4 7 2,-4 1 1,0 4 4,0 0 4,-14-3-1,-1 3-2,-4-7 4,-1-2-3,-4-2-7,0-3 1,1-7-1,3-7-3,2 0-1,4-7 0,8 0-2,2 0-1,4-9-6,0-1 0,0 2 9,0 3-1,6 5 1,10 0 6,11 0 3,-1 0 9,5 13-5,-2-1-5,-2 3-4,0 0-1,-9-1-3,-3 0-12,6 0-58,-3-2-143,-2-4-172</inkml:trace>
  <inkml:trace contextRef="#ctx0" brushRef="#br0" timeOffset="81551.5152">14543 11621 856,'0'0'12,"0"0"2,0 0-14,0 0 39,0 0-9,158 5 1,-108-10 0,2-10-3,-9 3 4,-8 0-4,-8 6-1,-14 2-15,-6 1-5,-5 2-2,-2 1-2,0 0-2,0 12-1,0 9 10,-9 2-2,-9 3-4,-4 6 1,-7 3-2,-4-4-2,0 6 0,-2-5 3,4-2-3,5-5 0,6-6 0,6-6 0,7-10-1,7 3 0,0-1-4,0-5 4,25 5 1,11-5 13,3 2-4,11-2-2,4 0-4,-2 0 3,-2 0-7,-15 0-1,-8-2-13,-9-6-26,-9-2-41,-3-6-61,-6-1-98,0-6-127</inkml:trace>
  <inkml:trace contextRef="#ctx0" brushRef="#br0" timeOffset="81784.5494">14711 11321 737,'0'0'73,"0"0"-65,0 0 26,0 0 36,123-28-51,-90 22-7,-6 0-12,-12 2-31,-7-1-120,-6-6-60,-2 1-173</inkml:trace>
  <inkml:trace contextRef="#ctx0" brushRef="#br0" timeOffset="82489.7269">15135 11055 319,'0'0'380,"0"0"-372,0 0-5,0 0 41,0 0-36,0 0 14,0 0-5,27 55-5,-27-50 4,0-3 32,-9-2-3,-2 0-20,2 0-1,2-4-13,3-6-7,4-4-4,0 1-2,0 1 1,0 0 0,7 3-1,8-2 2,-1 6 0,-1-1 2,3 3-2,-3 2 0,3 1 0,-3 0-1,3 0 0,-3 0 1,1 1 0,-2 11 0,-3 5 1,-1 0 1,-4 6 0,-2 0 0,-2-2 3,0 1-3,0 2 1,0-1 5,-17-2-3,1 1 0,-3-2 9,-6-2-8,3 1-2,3-4-2,1-5-2,7-2 1,4-8 0,2 0 3,5 0 2,0 0-6,0-3-1,0-12-1,14 7 2,1 2 0,5 5 0,5 1 7,0 0-2,2 0 0,2 10 4,2-5 14,-2 1 4,-2-4 0,1-2 10,-6 0 3,3 0-3,-5-9-2,-4-5-9,-7 1 13,0 1-14,-5 4-1,-4 1-9,0-2-4,0-2-6,0 2-5,-8 1-29,-2 4-39,6 0-54,-1-2-237</inkml:trace>
  <inkml:trace contextRef="#ctx0" brushRef="#br0" timeOffset="83120.604">15947 11451 864,'0'0'82,"0"0"-45,0 0 52,0 0-16,0 0-60,0 0 17,-16 51 25,16-21-23,0 4-1,4 1-8,1-3-12,0 3 1,-1-3-11,0 1 1,1-5-2,-1-6-12,-2 0-37,5-6-25,-7 0-57,0-4-137,0-4-87</inkml:trace>
  <inkml:trace contextRef="#ctx0" brushRef="#br0" timeOffset="83299.5393">15760 11783 821,'0'0'70,"0"0"-62,0 0 33,0 0-17,127-93-2,-59 59-10,-1 6-12,-9 4-9,-14 4-119,-7 4-76,-8 3-114</inkml:trace>
  <inkml:trace contextRef="#ctx0" brushRef="#br0" timeOffset="83763.5514">16620 11418 776,'0'0'92,"0"0"-86,0 0 36,0 0 15,0 0-39,0 0 16,-125 58 6,85-26-10,2 6 5,4 0-10,7 0-15,12-1-7,13-10-2,2-1-1,7-9-7,24-9 7,6-8-13,4-4-3,-1-22 3,-7-5-1,-6 2 2,-6-3 12,-8 1 0,-5 2 4,-3-3 0,-5 9 1,0 5 3,0 7 2,0 2 4,0 5 1,0 4 1,0 0-1,0 0-15,0 7-4,0 18 4,0 5 2,0 5 1,7-4-1,4-2 2,4 0-3,3-5-1,2-8 0,2-4-1,-2-5-34,3-7-41,-3 0-109,-4-3-155</inkml:trace>
  <inkml:trace contextRef="#ctx0" brushRef="#br0" timeOffset="84229.5404">16736 11052 756,'0'0'0,"0"0"12,0 0-12,135-67 49,-94 61-16,-10 6 14,-11 0-28,-14 0-19,-6 14 3,0 6 15,-15 6 8,-13-1-10,2 0-10,-3-7-2,8-3-3,5-4-1,7-5 0,7-2 0,2 0-5,0-3-2,0 4 6,19 1 1,5-2 5,8 4-1,-1 1 0,-4 5 3,-6 3 3,-11-2-1,-7 5 5,-3-1 13,0 1 4,-24 0 2,-4 3-10,0-8-15,-4 0-4,6-4-2,6-8-2,9-3-11,3 0-56,8 0-68,0-7-144,16-8-350</inkml:trace>
  <inkml:trace contextRef="#ctx0" brushRef="#br0" timeOffset="84701.6663">17258 11446 798,'0'0'29,"0"0"-17,0 0-12,144 0 33,-87-2-2,3-8 13,-14-1-23,-13 2 3,-15 5 4,-9 1 2,-5 1-7,-4 2-2,0 0 2,0 0-10,0 0-12,0 5 2,-4 11-2,-11 6 2,-3 2-1,-7 1 0,-2 7 2,-6-6 0,-1 8-2,1-2 1,4-3 0,4-6 0,10-6-3,2-4 0,10-8 0,3 4-1,0-4-1,2 2 2,21-1 16,8-4 4,5-2-5,6 0-2,3 0-5,2-19 0,-7-1-8,-7 2-2,-8 0-19,-10 0-43,-9-2-48,-6-3-122,0 2-211</inkml:trace>
  <inkml:trace contextRef="#ctx0" brushRef="#br0" timeOffset="84927.1149">17424 11043 450,'0'0'446,"0"0"-446,0 0 3,0 0-3,0 0 0,139-44-8,-103 30-130,-8-3-141,-10 4-132</inkml:trace>
  <inkml:trace contextRef="#ctx0" brushRef="#br0" timeOffset="85369.4944">17772 10767 836,'0'0'2,"0"0"5,0 0 75,158-43-68,-113 43 14,-11 0-8,-17 0-17,-7 20 1,-10 4 3,0 1 17,-16 1 3,-9 1-14,-2-8-2,-1 2-4,8-3-3,-3-4-3,6-6 2,7-4-3,6-4 4,4 0-1,0 0-1,0 0-2,0 0 0,20 0 0,9 0 9,7 0-5,-1 0-1,-6 9-2,-4 9 1,-10-3 5,-13 3 4,-2-2 8,0 1 8,-19 3 1,-15-2-11,-6-3-12,-4 2 1,8-5-6,5-4-22,8-2-47,9-6-94,8 0-137,6 0-233</inkml:trace>
  <inkml:trace contextRef="#ctx0" brushRef="#br0" timeOffset="85667.8753">18512 11231 981,'0'0'46,"0"0"-46,0 0 66,0 0-33,0 134-8,0-94 4,11 1-23,-2-5-5,0 2 2,1-6-3,-4-4-17,-2-2-39,3-8-78,-3-6-74,-4-12-151</inkml:trace>
  <inkml:trace contextRef="#ctx0" brushRef="#br0" timeOffset="85874.6244">18381 11472 804,'0'0'0,"0"0"5,0 0-2,156-42-3,-98 26-67,-5-5-149,-2-3-232</inkml:trace>
  <inkml:trace contextRef="#ctx0" brushRef="#br0" timeOffset="86026.7381">18994 11319 791,'0'0'78,"0"0"-78,0 0-24,0 0-16,0 0-79,0 0-120</inkml:trace>
  <inkml:trace contextRef="#ctx0" brushRef="#br0" timeOffset="86223.7467">19348 11269 777,'0'0'7,"0"0"-7,0 0-1,0 0-66,0 0-108,0 0-296</inkml:trace>
  <inkml:trace contextRef="#ctx0" brushRef="#br0" timeOffset="86405.6467">19631 11219 675,'0'0'27,"0"0"-26,0 0-1,0 0 0,0 0-110,0 0-229</inkml:trace>
  <inkml:trace contextRef="#ctx0" brushRef="#br0" timeOffset="86615.7944">20013 11159 808,'0'0'56,"0"0"-8,0 0 92,0 0-79,0 0-22,0 0-17,-5-8-3,5 5-8,0 3-8,0-1-3,0-1-54,9 0-124,4-5-270</inkml:trace>
  <inkml:trace contextRef="#ctx0" brushRef="#br0" timeOffset="86785.7354">20364 11071 583,'0'0'181,"0"0"-150,0 0 31,0 0 6,0 0-64,0 0-4,70-46-131,-70 44-158</inkml:trace>
  <inkml:trace contextRef="#ctx0" brushRef="#br0" timeOffset="87957.2491">6867 13742 1054,'0'0'80,"0"0"-80,0 0 4,0 0 10,0 0 2,0 0 20,174-46-16,-102 22-18,-7 3-2,-12 6-30,-11 5-47,-16 6-41,-16 4-153,-10 0-115</inkml:trace>
  <inkml:trace contextRef="#ctx0" brushRef="#br0" timeOffset="88136.8924">6930 13967 739,'0'0'194,"0"0"-177,0 0-1,0 0 32,0 0-4,0 0 5,164-58-31,-85 35-18,-2 1-100,0 0-223,-11-4-320</inkml:trace>
  <inkml:trace contextRef="#ctx0" brushRef="#br0" timeOffset="88833.1037">8644 13418 462,'0'0'131,"0"0"-65,0 0 51,0 0-15,0 0-24,0 0-26,-11 0-9,9 0 3,-1 0-3,3 0-7,-2 5-17,0-1-9,2 8-10,0 11 0,0 11 0,0 9 9,0 5 13,0-2-7,0 1-3,2 1-2,-2-4 2,2-6-4,-2-11-1,0-10-6,0-5 0,0-6 0,0 0-1,3-1-9,5-5-39,3 0-48,5 0-95,5-9-212</inkml:trace>
  <inkml:trace contextRef="#ctx0" brushRef="#br0" timeOffset="100893.5733">9299 13559 157,'0'0'91,"0"0"-65,0 0 40,0 0-9,0 0-21,0 0-28,0 0 6,-4-5 10,4 5 11,0-5 14,0 3-9,0-2 14,0 0 10,0-1-6,0-2 1,0 5-3,0-3-20,0-2-6,0 2-4,0 0 4,0 1-7,0 2-5,0 1-5,0-2 0,0 3 2,0 0-2,0 0-3,0 0 0,0 0-7,0 0 0,0 8-3,0 13 11,0 4 9,2 3-1,3 2-2,-1 3-2,-3 1-5,-1 2-1,0 2-5,0-2 5,0 0-7,0-8 1,0-2-2,0-6 0,0-6-1,0-4 0,0-2-2,0-2-14,0-2-46,0-2-45,0-2-70,0 0-76,0 0-31</inkml:trace>
  <inkml:trace contextRef="#ctx0" brushRef="#br0" timeOffset="101150.4601">9088 13772 709,'0'0'44,"0"0"-36,0 0-1,147-58 58,-85 42 24,3 2-32,-7-2-12,-12 3-14,-15 8-21,-13-2-10,-9 5 0,-2 2-5,2 0-78,4 0-99,2 0-68,8 0-295</inkml:trace>
  <inkml:trace contextRef="#ctx0" brushRef="#br0" timeOffset="101770.7313">10579 13389 283,'0'0'412,"0"0"-349,0 0-15,0 0 84,0 0-44,0 0-28,0 0-32,-56-36-16,27 36 1,-5 5 3,-3 18-3,1 0-5,-2 10 6,7 3-6,7-1-2,10 0-5,7-5 0,7-6-1,0-4-2,7-8-3,18-8 1,6-4 3,4 0 1,1-9-9,-3-14-7,-6 0-4,-7-6-1,-6-3 16,-1 0 1,-4 0 3,-3 6-1,-4 8 2,2 4 5,-4 8 9,0 4 3,0 2 2,0 0 3,0 0-10,0 0-12,0 20-1,0 12 1,0 2 11,0 1-4,0-9-3,7-3 1,9-7-3,5-6 0,2-8-2,12-2 5,0 0-4,3-7 2,-6-7-3,-4 1-16,-15 8-40,-5 0-35,-8 3-79,0 2-98,-25 0-41</inkml:trace>
  <inkml:trace contextRef="#ctx0" brushRef="#br0" timeOffset="102064.5465">9981 13864 513,'0'0'175,"0"0"-167,0 0 19,163 2 76,-71-2-27,6-2-5,4-11-10,3-8-15,-1-1 17,-4-4-11,-13 0-14,-22 8-26,-24 1-10,-19 12 1,-17 3-3,-5 0-4,0 2-23,-19 0-42,-14 14-125,-9 6-107,-7 4-72</inkml:trace>
  <inkml:trace contextRef="#ctx0" brushRef="#br0" timeOffset="102499.1522">10344 14173 692,'0'0'118,"0"0"-112,0 0-6,0 0 80,127 4 3,-63-4-31,-2 0-16,-2-14-6,-9 2-1,-17 6-4,-10 3-14,-18 3-10,-4 0-2,-2 0 0,0 7 1,-10 17 3,-17 8 3,-4 2-3,-3-3 2,-1 6-5,-3-1 0,5 3 0,2-1 3,4-4-2,6-10 1,5-5 1,10 0 2,4-11-3,2 2 2,0-3 2,20 0 3,20-3 18,14-4 0,14 0-3,17 0-3,2-16-8,-4 2-9,-18 4-4,-19 6-25,-17 2-103,-13-9-234</inkml:trace>
  <inkml:trace contextRef="#ctx0" brushRef="#br0" timeOffset="102951.4803">11374 13476 813,'0'0'128,"0"0"-96,0 0 16,0 0-2,0 0-42,0 0 10,0 104 32,5-58-24,-1-2-6,6-5-14,-2-1 0,1-3-2,-2-5-20,0-8-53,-6-2-110,-1-8-94,0-7-101</inkml:trace>
  <inkml:trace contextRef="#ctx0" brushRef="#br0" timeOffset="103123.5107">11254 13766 835,'0'0'113,"0"0"-112,0 0 1,0 0 20,147-98-9,-80 77-8,0 7-5,-12-2-101,-3 4-182,-10-1-113</inkml:trace>
  <inkml:trace contextRef="#ctx0" brushRef="#br0" timeOffset="103592.7764">12267 13293 794,'0'0'155,"0"0"-138,0 0 39,0 0 11,-128 5-51,94 22-6,1 5-10,4 0 3,3 2-3,12 0 4,6-3-4,8-6-6,0-4 4,2-4-3,18-9-20,10-8-19,4 0 1,0 0 5,-1-18-4,-9-6-12,-4-5 38,-6-2 16,-7-3 0,-3 2 10,-3-1 5,-1 6 37,0 8-14,0 4 6,0 11-3,0 4 6,0 0-7,0 0-40,0 9-2,0 14 2,0 10 8,0 1 4,6-1-3,5-3 0,0-2-8,4-3 6,4-2-7,-3-5-1,1-8-3,-3-5-40,1 0-47,-4-5-82,-2 0-100,-4 0-130</inkml:trace>
  <inkml:trace contextRef="#ctx0" brushRef="#br0" timeOffset="104245.4314">12607 12689 662,'0'0'103,"0"0"-99,0 0-1,0 0 3,0 0-6,0 0 1,-37 25-1,25-25 6,3 0 7,0 0 10,2 0 1,5 0 9,-2-5-3,2-7-13,2 0-10,0 0-7,0-2-1,0 2-1,8-4-2,13 4 4,6 2-3,-1 2 3,6 3 0,-3 5 0,-2 0-2,-1 0 1,-4 0-2,-8 11 0,-5 13-4,-9 0 7,0 8 0,0-4 3,-9 4 6,-14 2 5,-4-1-7,-2-4 1,-2-5 1,9-3-1,2-9-5,6-7 0,4 2-1,3-7 0,5 0-2,0 0 3,2 0-3,0 0-8,0-3-1,0 3 2,0 0-1,11 0 3,13 4 5,11 5 13,5-4 1,10-5 14,0 0 18,0 0 8,-7-11 4,-12-4-18,-11 4-9,-9 0 3,-6 4-9,-5-1-10,0 3-9,0 1-6,0 4-29,-12 9-58,-12 23-124,-7 9-79,-3 10-98</inkml:trace>
  <inkml:trace contextRef="#ctx0" brushRef="#br0" timeOffset="104536.7249">11881 13922 667,'0'0'113,"0"0"-96,116 0 129,-37-16-49,11-4-30,7-2-2,4-5-18,-6 0-13,-5 1 5,-20 0-13,-19 10-21,-24 4-5,-17 8-1,-10-1-25,0 5-28,0 0-50,-24 0-140,-10 14-181</inkml:trace>
  <inkml:trace contextRef="#ctx0" brushRef="#br0" timeOffset="104913.4227">12244 14200 627,'0'0'237,"0"0"-209,0 0-20,0 0 64,118-17-10,-62 0-29,-5 10-10,-4-5-2,-14 6-4,-15 6-12,-11 0-5,-7 0-1,0 0 1,0 18 5,-15 10 10,-9 6-4,-9 6-4,-2 3-4,-3 0 2,5 0-2,-1-3-2,10-8 2,8-6 2,7-8 1,7-4 3,2 0-6,0-7 1,27-2 4,8-5 4,7 0-3,10-10-2,0-14-3,1-5-4,-9 1-23,-8 5-80,-10-1-104,-9 4-176</inkml:trace>
  <inkml:trace contextRef="#ctx0" brushRef="#br0" timeOffset="105296.1285">12859 13929 1,'0'0'955,"0"0"-927,0 0-16,120-65 58,-88 65-47,-5 0-5,-9 8-8,-10 12-9,-8 6 1,0 4 5,-11 1 1,-17 5 0,-7-3-6,2-5 3,6-3-3,8-6 0,5-6-1,12-4 4,2 0-5,0-6 1,2-3 3,25 0 17,10 0 12,13-3-4,10-15-4,2-2-4,-3 3-11,-9-3-4,-12 6-6,-15 4-12,-8 1-61,-8-5-110,-4-4-338</inkml:trace>
  <inkml:trace contextRef="#ctx0" brushRef="#br0" timeOffset="105679.2377">13840 13319 931,'0'0'86,"0"0"-61,0 0 20,0 0 11,0 0-50,0 0 12,-18 118-1,18-76-13,5-1-1,5-6-3,0-3 0,-3-2-42,-5-4-98,-2-1-111,0-9-141</inkml:trace>
  <inkml:trace contextRef="#ctx0" brushRef="#br0" timeOffset="105866.5692">13617 13638 711,'0'0'229,"0"0"-227,0 0 3,120-109 32,-43 81 0,-4 6 0,-6 5-36,-16 8-1,-13 6-85,-11-2-102,-7-1-104</inkml:trace>
  <inkml:trace contextRef="#ctx0" brushRef="#br0" timeOffset="106336.2519">14634 13133 978,'0'0'89,"0"0"-71,0 0 47,0 0-29,0 0-31,0 0 0,-117 65-4,89-21 4,1-2-4,9-1-2,9-1-2,9-14 2,0-2 0,2-9-9,18-10-12,8-3 5,3-2 4,-2-4-1,2-22 6,-7-6 0,-2-9 8,-6-2 4,-5-4 1,-4 3 6,-7 10 7,0 6 8,0 12 12,0 10 2,0 6-8,0 0-14,0 0-18,0 12 0,0 16 0,0 9 1,6 2 8,10-3-9,7-2 3,-2-2-2,2-3-1,-3-9 0,-3-4-12,-1-4-29,3-5-35,-4-2-89,-1-5-118,-3 0-126</inkml:trace>
  <inkml:trace contextRef="#ctx0" brushRef="#br0" timeOffset="106764.4435">15008 12700 773,'0'0'45,"0"0"-10,0 0 64,145-35-66,-118 35 4,-10 6-18,-10 12-16,-7 7 5,-7 4 5,-24 3 4,-6-2-14,-3-2 7,9-6-8,10-8-1,9-4-2,8-6-1,4-4-11,0 0-10,8 0 15,15 0 8,11 0 7,6 0-5,2 0 4,-4 0 6,-1 0 7,-12 0-2,-9 8 11,-10 2-5,-6 2-4,0 5-7,-22 4 8,-17 6-4,-6-3-9,3 0-5,2 0-2,6-4-34,8 0-59,5 0-125,8-4-153</inkml:trace>
  <inkml:trace contextRef="#ctx0" brushRef="#br0" timeOffset="107037.7755">14337 13842 685,'0'0'282,"0"0"-275,0 0 0,0 0 70,158 29-6,-60-36-24,3-20-20,3-8-1,-4-1 9,-6-2-7,-18 8-5,-22 9-9,-26 12-13,-14 4-2,-12 4-7,-2 1-43,0 0-54,-22 1-160,-13 18-272</inkml:trace>
  <inkml:trace contextRef="#ctx0" brushRef="#br0" timeOffset="107440.2481">14608 14304 11,'0'0'883,"0"0"-856,0 0-9,0 0 86,137-11-58,-84-3-23,1-4-12,-8 4-2,-7 2-4,-15 3 5,-12 9-6,-10 0 0,-2 0 5,0 0 5,0 3-11,-16 19 5,-9 6-4,-1 4-2,-3 4-2,-1 3 1,2-2 3,1 2 0,3-4 1,7-6 0,9-7-2,6-8 7,2-1-2,0-6-3,22-2 3,11-5 5,15 0-4,4-17 2,2-7-9,-2 2-2,-12 0-5,-11 0-71,-7 1-99,-9-1-188,-6-2-238</inkml:trace>
  <inkml:trace contextRef="#ctx0" brushRef="#br0" timeOffset="107845.4393">15330 13898 827,'0'0'73,"0"0"-60,0 0 86,0 0-73,0 0-24,0 0 1,79 52 6,-101-26 0,-5-3-2,1-1-5,6-10 1,7 0-3,5-7 1,8-5 0,0 0-2,0 0-1,12 0 2,13 0 12,12-2 10,-1-3-8,1 5 2,-1 0 5,-7 0 3,-7 0 5,-13 0-5,-9 4-7,0 10-3,-6 1 16,-23 10-7,-7-6-10,-4 3-12,-1-3 3,4-3-4,0-10-5,14-4-15,2-2-30,10 0-38,11-17-134,0-10-251</inkml:trace>
  <inkml:trace contextRef="#ctx0" brushRef="#br0" timeOffset="108132.4361">15902 13251 1093,'0'0'95,"0"0"-75,0 0-1,0 0 1,0 0-8,0 0 12,18 121-10,-6-82-9,-2 0-4,1-4 0,-4-3-1,-3-3-1,-2-6-34,-2-3-42,0 0-70,0-5-118,0 1-99</inkml:trace>
  <inkml:trace contextRef="#ctx0" brushRef="#br0" timeOffset="108357.4848">15735 13589 745,'0'0'114,"0"0"-89,0 0 19,0 0 2,0 0-28,147-118-15,-97 97-3,1 1 0,-2 1-2,-5 3-59,3-2-147,-1 4-62,-1 6-93</inkml:trace>
  <inkml:trace contextRef="#ctx0" brushRef="#br0" timeOffset="108492.4377">16533 13283 716,'0'0'191,"0"0"-159,0 0-11,0 0-21,0 0-57,0 0-208,31-25-255</inkml:trace>
  <inkml:trace contextRef="#ctx0" brushRef="#br0" timeOffset="108647.0726">16850 13230 806,'0'0'54,"0"0"-46,0 0-16,0 0-22,0 0-184,0 0-253</inkml:trace>
  <inkml:trace contextRef="#ctx0" brushRef="#br0" timeOffset="108798.4359">17135 13147 786,'0'0'47,"0"0"-45,0 0 23,0 0-25,0 0-47,0 0-212</inkml:trace>
  <inkml:trace contextRef="#ctx0" brushRef="#br0" timeOffset="108973.1818">17648 13008 826,'0'0'0,"0"0"-156,0 0-71</inkml:trace>
  <inkml:trace contextRef="#ctx0" brushRef="#br0" timeOffset="110148.6584">7063 15869 797,'0'0'157,"0"0"-139,0 0 47,0 0-20,0 0-15,118-14 44,-40-4-44,-2 0-15,-9 6-8,-13 7-7,-17 0-13,-8 5-66,-11 0-98,-13 2-93,-5 15-79</inkml:trace>
  <inkml:trace contextRef="#ctx0" brushRef="#br0" timeOffset="110343.6203">7094 16084 175,'0'0'731,"0"0"-666,0 0-35,0 0 19,0 0-27,0 0 26,158 0-17,-73-18-31,-3 0-5,-10 4-134,-13-3-179,-10 0-196</inkml:trace>
  <inkml:trace contextRef="#ctx0" brushRef="#br0" timeOffset="111108.4037">8564 15583 678,'0'0'243,"0"0"-172,0 0-24,0 0-6,0 0-35,0 0 1,-14 94 23,14-48 5,0-2-7,0-4-15,0 1-2,0-2-9,-4 1-2,2-10-3,2-1-54,0-7-108,4-14-107,21-8-150</inkml:trace>
  <inkml:trace contextRef="#ctx0" brushRef="#br0" timeOffset="111403.0926">9175 15601 888,'0'0'131,"0"0"-125,0 0 23,0 0 16,0 0-19,-29 116-1,29-80-14,0 1-7,0-2-2,0-5-2,0 2-1,0-1-22,0-4-72,2-1-73,-2-3-103,0-9-102</inkml:trace>
  <inkml:trace contextRef="#ctx0" brushRef="#br0" timeOffset="111604.4208">8898 15857 748,'0'0'145,"0"0"-133,0 0-8,140-55 34,-62 30-21,0 6-14,-6-4-3,-11 5-95,-11 1-176,-12 3-82</inkml:trace>
  <inkml:trace contextRef="#ctx0" brushRef="#br0" timeOffset="112232.4824">10242 15446 641,'0'0'142,"0"0"-104,0 0 89,0 0-77,0 0-22,0 0-1,-66-17 1,29 18-12,-1 17 1,-1 10 5,-1 3-3,5 2-8,7 6-5,8 1-4,9-8-2,8 0-2,3-6 0,0-8 0,21-8-11,5-6 0,8-4-10,3 0 8,2-14-1,-3-10 1,-4-2 6,-2-9 5,-5 4 4,-6-5 5,-5 4 1,-8 5 11,-1 5 7,-5 15 6,0 4 11,0 3 4,0 0-14,0 0-19,0 15-11,-5 15 2,-3 3 3,2 3-2,6-1-2,0-9 0,0 1-1,20-13-1,10-2 1,10-12-1,7 0 4,0-3-4,-5-11-11,-7-4-31,-10 2-44,-14 6-95,-11 0-130,0 6-146</inkml:trace>
  <inkml:trace contextRef="#ctx0" brushRef="#br0" timeOffset="112557.5588">9605 15994 526,'0'0'395,"0"0"-379,0 0 3,178-21 72,-82 11-54,12-12 1,6 4-2,3-6 4,-10-1-2,-18 2-4,-22 5-11,-25 4-15,-24 11-7,-14 3-1,-4 0-1,0 0-18,0 0-25,0 0-55,-14 0-149,-7 13-94,-4 1-166</inkml:trace>
  <inkml:trace contextRef="#ctx0" brushRef="#br0" timeOffset="113043.4503">10126 16270 825,'0'0'131,"0"0"-123,0 0-2,0 0 48,0 0-5,156 0-28,-104-12-10,-1 3 15,-5-5 7,-10 5-23,-9 6-1,-13-2-6,-6 5-1,-5 0 1,-3 0 0,2 0 5,-2 0-3,0 0-2,0 17 4,0 6 3,-2 7-4,-17 2-3,-10 9 2,-2 7-4,-2-2 1,-3-2-1,5-8-1,6-5 1,6-11 0,7-8 0,6-5 1,6-7-2,0 2-3,0 6-1,18-4 4,15 1 5,11-5 9,6 0-1,-4 0 3,-3 0-1,-7-5-7,-16-2-8,-5 7-1,-8-7-15,-6 3-51,5-4-103,-6-6-301</inkml:trace>
  <inkml:trace contextRef="#ctx0" brushRef="#br0" timeOffset="113568.1242">11208 15490 531,'0'0'285,"0"0"-173,0 0-19,0 0-25,0 0-54,0 0-12,-12 53 13,12-13 17,7-3-7,0 2-4,-3-7-10,5-4-7,-3 2-2,2-9-2,-4-1-31,-1-3-80,3 1-131,-6-10-123</inkml:trace>
  <inkml:trace contextRef="#ctx0" brushRef="#br0" timeOffset="113755.6125">11033 15770 776,'0'0'104,"0"0"-104,0 0 70,156-65-14,-77 39-29,-6-2-14,-6 4-13,-14 0-54,-15 4-158,-12-6-145</inkml:trace>
  <inkml:trace contextRef="#ctx0" brushRef="#br0" timeOffset="115915.9104">12208 15570 143,'0'0'202,"0"0"-77,0 0-22,0 0-20,0 0-30,0 0 5,9-30-6,-9 24-5,0-6-4,0 2-5,0 0 2,0-2-7,-6 2-6,-4 3-14,-1-4 2,1 3 3,-2-2-10,-1 7-2,-1-2-1,1-1-2,0 6-2,-3 0-1,-2 0 0,-2 0 0,-2 6 0,-1 12 0,4-4 3,1 6-2,2 4-1,3-2 0,2 5 2,1-1-2,1 2 3,5 4-3,2-2 0,2-4 1,0-2-2,0-6 1,0-2-2,15-2-3,1-6 5,6-1 0,6-7-1,-2 0-1,6-7 2,-1-9 0,-5-2 0,-2-8-1,-5 3 1,-2 0 1,-5-3 1,-6 0-2,-2-1 2,-4 4-1,3 5-1,-3-5 2,0 9 1,0 6-2,0-4-1,0 11 2,0 1-1,0-5 0,0 5 3,0 0-4,0 0-4,0 5-10,0 12 14,0 5 2,0 2 7,0 7-1,0-9 1,3 4 2,10-4-3,2-5-1,3-2-4,-1-5 1,6-6 5,4-4 9,0 0 0,2-9 0,-2-8-2,-6 3-8,-7 4-6,-8 2-2,-3 2-2,-3 2-20,0 4-53,-5 0-164,-15 0-183</inkml:trace>
  <inkml:trace contextRef="#ctx0" brushRef="#br0" timeOffset="116366.3127">11823 16124 404,'0'0'186,"0"0"-147,0 0 2,0 0 62,0 0-8,160-4-39,-85-10-10,1-5-4,3 2 17,-4-1-15,-5 4 5,-9 2-14,-2-2 5,-8 0-14,-6 2-1,-9-3-10,-12 7-7,-9 2-4,-8 4-4,-5 2-4,-2 0-37,0 0-56,-19 0-149,-15 13-215</inkml:trace>
  <inkml:trace contextRef="#ctx0" brushRef="#br0" timeOffset="116972.3602">12184 16383 512,'0'0'195,"0"0"-163,0 0-23,0 0 61,0 0 11,0 0-47,129-40-6,-89 22 16,3 0-4,-1 6-7,-7-2-13,-6 9-6,-6-1-5,-9 2-5,-6 4-2,-6 0-2,-2 0-1,0 0-2,0 0 2,0 0 1,0 0 3,0 6 3,0 6-1,0 2-2,-2 8 0,-10 1-2,-5 4 1,-3 4 0,-3-1-1,0 1 2,-4 2-2,0-1 2,2-2-3,0-1 0,4 0 0,2-3 0,1 3 0,5-8 0,3-3 0,1 1 3,8-7-5,1-7 4,0-1 0,0-4 4,23 0 15,10 0 19,7 0-6,9-13-13,5-5-4,2-1-3,-3 2-12,-6 5 2,-14 1-1,-12 3-3,-13 8-9,-8-6-24,0 2-26,-14 4-65,-23-12-234,-8 2-227</inkml:trace>
  <inkml:trace contextRef="#ctx0" brushRef="#br0" timeOffset="117415.5179">11731 15446 409,'0'0'272,"0"0"-166,0 0-16,0 0-10,0 0-36,0 0-13,-40 53-4,18 10 13,-5 20 11,2 9 3,6 8-5,6 8-8,12-1-9,1-3-9,0-2-9,25-7-10,4-7 5,6-9-8,1-10 5,-3-11-6,0-10 0,-4-12 0,-4-9-3,0-9-26,2-15-26,2-3-58,4 0-99,0-26-207</inkml:trace>
  <inkml:trace contextRef="#ctx0" brushRef="#br0" timeOffset="117820.5831">12739 15575 909,'0'0'95,"0"0"-87,0 0-8,0 0 50,142 45-17,-83-4 4,-3 10-3,-6 12-13,-7 10 2,-12 6-2,-11 16-10,-13-4 2,-7 7-3,0 2 0,-7-7 0,-15-2-1,0-11 12,-5-14 0,4-12-9,4-9 3,0-13-7,9-14-3,0-6-3,6-6 0,-1-6-2,1 0-12,-2-29-33,-2-14-46,4-20-54,-3-17-132,-2-18-174</inkml:trace>
  <inkml:trace contextRef="#ctx0" brushRef="#br0" timeOffset="118541.6429">13087 15145 552,'0'0'145,"0"0"-126,0 0 42,0 0-28,0 0-29,0 0-2,0 0-2,-25 0 3,19 0 0,0 0 2,2 0 3,2 0 1,2-12 3,0 4-3,0-4-9,0 0-3,0 2 3,12 2 1,1-4 4,5 7-3,-4-4 10,7 3 5,-2 2-1,-2 4 2,-2 0-8,-3 0-2,-5 0-6,3 10 1,-2 11 12,0 6 1,-4 0 15,1 0-10,-5 0 5,0-1-11,0 2 1,0-6 6,-15 4-9,-5-3 0,-3 0-8,-2-6 6,3 1-8,4-9-2,5-4 1,3-2-2,4-3 1,6 0-1,0-3-9,0-17-4,0 14 5,16-5 7,-1 11-2,8 0-4,6 0 6,4 11 1,3 1 1,7-3 9,-3-4 2,-3-2 9,-2-3 8,-5 0 2,-10-3-2,-9-6-13,-4-2 8,-5-4-9,-2-3-10,0-4-5,0-2-12,0-8-62,0 1-142,5 5-300</inkml:trace>
  <inkml:trace contextRef="#ctx0" brushRef="#br0" timeOffset="118976.403">13902 15482 800,'0'0'137,"0"0"-121,0 0-10,0 0 68,0 0-9,-2 141-24,14-103-10,-4 1-19,-4-12-5,3 4-4,-5-8-1,0 3-2,1-8-16,-3 5-53,0-6-98,0-5-98,0-2-97</inkml:trace>
  <inkml:trace contextRef="#ctx0" brushRef="#br0" timeOffset="119179.7367">13731 15777 655,'0'0'117,"0"0"-108,135-46 64,-60 27 50,2 2-45,-3-5-18,-10 3-24,-17 3-26,-16 6-10,-13 5-24,-9-3-73,-9-2-131,0-2-150</inkml:trace>
  <inkml:trace contextRef="#ctx0" brushRef="#br0" timeOffset="121000.969">15206 15464 513,'0'0'91,"0"0"-54,0 0 34,0 0-27,0 0 2,0 0 2,8-16-9,-8 9 3,0-8-9,-6 4 10,-2 0-13,-5 2-14,-3 4-8,-2 1 4,-4 4-7,-1 0-5,-4 2 1,-5 12 0,6 8 1,-3 2 1,8 4-1,2 4 0,9-2-1,5 2 2,5-4-3,0-6-2,7-4 1,12-5 0,5-5 2,6-8 2,-1 0-1,2 0 1,-4 0 0,-4-12-1,-4-2-2,-1-8 2,0-2-2,-5-2 0,0-6-2,-5 2 2,-4 7 0,0 5 1,-4 6 1,0 10-1,0 2 6,0 0-7,0 0 0,0 0-9,0 20 8,0 10 1,0 0 9,0 3-7,0-7 6,4-2 0,13-3-4,0-4 1,6-3-2,6-10 5,2-4 10,4 0 6,1-4-1,0-10-8,-10-3-10,-3 4-4,-9 3-1,-10 1-6,-4 6-30,0 3-41,-11 0-181,-14 0-275</inkml:trace>
  <inkml:trace contextRef="#ctx0" brushRef="#br0" timeOffset="121317.894">14883 15950 360,'0'0'166,"0"0"-84,121 4 78,-59-4-30,7 0-58,10-4 13,-3-10-34,3-7-6,-5 3-6,-12 2-4,-11 4-16,-16 0-8,-14 6-10,-10 6-1,-9-3 0,-2 3-22,0-9-31,0 7-89,-8 2-203,-19 0-86</inkml:trace>
  <inkml:trace contextRef="#ctx0" brushRef="#br0" timeOffset="121803.3398">15233 16194 660,'0'0'43,"0"0"-36,0 0 64,0 0-4,0 0 5,120 32-31,-75-32-4,0-15 19,2-2-6,-6 5-12,-3 2-11,-6 3-15,-12 7-7,-4 0-2,-9 0-3,-5 0-1,-2 0-1,0 0 1,0 0 1,0 12 7,-16 7 3,-4 8-6,-7-1-1,-2 6-1,-4-1 1,0 8-2,1-7 0,3 0 0,9-11 1,7-7-2,3-2-2,10-1 0,0 1 1,5-8 1,22 2 0,7-6 3,7 0 10,8 0 2,1 0 1,1 0-9,-6 0-1,-10-8 1,-10 6-6,-14 2-1,-8-4-20,-3 0-36,-16 0-88,-24-10-243</inkml:trace>
  <inkml:trace contextRef="#ctx0" brushRef="#br0" timeOffset="122193.3791">14932 15454 603,'0'0'137,"0"0"-74,0 0 56,0 0-78,0 0-17,-96 116 24,65-49 8,2 8-8,6 10 0,4 9 3,5 5-15,14-5-10,0-4-7,0-2-3,20-7-8,5-9-1,2-10-6,0-10-1,2-10-1,2-15-14,5-10-38,6-17-45,3 0-82,1-28-152</inkml:trace>
  <inkml:trace contextRef="#ctx0" brushRef="#br0" timeOffset="122547.3324">15715 15369 862,'0'0'41,"0"0"-37,0 0 9,165 23 42,-113 21-16,5 7-8,-1 9-6,-9 8-6,-6 4 3,-11 8 3,-17 4-9,-11 2-3,-2 6 12,-7-5-8,-17-7-5,0-10 14,-3-11-6,4-9 5,8-6-4,-1-13-16,7-4-2,2-17-2,5-2-1,0-8-19,-2 0-31,-3-18-33,-4-26-166,0-14-177</inkml:trace>
  <inkml:trace contextRef="#ctx0" brushRef="#br0" timeOffset="123024.7151">16109 14853 387,'0'0'347,"0"0"-312,0 0 16,0 0 23,0 0-56,127 34-4,-123-5-10,-4 5 3,-6 4 4,-23-11 5,-9 1-5,1-5 0,3-6-6,7-3-1,7-6-4,11-4 0,9-1-1,0-3-1,0 0-1,0 0 3,21 0 1,10-7 19,4-3 22,3 6-18,0 4 3,-5 0-8,-2 4 6,-6 14-3,-11 1-11,-10-4 5,-4 6 0,-2 1 7,-25 1-4,-6 0-8,-3-1-11,0-1 0,5-2-28,4-1-67,9-6-119,12-8-173</inkml:trace>
  <inkml:trace contextRef="#ctx0" brushRef="#br0" timeOffset="123289.5386">16682 15357 802,'0'0'226,"0"0"-213,0 0 12,0 0 61,0 105-43,0-68-13,0 2-14,0-2-5,0-7-5,3-2-3,1-2-1,-2-6-1,0-4-1,3-2-25,0-6-44,-3 2-80,-2-6-88,0-4-124</inkml:trace>
  <inkml:trace contextRef="#ctx0" brushRef="#br0" timeOffset="123498.2562">16505 15637 957,'0'0'75,"0"0"-63,0 0 27,119-80-22,-50 61-17,1-3 0,-7 6-5,-11 3-48,-16 2-100,-14 8-130,-8-4-136</inkml:trace>
  <inkml:trace contextRef="#ctx0" brushRef="#br0" timeOffset="123641.2697">17083 15499 551,'0'0'225,"0"0"-190,0 0-35,0 0-2,0 0-90,0 0-140</inkml:trace>
  <inkml:trace contextRef="#ctx0" brushRef="#br0" timeOffset="123826.41">17344 15429 465,'0'0'279,"0"0"-271,0 0-6,0 0-2,0 0-43,0 0-117,76-34-162</inkml:trace>
  <inkml:trace contextRef="#ctx0" brushRef="#br0" timeOffset="123994.958">17579 15390 147,'0'0'540,"0"0"-462,0 0-40,0 0-6,0 0-32,0 0-16,29-7-95,-23 2-49,-1 5-114</inkml:trace>
  <inkml:trace contextRef="#ctx0" brushRef="#br0" timeOffset="124134.4849">17839 15351 339,'0'0'330,"0"0"-309,0 0-21,0 0-60,0 0-252</inkml:trace>
  <inkml:trace contextRef="#ctx0" brushRef="#br0" timeOffset="124377.314">18201 15266 975,'0'0'78,"0"0"-71,0 0 3,0 0-10,0 0-139,0 0-343</inkml:trace>
  <inkml:trace contextRef="#ctx0" brushRef="#br0" timeOffset="134034.6329">18680 15113 754,'0'0'116,"0"0"-102,0 0 18,0 0 44,0 0-21,0 0-5,0 0-13,129 24-7,-78-37-7,-2-10 9,-9 11-9,-10 6-8,-11-2-10,-3 6-5,-6 2 0,-1 0-26,-1 0-64,-2 0-95,-6 5-140,0 8-161</inkml:trace>
  <inkml:trace contextRef="#ctx0" brushRef="#br0" timeOffset="134229.0424">18726 15395 665,'0'0'113,"0"0"-107,0 0 40,0 0 54,0 0-41,172-17-11,-103-4-13,-7 1-16,-10 8-12,-19 3-7,-13 4-5,-11-1-44,-7 6-55,-2 0-106,0 0-60</inkml:trace>
  <inkml:trace contextRef="#ctx0" brushRef="#br0" timeOffset="137359.3414">19516 1851 617,'0'0'174,"0"0"-162,0 0 93,0 0-16,0 0-74,0 0-14,0 0-1,0-6 0,0 6 2,0-3 1,0 3 24,0-5 31,-1-1-9,-12-1-23,-3 2-13,-1 2-9,-8 3-3,-3 0-1,-4 17 0,-8 13-3,-1 5 1,6 8 1,4 1-1,8 0-3,10-6 3,11-6-4,2-5 5,0-8-2,22-7 0,10-7-4,1-5 7,5-3 0,-6-21 0,0-5-3,-5-2 0,-9-5 2,-3 2 1,-3-2 0,-5 6 2,-1 5 5,-4 9-4,-1 11 12,-1 3-2,0 2-7,0 0-6,0 4-13,0 18-1,0 5 13,6 5 1,3-1 0,9-4 0,4-4-42,11-9-87,5-8-119,5-6-200</inkml:trace>
  <inkml:trace contextRef="#ctx0" brushRef="#br0" timeOffset="137570.9003">19903 1863 905,'0'0'108,"0"0"-97,0 0-11,0 0 0,0 0 8,0 113-1,12-78-4,-3 0-1,1 2-2,-3 3-11,-2-1-95,-3 0-45,-2-2-130,0-9-92</inkml:trace>
  <inkml:trace contextRef="#ctx0" brushRef="#br0" timeOffset="137728.3813">19772 2153 257,'0'0'637,"0"0"-633,0 0 0,93-104 9,-15 68-13,16 4-35,0 4-185,-12 2-254</inkml:trace>
  <inkml:trace contextRef="#ctx0" brushRef="#br0" timeOffset="138095.2841">20580 1837 207,'0'0'749,"0"0"-747,0 0 17,0 0 49,0 0-57,-130 98-9,116-64-2,3-1-2,6-6-4,5-5 2,0-6 0,0-6-11,14-6-28,8-4 12,2 0 9,1-16 20,-2-8 2,-6-4 1,-1 0 10,-5-2 1,-7 7 29,0 8 17,-4 3 2,0 8-12,0 4 1,0 0-21,0 0-26,0 0-2,4 6-13,6 12 3,6 8 10,0 2 0,2 4-9,-5 0-78,0 2-69,-4-2-96,-2-15-161</inkml:trace>
  <inkml:trace contextRef="#ctx0" brushRef="#br0" timeOffset="138353.2772">20832 1905 699,'0'0'58,"0"0"-44,0 0 24,0 0-16,119 27 17,-90 2-2,-7 5-5,-8-4-14,-10 0 2,-4-4-7,0-8 5,0-6 1,-4-8-3,0-1 5,4-3 13,0 0-7,-3-11-20,3-23-7,0-8-58,9-8-87,22-1-42,9 4-133</inkml:trace>
  <inkml:trace contextRef="#ctx0" brushRef="#br0" timeOffset="138517.1057">21370 1756 350,'0'0'99,"0"0"55,0 0 8,0 0-70,0 111-18,0-83-25,0 0-23,0 2-19,3 2-7,1 4 0,-4 3-97,0 8-159,0-11-80</inkml:trace>
  <inkml:trace contextRef="#ctx0" brushRef="#br0" timeOffset="138680.5641">21284 2051 680,'0'0'245,"0"0"-234,0 0 36,0 0-29,81-109-18,-20 90 0,3-1-109,-2 0-114,-6 4-264</inkml:trace>
  <inkml:trace contextRef="#ctx0" brushRef="#br0" timeOffset="139055.3777">21885 1814 845,'0'0'14,"0"0"21,0 0 58,0 0-61,-132 107-17,114-73-15,5-1 0,6-2-6,7-7-2,0-4 3,0-6-32,18-8 2,7-6-1,2 0 15,3-3 7,2-20 7,-3-3 7,-4-3 12,-5-2-1,-5 1 6,-5 2 30,-4 8 17,-4 10 13,0 6-26,-2 4-6,0 0-19,0 0-26,0 0-7,0 17-13,5 5 17,6 4 3,3-1 0,5-1-5,4-4-44,-4 1-50,0-6-58,-2-1-76,-6-10-107</inkml:trace>
  <inkml:trace contextRef="#ctx0" brushRef="#br0" timeOffset="139543.3436">22128 1840 919,'0'0'23,"0"0"30,0 0 2,0 0-55,0 0-10,0 0 0,125 41 10,-97-15-4,-7-1-3,-11 4 7,-6-2-6,-4-2 5,0-4 2,-9-4 5,-1-8 5,0-6-9,4-1 13,2-2 2,0-2 2,4-24-9,0-9-10,0-8-19,8-2-45,17 2-48,-2 5-90,-5 3-233</inkml:trace>
  <inkml:trace contextRef="#ctx0" brushRef="#br0" timeOffset="139752.3033">22496 1756 926,'0'0'28,"0"0"-14,0 0-14,0 0 30,98 130 0,-75-89-18,-11 3-5,-12 2-4,0 4 1,-22 1-4,-18-3-63,-11-4-64,-5-8-129,-4-16-160</inkml:trace>
  <inkml:trace contextRef="#ctx0" brushRef="#br0" timeOffset="139970.8386">21762 1777 1093,'0'0'9,"0"0"4,0 0 47,-127 63-58,114-17-2,9 9-6,4 3 4,2 0 2,29-2-7,13-5-59,14-9-45,9-9-64,3-13-166</inkml:trace>
  <inkml:trace contextRef="#ctx0" brushRef="#br0" timeOffset="140254.5036">22708 1421 9,'0'0'1071,"0"0"-1071,0 0-4,0 0 0,0 0 0,0 0-12,111 39 16,-111-5-12,-2-5 4,-16 0 8,7-5 10,4-8-2,5-4-3,2-3 0,2 0 0,25-4 0,13-5-1,14 0-4,6-3-54,4-20-82,-3-2-179</inkml:trace>
  <inkml:trace contextRef="#ctx0" brushRef="#br0" timeOffset="140511.2981">23298 1831 1026,'0'0'149,"0"0"-142,0 0 15,0 0-22,0 0-4,0 0 4,-10 132 0,18-84-23,-4 1-58,-1 2-73,-3-3-103,0-11-227</inkml:trace>
  <inkml:trace contextRef="#ctx0" brushRef="#br0" timeOffset="140661.2483">23118 2106 754,'0'0'70,"0"0"-69,0 0-2,120-123-26,-41 87-104,0 3-283</inkml:trace>
  <inkml:trace contextRef="#ctx0" brushRef="#br0" timeOffset="140937.0348">23660 1833 689,'0'0'69,"0"0"35,0 0-2,0 0-44,-104 120-27,96-94-27,8-6-1,0-5-4,0-4 1,0-5-26,15-6-14,7 0 13,3-12 22,0-12 5,-3 2 3,-7 4 8,-5 10 21,-6 5 18,-4 3 8,0 0-28,0 0-23,0 0-7,5 0-6,1 12-5,-2 8-57,1-1-106,0-3-124,-5-6-96</inkml:trace>
  <inkml:trace contextRef="#ctx0" brushRef="#br0" timeOffset="141289.0997">23840 1879 80,'0'0'605,"0"0"-548,0 0 41,0 0-47,0 0-44,0 0 6,109 17-5,-94 5-2,-6-3-3,-6-3 1,-1-2 13,-2-5 12,0-4 15,0-5-20,0 0-2,0 0 7,0 0 2,2-5-2,5-22-10,2-5-19,4-4-7,2 4-9,1 7 7,0 10-2,-5 8 8,3 6 3,-1 1-10,5 0 4,2 13-4,0 10 10,0 0 5,-7 6 0,-4 0-4,-9 9-1,-4 3-4,-32 3-91,-13-5-143,-4-12-261</inkml:trace>
  <inkml:trace contextRef="#ctx0" brushRef="#br0" timeOffset="141486.4022">23439 1694 1059,'0'0'96,"0"0"-96,0 0 0,0 0 2,-93 155 5,93-94-7,0 0 0,28-5-2,12-6-61,7-14-106,0-16-216</inkml:trace>
  <inkml:trace contextRef="#ctx0" brushRef="#br0" timeOffset="141845.2954">24112 1261 1084,'0'0'35,"0"0"-28,0 0-7,0 0 12,125-35-12,-105 35-1,-9 13-8,-9 5-1,-2 6-5,-8 5-27,-17-2 28,0 1-17,10-5 9,8-6-25,7-3-23,0-2-28,22 3 74,7-3 24,2 0 2,-2-2 5,-8-2 65,-10-4 20,-9-2-25,-2 0-5,0 4-26,0 8-36,-27 8 3,-11 9-12,-4 1-128,4-1-327</inkml:trace>
  <inkml:trace contextRef="#ctx0" brushRef="#br0" timeOffset="142281.1727">24465 1896 746,'0'0'411,"0"0"-406,0 0-4,0 0 3,0 0-1,0 0-1,19 123-2,-12-91-37,-7 2-89,0-1-177,-7-8-193</inkml:trace>
  <inkml:trace contextRef="#ctx0" brushRef="#br0" timeOffset="142415.4193">24411 2043 809,'0'0'1,"0"0"-1,0 0-30,0 0-276</inkml:trace>
  <inkml:trace contextRef="#ctx0" brushRef="#br0" timeOffset="142543.3681">24769 1949 819,'0'0'0,"0"0"-3,0 0-113,0 0-421</inkml:trace>
  <inkml:trace contextRef="#ctx0" brushRef="#br0" timeOffset="142798.5047">22141 2813 682,'0'0'0,"0"0"-76,0 0 53,0 0-203</inkml:trace>
  <inkml:trace contextRef="#ctx0" brushRef="#br0" timeOffset="142960.2168">22582 2771 595,'0'0'0,"0"0"-92,0 0-87</inkml:trace>
  <inkml:trace contextRef="#ctx0" brushRef="#br0" timeOffset="143112.8529">22993 2735 692,'0'0'7,"0"0"-7,0 0-18,0 0-263</inkml:trace>
  <inkml:trace contextRef="#ctx0" brushRef="#br0" timeOffset="143983.4208">22789 2773 538,'0'0'234,"0"0"-153,0 0 64,0 0-55,0 0-65,0 0-25,0-2-8,0 15 4,0 4 4,3-1 4,1 0-2,-1-4 0,2 0-2,-3-1-21,0-4-87,0 3-93,-2-4-62,0-2-73</inkml:trace>
  <inkml:trace contextRef="#ctx0" brushRef="#br0" timeOffset="144446.1397">22835 2857 82,'0'0'766,"0"0"-763,0 0 87,0 0 8,0 0-95,0 0-3,-139-3-8,104 30 2,3 8-3,8-2 6,8-5-4,7-1 7,9-8-1,0-3-11,12-3-6,15-10-3,8-3 0,5 0 1,2-23 17,-3-3 6,-8-5-3,-7 4 8,-6-2 4,-4 3 44,-10 6 19,-2 9-10,-2 3-21,0 8-1,0 0-22,0 0-16,0 0-5,0 8-11,0 9 9,0 4 2,5-2 3,10-3-3,9-5 0,4-4 6,14-7-5,0 0-1,-2 0-13,-5 0-58,-10 0-131,-13 0-173</inkml:trace>
  <inkml:trace contextRef="#ctx0" brushRef="#br0" timeOffset="144717.0036">22397 3355 813,'0'0'18,"0"0"8,0 0-15,151 5 115,-23-24-31,17-12-59,11-4-10,1 0 15,-6 1 7,-11 2-24,-28 6-5,-32 10-13,-35 8-6,-25 6-2,-20 2-27,0 0-43,-40 16-46,-13 8 4,-17 5-132,-7-3-99</inkml:trace>
  <inkml:trace contextRef="#ctx0" brushRef="#br0" timeOffset="144906.4039">22904 3551 374,'0'0'255,"0"0"-238,0 0 128,0 0-33,0 0-72,-2 126-12,2-94-14,2 2-14,0-2-5,0-2-127,-2-7-113,0-8-183</inkml:trace>
  <inkml:trace contextRef="#ctx0" brushRef="#br0" timeOffset="145077.2943">23045 3689 891,'0'0'88,"0"0"-77,0 0-7,129-51 0,-74 38-4,-4 5-172,-10 0-254</inkml:trace>
  <inkml:trace contextRef="#ctx0" brushRef="#br0" timeOffset="145390.0925">23439 3525 724,'0'0'97,"0"0"-94,0 0-3,0 0 20,0 0 16,142 46-16,-115-25-7,-7 2-1,-11 0-8,-7-2 5,-2 1 2,0-4 11,-6-5 3,-5-5 6,1-7 0,4-1 9,1-5 5,3-23-8,2-10-31,0 3-1,13 0-5,12 1-1,1 1 0,2 8-1,-1 5-1,-2 5-29,-2 3-113,-6 3-167,-7 7-219</inkml:trace>
  <inkml:trace contextRef="#ctx0" brushRef="#br0" timeOffset="145550.5687">24014 3605 741,'0'0'0,"0"0"-24,0 0 22,0 0-344</inkml:trace>
  <inkml:trace contextRef="#ctx0" brushRef="#br0" timeOffset="147146.5025">23126 2857 493,'0'0'122,"0"0"-72,0 0 83,0 0-68,0 0-31,0 0-10,0-36-6,0 28 11,-4 0-2,4-1 4,-4-3-1,2 1-4,-5-1-4,1-2 0,-2 0-2,0 0 5,-3 1-20,1 4 12,4-1-11,-5 3-1,1-5 0,-3 4 2,0 3-6,-3-4 3,3 4-1,-1-4 3,-1 1-4,-3 1-1,-2 0 0,-4 2-1,-1-1 1,-3 4-1,0 2 0,1 0-1,1 0 0,-6 0 1,6 0 0,-1 9 0,-2 2 0,3-1 0,-4 2-1,2 0 1,-4 1 0,1 5 0,0 3-1,0 1 0,2 2 0,2 4-1,5 4 0,-1 1 1,8 4-1,1 3 1,5 0 0,7 7 1,2-1-1,0 2 1,0-2 0,27-1 0,6-6 0,9-6 0,12-9 1,6-9 0,9-12 0,7-3-1,4-9 4,3-21 3,-7-6-6,-11-3 8,-9-4 8,-15 1 2,-11 0 2,-10-2 5,-14-1-11,-6 1-2,0-2-3,0 8-6,-18 4-4,3 8-7,-3 10-24,5 4-38,-1 8-62,1-1-260</inkml:trace>
  <inkml:trace contextRef="#ctx0" brushRef="#br0" timeOffset="148879.1073">8807 15499 296,'0'0'112,"0"0"-39,0 0 28,0 0 27,0 0 5,0 0-17,0 0-32,0-9-29,0 1-23,-10-1-5,2-2-4,1-1-11,-5 3 3,2-3-6,-3 1 4,-5 1-8,-3 2-2,0 3-2,-6-2 0,0 5-1,-2-1 0,-2 3 0,-3 0 1,-1 3-2,-2 11 1,2 1 0,1 6 1,5 5-1,-2 2 0,4 2 0,3 2-1,0 3 1,1 3-1,3 6 1,5-4 0,1 9 0,5-5 0,3 5-1,2 6 1,1-4-1,3 5 1,0-3 0,0-9 1,0-4-2,9-8 0,11-6 1,8 1 1,9-8 0,5-3-1,6-5 2,6-11 1,2 0-1,2 0 6,2-15-2,-4-11-1,-4-6 2,-10-4 8,-9-3-1,-8-7 0,-5-1 7,-9-3-5,-7-4-8,-2-7-1,-2 2 0,0-4-3,-2 5-4,-7 8 4,3 10-3,-1 14 2,-2 4-3,0 8 0,0 1 0,0 7-2,3 4-25,1 2-41,1 0-46,2 0-207,0 0-255</inkml:trace>
  <inkml:trace contextRef="#ctx0" brushRef="#br0" timeOffset="155053.0179">20316 14207 1091,'0'0'24,"0"0"46,0 0 19,0 0-78,0 0-11,0 0 1,0 0 5,27 63 1,-20-36-1,1-1-2,-4 2-4,-2 0 1,1 2-1,-3 2-35,5 3-57,-1-7-114,0-3-186</inkml:trace>
  <inkml:trace contextRef="#ctx0" brushRef="#br0" timeOffset="155463.2372">19903 15031 737,'0'0'128,"0"0"-104,0 0 106,0 0-88,0 0-22,0 0 41,174 6-19,-53-10-14,24-26-2,19-6-11,13-4-4,-1-8-3,-1 6 3,-3 5-1,-12 7 0,-14-1-2,-24 4-3,-26 6 8,-32-2-5,-27 11-2,-20 6-5,-13 1 2,-4 5-3,0 0-18,-29 0-48,-13 0-150,-9 13-223</inkml:trace>
  <inkml:trace contextRef="#ctx0" brushRef="#br0" timeOffset="156304.2088">20071 15473 663,'0'0'121,"0"0"-65,0 0 94,0 0-54,0 0-57,0 0-11,-18-19-10,18 27-8,0 17 9,4 8 28,6 4-19,-8-6-16,2 1-6,0 2-3,-4-5-1,2-3-2,-2 0 0,0-8-6,0-4-42,0-4-32,0-4-89,5-5-136,-3-1-129</inkml:trace>
  <inkml:trace contextRef="#ctx0" brushRef="#br0" timeOffset="156632.5531">20318 15703 581,'0'0'365,"0"0"-353,0 0 15,0 0 32,0 0-30,0 0 19,152-3-18,-106-11 3,-3-3 8,-5-1-2,-9 0-3,-11 5-9,-7 8-17,-9 1-4,0 0-1,-2 4-5,0 0-15,0 0-58,0 0-106,0-4-325</inkml:trace>
  <inkml:trace contextRef="#ctx0" brushRef="#br0" timeOffset="158081.4503">21267 15332 439,'0'0'153,"0"0"-76,0 0 23,0 0-53,0 0-7,0 0 2,3-53-2,-3 41 5,0 3 5,-16-4-1,-5 8-9,1-5-18,-6 8-6,-5 2-5,-3 0-2,-1 19-5,4 10 2,2-1-3,6 5 0,8 0-1,9-1-1,6-2 0,0-4 1,0-8-2,15-6 0,7-6 0,7-6 3,5 0-3,-1 0 0,-4-18-5,-2-10-2,-5-2-2,-4-2 5,-6 3-2,0 2 6,-5 5 0,-5 8 1,0 4-1,-2 5 5,0 5 10,0 0 3,0 0-4,0 0-9,0 5-5,0 13 1,0 8 4,0 6-1,0-2 5,7-2-5,4-5 1,0-6 1,5-9 1,1 2 1,6-10 2,6 0 2,4-3 3,1-16-8,-3 1-5,-6 6-1,-12 6-1,-6 3-19,-7-3-29,0 6-29,0 0-114,-20 0-271</inkml:trace>
  <inkml:trace contextRef="#ctx0" brushRef="#br0" timeOffset="158391.1978">21053 15807 788,'0'0'15,"0"0"107,154-28 5,-80 12-92,6-6 7,3-2-11,-6-2-3,-9-4 10,-15 6-18,-17 7-5,-16 12-7,-12 1-8,-5 4 2,-3-4-4,0 4-2,0 0-41,0 0-66,-14 0-176,-8 8-114</inkml:trace>
  <inkml:trace contextRef="#ctx0" brushRef="#br0" timeOffset="159093.5701">21176 16048 625,'0'0'23,"0"0"7,0 0 49,0 0-72,0 0-7,0 0 1,-6 0 2,6 0 23,0 0 45,0 0 0,2 0-11,13 0-1,10 0 0,6-10-30,7-6-8,4-3-4,2 2-2,6-6-3,-3 10 4,-5-1-4,-11 5-5,-10 2-5,-8 5-2,-10 2 1,0 0-1,-3 0 1,0 0 2,0 0-2,0 0-1,0 2 1,0 15 1,-3 5-1,-13 9 0,-5 1 0,-3 2-1,-5 2 1,-3 5-1,1-6 0,2 1 1,0-3-1,4-4 1,4 0 0,3-4-1,5 1 1,0-3-1,10-5 0,3-8-1,0 2 2,0-6-1,22-2 6,18-4 20,12 0 9,12-8-10,15-11-1,-6-3 3,0 0-8,-13 3-1,-15 1 3,-14 5-10,-12 5-6,-13 6 1,-4-2-5,-2 4 3,0 0-4,0 0-16,-4 0-56,-10 0-45,-1 0-153,1 0-443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5:00:58.34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98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6-04T05:15:20.683"/>
    </inkml:context>
  </inkml:definitions>
  <inkml:trace contextRef="#ctx0" brushRef="#br0">8423 1175 321,'0'0'769,"0"0"-758,0 0-11,0 0 0,114 0 19,-34-11-17,-3 6 3,-9 3-5,-19 2-136,-18 0-71,-18 0-104</inkml:trace>
  <inkml:trace contextRef="#ctx0" brushRef="#br0" timeOffset="180.1401">8323 1494 755,'0'0'293,"0"0"-293,0 0 0,115-14 16,-14-6 15,6 4-11,-12 10-20,-18 6-17,-26 0-248,-24 3-205</inkml:trace>
  <inkml:trace contextRef="#ctx0" brushRef="#br0" timeOffset="949.5801">11713 1153 921,'0'0'11,"0"0"-1,0 0-10,153-26 8,-99 26-2,-8 16 0,-17 9-6,-19 6-14,-10 3 14,-14 4 4,-27 1 10,-13 0-11,-1-7 11,5-4-13,15-7 9,8-12-2,14 0-8,12-9 0,1 1 0,0-1 0,23 0-15,12 0 15,9 2 16,8 3-2,-4 2-3,-2 6 3,-14 3 2,-13 1-4,-16 8-12,-3 3 10,-18 6 4,-25 2 24,-6-4-25,-4-8-5,1-4-4,4-9 4,5-6-6,1-5-2,6 0-2,3 0-65,6-7-84,11-16-166,14-12-221</inkml:trace>
  <inkml:trace contextRef="#ctx0" brushRef="#br0" timeOffset="1339.6436">12012 858 863,'0'0'90,"0"0"-87,0 0 13,0 0 5,0 0 12,0 0-9,76 128-8,-76-99-3,0-10-3,0-7-2,0-6 11,-2-3-12,2-3 7,0 0 15,0-21 7,0-12-34,2-12 4,20 1-6,5 6 2,-3 6 2,3 14 1,0 6 1,2 10-1,-4 2 0,-4 0-5,-5 16-1,-5 6 1,-4 7-1,-7 4-1,0 5 1,0 4-45,-13 2-89,-2 0-125,3-9-117</inkml:trace>
  <inkml:trace contextRef="#ctx0" brushRef="#br0" timeOffset="1550.6122">12745 938 925,'0'0'54,"0"0"-48,136-15 35,-50 10 4,9 1-7,-3 4-27,-14 0-6,-18 0-5,-19 0-56,-25 0-132,-16 0-116,-8 2-123</inkml:trace>
  <inkml:trace contextRef="#ctx0" brushRef="#br0" timeOffset="1961.1523">12726 918 763,'0'0'98,"0"0"-79,0 0 28,0 0-35,0 0 24,-41 142 31,28-78-19,-3 11 4,-8 13-16,-1 8-2,1 6-1,0 9-12,8 3-5,-4 2 2,1 0-6,0-3-1,-2-4 0,1-5-6,1-6-2,3-8 4,5-12-2,7-15-3,1-12 0,3-10 0,0-7-1,3-5 1,18-2-1,10-5 0,14-4 2,9-4 5,15-8 3,2-6-3,1 0-3,-10 0-3,-18 0 0,-17-4-2,-13 0-4,-10-2-37,-4-6-21,0-5-103,0-15-392</inkml:trace>
  <inkml:trace contextRef="#ctx0" brushRef="#br0" timeOffset="4677.1985">13571 1291 343,'0'0'145,"0"0"-93,0 0 56,0 0 0,0 0-17,0 0-10,0 0-17,0-10 4,0 10-7,0 0-7,0 0-18,0 0-12,-3 6-14,-4 24-10,1 12 1,-5 8 9,3 4 1,2-1-7,4-5 2,-3-2-2,5-10 0,-4-6 3,2-6-6,0-7 8,0-5-7,-4-8 1,4-1-1,0-1-2,0-2-2,2 0-46,0-4-79,0-24-287</inkml:trace>
  <inkml:trace contextRef="#ctx0" brushRef="#br0" timeOffset="5487.3564">14275 1391 43,'0'0'81,"0"0"9,0 0 23,0 0 32,0 0-20,0 0 10,13-37 6,-13 32-50,0 5-22,0-2-23,0 2-16,0 0-6,0 0-8,0 0 0,0-2 3,0 2 1,0 0-3,0 0-7,0 0-4,0 0-1,0 0-2,0 0-3,0 9-1,0 14-3,-4 14 4,-5 5 7,0-1 0,2 4-2,-2-6 2,3 0-3,-2-5-2,0-3 0,1-6 1,-1-6-3,0-4-2,2-3-22,1-5-53,1-2-99,-2-3-82,-4-2-52</inkml:trace>
  <inkml:trace contextRef="#ctx0" brushRef="#br0" timeOffset="5728.8806">14007 1638 597,'0'0'41,"0"0"81,0 0 14,0 0-93,0 0-18,0 0-4,138-16 14,-68 12 1,5-1-9,-1 2-6,-5-1-21,-13 4-1,-12 0-71,-10 0-165,-4-2-78</inkml:trace>
  <inkml:trace contextRef="#ctx0" brushRef="#br0" timeOffset="6005.6236">15173 1381 391,'0'0'559,"0"0"-536,0 0 19,0 0-14,0 0-23,0 0 15,-2 104 19,-5-61-15,5-2-18,2-2 2,0-3-6,0-4-2,0-3 0,0-3-74,0-6-126,-12-8-87,-3-9-85</inkml:trace>
  <inkml:trace contextRef="#ctx0" brushRef="#br0" timeOffset="6328.9823">14828 1842 318,'0'0'352,"0"0"-351,0 0 5,0 0 90,0 0-3,140 47-34,-71-41-17,11-3 4,11 0-17,6-3 24,-1 0-14,-6 0-6,-14 0-10,-13-3-11,-18-2-6,-16 1-4,-16 1-2,-9 1-2,-4 1-29,0-3-44,-6-1-78,-23 5-121,-11 0-75</inkml:trace>
  <inkml:trace contextRef="#ctx0" brushRef="#br0" timeOffset="6867.2115">15122 2271 235,'0'0'601,"0"0"-581,0 0 34,0 0 2,0 0-36,146-25-5,-100 31-13,-10 18 2,-10 2-2,-15 2-2,-11 0 0,-5 0-3,-30 2 6,-7-4 5,-5-4 0,7-7-2,6-8-5,14-5 6,9 0-7,8-2 5,3 0-2,0 0 4,0 0-6,0 0-1,10 0 3,14 0 10,8 0 4,1 4-2,2 8-4,-3 5 9,-5 1-14,-7 1-4,-7 2-1,-9 3 4,-4-2-2,0 2 7,-17-4 9,-17 1 5,-6-2-3,-10-4-2,0-1-2,-8-5-3,0-3 4,0-4-6,2 0-2,2 0-8,6 1-2,8 2-15,11-3-99,11-2-269</inkml:trace>
  <inkml:trace contextRef="#ctx0" brushRef="#br0" timeOffset="7511.6191">16184 1462 643,'0'0'96,"0"0"106,0 0-129,0 0-34,0 0-36,0 0-3,0 0 43,4 124 4,-4-74-19,0-4-12,0-2-10,-4-4-3,4-5-3,0-3-8,0-6-46,0-4-81,0-5-79,-1-2-58,-2-14-102</inkml:trace>
  <inkml:trace contextRef="#ctx0" brushRef="#br0" timeOffset="7691.6389">15980 1780 775,'0'0'77,"0"0"-69,0 0 21,160-36-12,-76 28-16,0 3-1,-13-2-131,-15 2-110,-10-4-199</inkml:trace>
  <inkml:trace contextRef="#ctx0" brushRef="#br0" timeOffset="7914.6211">17128 1514 927,'0'0'55,"0"0"-53,0 0-2,0 0 21,-33 125-9,31-84-8,2-4 1,0 1-5,-6-1-29,-2 4-130,-5-7-180</inkml:trace>
  <inkml:trace contextRef="#ctx0" brushRef="#br0" timeOffset="8184.4547">16736 2089 337,'0'0'668,"0"0"-667,0 0 6,149 0 30,-51 0-1,6-8-15,2-4-11,-15-2 6,-18 2-4,-19 6-11,-23 3-1,-15 3-10,-11 0-67,-5 0-31,-4 0-157,-19 7-77</inkml:trace>
  <inkml:trace contextRef="#ctx0" brushRef="#br0" timeOffset="8679.4879">17150 2346 690,'0'0'206,"0"0"-157,0 0 14,0 0-59,0 0 5,0 0-6,78 17-3,-62-3 0,-7 3-6,-9 1 6,0 5 3,-14 0 0,-18 1 6,0-4-4,0-4-3,5-6 0,10-1-1,5-5 4,6-3-5,6-1 0,0 0 2,0 0-2,0 0-6,0 2 6,20 0 8,9 4 6,7 1 4,-1 5-7,-1 0-1,-7 2-3,-7 3-3,-9 3 3,-7 3-7,-4 0 12,0-2-1,-27 1 15,-10-5 6,-5 0 0,-3-1-8,-2-5-5,0-6-6,2-1-8,3-1-3,3 0-2,5-1-11,7-2-74,8 0-121,13 0-245</inkml:trace>
  <inkml:trace contextRef="#ctx0" brushRef="#br0" timeOffset="9165.4602">16811 1377 820,'0'0'83,"0"0"28,0 0-42,0 0-41,0 0-17,-116 119-1,63-31 4,0 20 21,3 21-3,6 5 6,9 3-11,12-5 5,11-16-14,12-14-4,0-14-7,3-12-2,15-11-5,6-10 0,1-6-1,0-9-5,-2-10-37,-1-12-51,8-13-102,3-5-193</inkml:trace>
  <inkml:trace contextRef="#ctx0" brushRef="#br0" timeOffset="9541.6628">17525 1574 991,'0'0'0,"0"0"-5,0 0 5,0 0 21,138 120 1,-91-51-4,-1 13-1,-3 10-6,-7 12 2,-9 7 4,-17-4-4,-10 0 1,-2-9-7,-28-6 16,-4-7 6,-6-9 7,1-9-9,-1-9-6,2-5-2,5-10-9,9-11-7,5-13 2,9-9-4,5-7 2,3-3-3,-2 0-17,-4-30-20,0-25-116,1-20-187,3-24-177</inkml:trace>
  <inkml:trace contextRef="#ctx0" brushRef="#br0" timeOffset="10171.1813">17855 1226 796,'0'0'31,"0"0"-6,0 0-18,0 0-7,0 0-9,0 0-14,0 0 23,0 0 7,0 0 13,-2 0 44,-6-9-24,3-2-25,5-1 2,0 1-11,0 1-6,0 0-5,15 0-1,2 0 6,1 3 0,5 4 2,-4 1 1,2 2-3,-1 0 0,0 0-1,0 12-2,0 5 3,-4 3 0,-10 3-3,-6 3-2,0 2 5,-15 4 0,-18-2 14,-6 0-8,-3-3 6,4-5-8,7-6 0,9-7-1,11-6-3,9-2 5,2-1 2,0 0 3,0 0-6,0 0-3,4 0-2,7 0 0,7 0-6,7 0 2,10 11 5,5-1 5,4-2-3,1-4 10,-1-4 14,-5 0 11,-8 0 9,-9-7-13,-2-7-8,-4 1-14,-7 1-10,0 0-1,-5 8-28,-4 4-67,0 0-174,0 16-232</inkml:trace>
  <inkml:trace contextRef="#ctx0" brushRef="#br0" timeOffset="10435.7415">18372 1814 830,'0'0'115,"0"0"-108,0 0 5,0 0 20,0 133 37,0-85-53,0 3-6,0-10 3,0-2-4,0-6-6,-2-7-3,-6-3-15,4-7-65,0-6-80,2-2-84,0-6-68</inkml:trace>
  <inkml:trace contextRef="#ctx0" brushRef="#br0" timeOffset="10659.633">18171 2065 767,'0'0'9,"0"0"55,0 0-36,0 0-21,141-14 6,-93 12-10,-3-4-3,-5 2-81,-9-6-118,-4-6-176</inkml:trace>
  <inkml:trace contextRef="#ctx0" brushRef="#br0" timeOffset="10914.5434">19045 1802 872,'0'0'211,"0"0"-198,0 0-5,0 0-3,0 0-5,0 0 9,0 116-1,0-75-4,0-3-4,0-1 0,0-2-34,0-5-70,-4-2-40,0-5-70,0-6-75</inkml:trace>
  <inkml:trace contextRef="#ctx0" brushRef="#br0" timeOffset="11141.5772">18744 2360 687,'0'0'169,"0"0"-103,0 0 16,0 0-61,134-4 15,-52-4 7,3-2-7,0 2 2,-12 0-9,-8 2-14,-14 0-12,-15 3-3,-16 1-27,-11 2-71,-7 0-147,-2 0-141</inkml:trace>
  <inkml:trace contextRef="#ctx0" brushRef="#br0" timeOffset="11602.7262">19134 2555 811,'0'0'54,"0"0"96,0 0-109,0 0-22,0 0-5,0 0-8,114 26 2,-103-10-8,-9 6 0,-2-2 4,-8 0-4,-24 1 7,-6-2-1,0-3-1,7-6-2,8-6-3,13-2 2,4-2 0,6 0 1,0 0 5,0 0-4,0 0-4,4 0 0,11 2 2,9 5 6,3 5 0,0 5-6,-2 3 6,-8 0 2,-7 2-5,-10 1 2,0-2 6,-14 2-3,-21 0 3,-6-3-6,-4-3-6,1-1 2,-1-9-3,3 0-12,2-6-32,5-1-38,-2 0-39,8-19-107,0-16-138</inkml:trace>
  <inkml:trace contextRef="#ctx0" brushRef="#br0" timeOffset="11954.5995">18883 1708 821,'0'0'72,"0"0"32,0 0-75,0 0-25,-56 137 10,25-33 25,2 12-1,6 8 11,2 3 2,7 1-10,7-3-10,7-9-11,0-12 0,7-18-16,17-13 1,2-15-5,3-14-1,-4-10-6,-5-12-37,3-10-66,-1-12-117,4-5-274</inkml:trace>
  <inkml:trace contextRef="#ctx0" brushRef="#br0" timeOffset="12277.701">19554 1995 1026,'0'0'33,"0"0"-23,0 0 24,0 0-34,135 36-1,-86 32 1,-4 14 7,-12 7-4,-17 9 5,-14 1 18,-2 5 5,-24-7 6,-12-8-10,-4-16 1,2-12-9,-1-13 4,9-6-13,3-9-5,3-12-2,12-8-2,4-9-1,4-4-44,0-4-15,2-30-46,2-21-174,0-21-170</inkml:trace>
  <inkml:trace contextRef="#ctx0" brushRef="#br0" timeOffset="12690.9063">19938 1345 926,'0'0'2,"0"0"32,0 0-15,0 0-13,0 0-6,0 0 0,111 67-4,-111-44 4,-17-2-3,-18-5-9,-4-4 2,7-4 9,7-3-5,14 0 12,9-3 6,2-2-12,0 4-1,9 4-19,20 4 20,11 2 13,5 6-4,-1 2 12,-4 0 0,-14-1 4,-12-4-5,-7-2-11,-7 2-7,-3-1 10,-23 0 10,-12 2 13,-3-4-23,-1 2-12,5 1-50,3 2-46,10 8-109,8 3-125</inkml:trace>
  <inkml:trace contextRef="#ctx0" brushRef="#br0" timeOffset="12939.7027">20449 2133 1039,'0'0'1,"0"0"9,0 0 0,0 0 16,0 138 5,0-95-21,0-1-6,0-4-3,0-2 3,0 1-4,0-8-19,0-2-64,0-8-59,-4-5-78,-2-7-92</inkml:trace>
  <inkml:trace contextRef="#ctx0" brushRef="#br0" timeOffset="13118.7146">20258 2356 680,'0'0'126,"0"0"-81,0 0 15,0 0-58,156-28-2,-92 22-33,1-4-174,-7 0-143</inkml:trace>
  <inkml:trace contextRef="#ctx0" brushRef="#br0" timeOffset="13269.4832">20875 2293 785,'0'0'44,"0"0"11,0 0-55,0 0-40,0 0-183,0 0-190</inkml:trace>
  <inkml:trace contextRef="#ctx0" brushRef="#br0" timeOffset="13427.4785">21185 2314 343,'0'0'502,"0"0"-488,0 0 69,0 0-83,0 0-71,0 0-194</inkml:trace>
  <inkml:trace contextRef="#ctx0" brushRef="#br0" timeOffset="14151.4377">21579 2198 902,'0'0'16,"0"0"1,0 0-13,0 0-4,0 0-122,0 0-164,0 0-38</inkml:trace>
  <inkml:trace contextRef="#ctx0" brushRef="#br0" timeOffset="14382.6326">22226 1985 919,'0'0'53,"0"0"-45,0 0-16,0 0 9,0 0-1,0 145 23,0-95-10,-7-6-6,-2-4-4,3-4-3,-1-5-80,-3 1-99,0-6-82,-1-9-143</inkml:trace>
  <inkml:trace contextRef="#ctx0" brushRef="#br0" timeOffset="14533.8696">22028 2285 599,'0'0'230,"0"0"-187,0 0-61,119-61 18,-29 38-74,4 2-81,-1-7-96</inkml:trace>
  <inkml:trace contextRef="#ctx0" brushRef="#br0" timeOffset="14726.6435">23006 1824 963,'0'0'47,"0"0"-32,0 0-13,0 0 1,0 0-3,0 103 7,0-63-4,0 0 0,0-1-3,0 4-39,-2-1-96,-5-6-102,0-5-107</inkml:trace>
  <inkml:trace contextRef="#ctx0" brushRef="#br0" timeOffset="14961.2729">22705 2421 708,'0'0'60,"0"0"-26,0 0 57,188-17-28,-104 7-18,-1 2-5,-5-1-10,-7 4-7,-11 1-8,-16 2-11,-16 2-4,-10 0-41,-18 0-101,0 0-203,-9 6 23</inkml:trace>
  <inkml:trace contextRef="#ctx0" brushRef="#br0" timeOffset="15393.4654">22979 2787 791,'0'0'166,"0"0"-137,0 0-8,0 0-3,134-35-16,-102 35-2,-8 12 0,-13 8-5,-11 5 4,0-1-4,-13 0 5,-20 0 0,-4-7 3,4-6-2,6-4 8,12-4-3,6-1-6,6-2 7,3 0-5,0 0-2,0 0 0,0 0-7,12 0 7,5 0 8,6 0 9,-1 10-7,5 3-1,-4 1 0,-6 5 7,-5-2-2,-8 1-9,-4-2-2,0 2 0,-26 0 9,-12-1 3,-10 0-9,-5-2-6,-3-8-20,0-2-40,-1-5-51,5 0-101,5-7-129</inkml:trace>
  <inkml:trace contextRef="#ctx0" brushRef="#br0" timeOffset="15715.4317">22765 1961 830,'0'0'33,"0"0"22,0 0-25,0 0-18,-6 106-3,-17-21 60,-5 15-10,-11 11 7,-3 5-27,-1 6 10,6 2-18,12-10-9,14-12-11,11-13-5,2-13-5,23-11 0,4-14-1,0-10 0,-2-13-18,-2-13-58,3-15-122,4 0-213</inkml:trace>
  <inkml:trace contextRef="#ctx0" brushRef="#br0" timeOffset="16045.3135">23472 2029 1025,'0'0'2,"0"0"-2,129 48 12,-75 18-10,-8 17 13,-10 13-15,-10 8 9,-13 7-5,-13-3 11,0-6 3,-14-10 15,-8-15-10,-7-13 8,1-10-13,0-10-4,-1-4-4,4-10-5,1-7-4,7-12-2,3-5-28,5-6-44,3 0-47,3-22-38,3-24-169</inkml:trace>
  <inkml:trace contextRef="#ctx0" brushRef="#br0" timeOffset="16519.9694">23740 1644 702,'0'0'12,"0"0"83,0 0 26,0 0-121,0 0-8,0 0 8,40 56 10,-37-30 5,0-4 7,0-6-2,-1-2 1,0-5-11,-2-4 0,0-3-10,2 0 7,-2-2-4,0 0 9,4 0 1,4 0 16,5-21 9,7-11-30,4-1-6,-2 3-1,-1 9-1,-10 8 0,-2 11 3,-2 2 1,-3 0-4,5 0-15,2 12 12,0 5 1,0-2 4,-4 2-2,-4-2 1,-1 1 0,-2 3-1,0 1-15,0 1-75,0 4-95,0-6-30,0-3-94</inkml:trace>
  <inkml:trace contextRef="#ctx0" brushRef="#br0" timeOffset="16998.8313">24305 1546 796,'0'0'9,"0"0"43,0 0 23,0 0-68,0 0-7,0 0 3,157 0-3,-113 16 3,5-2-1,-4-4 0,-5-2-1,-7-4 7,-9-4 18,-9 3 9,-8-3 4,-5 0 1,-2 3-3,0-3-14,0 0-15,0 2-8,0 8-5,0 12-9,0 11 14,0 16 6,-12 13 8,-1 19-9,0 17 5,-1 12-7,1 7 6,1 5-3,-1 3-1,-5-4-3,-3 0 12,-11-14 0,-4-6 8,-10-12 6,-8-13-10,-5-10-10,-5-11-8,0-14 5,-3-7-5,2-10-26,0-10-75,8-11-125,8-3-263</inkml:trace>
  <inkml:trace contextRef="#ctx0" brushRef="#br0" timeOffset="119473.8166">8172 5179 1248,'0'0'0,"0"0"-22,0 0 20,139-68-3,-74 61-5,3 4-76,-4 3-119,-15 0-173</inkml:trace>
  <inkml:trace contextRef="#ctx0" brushRef="#br0" timeOffset="119625.444">8097 5421 1037,'0'0'101,"0"0"-100,0 0-1,0 0 22,158 9-16,-66-5-6,2-4-80,-12 0-335</inkml:trace>
  <inkml:trace contextRef="#ctx0" brushRef="#br0" timeOffset="120237.1189">10506 4809 1078,'0'0'11,"0"0"-11,164-27 10,-110 27 5,-21 27-15,-24 13-3,-9 6 3,-36 1 1,-20 4-1,-2-10-5,10-4 4,9-7 1,11-10-1,18-8-3,6-7 3,4-5-8,4 0 5,32 0 4,16 0 10,11 0-2,9 0 8,-4 5 1,-10 23 5,-16 9-2,-22 0-8,-20 4-12,-9 1 13,-44-2-3,-7-4 0,-8-10-4,13-10-2,10-9-3,7-7-1,6 0-6,9-27-62,5-16-124,13-15-253</inkml:trace>
  <inkml:trace contextRef="#ctx0" brushRef="#br0" timeOffset="120573.7197">11007 4386 491,'0'0'519,"0"0"-504,0 0 6,0 0 51,0 0-25,26 120-23,-26-87-11,0-6-7,0-13-5,0-8 0,0-6 3,0 0 8,0-20 3,0-18-12,16-5-1,13 6-1,0 9 0,0 13 1,-5 10 6,-1 5-3,0 0 0,-5 9 0,1 9-4,-6 8 0,-1 1-1,-1 2-1,-1 5-19,2 1-62,-3 0-144,2-8-154</inkml:trace>
  <inkml:trace contextRef="#ctx0" brushRef="#br0" timeOffset="120779.5182">11966 4562 1068,'0'0'62,"0"0"-58,185-26 31,-83 19 29,0 6-49,-5 1-10,-20 0-5,-23 6-19,-30 10-101,-24-4-199,-29-2-153</inkml:trace>
  <inkml:trace contextRef="#ctx0" brushRef="#br0" timeOffset="121142.623">11896 4566 754,'0'0'27,"0"0"105,-79 168 0,66-79-55,7 15-10,6 10-17,0 11-8,0 5-3,0 12 1,0 4-14,-2 11-2,-19 7-15,-4-3 7,-5-3-14,-1-15 2,8-20 0,10-18-2,11-21 2,2-11 5,6-15 0,23-14-5,11-15-1,19-6 0,12-8 4,12-2-3,-5-6 0,-7 0-4,-15-2 0,-18-2-5,-19-1-28,-7-2-41,-12 0-42,0-20-159,-5-28-716</inkml:trace>
  <inkml:trace contextRef="#ctx0" brushRef="#br0" timeOffset="134822.4982">13918 5460 163,'0'0'302,"0"0"-201,0 0 105,0 0-104,0 0-60,0 0-25,0 0-17,0 0-73,0 0-102,0 0-68,0 0-139</inkml:trace>
  <inkml:trace contextRef="#ctx0" brushRef="#br0" timeOffset="208948.8486">11123 9050 129,'0'0'84,"0"0"46,0 0 72,0 0-51,0 0-2,0 0-30,8-9-23,-8 9-20,0 0-24,0 0-13,0 0-16,0 0-13,0 0-3,0 0-3,0 0-4,0 0 0,0 0-1,0 0-4,0 0-33,0-5-87,0-6-229,0-7-214</inkml:trace>
  <inkml:trace contextRef="#ctx0" brushRef="#br0" timeOffset="209189.2756">11325 8534 903,'0'0'14,"0"0"-12,128-30 18,-35 25-2,16 0 19,1 3-11,-13 2-17,-20-2-9,-29 2-31,-25 0-77,-23 0-107,-3-2-30</inkml:trace>
  <inkml:trace contextRef="#ctx0" brushRef="#br0" timeOffset="245840.2333">10289 12770 1181,'0'0'32,"0"0"-25,0 0 59,0 0-66,0 0-34,0 0-147,-3-44-455</inkml:trace>
  <inkml:trace contextRef="#ctx0" brushRef="#br0" timeOffset="557794.5148">17014 5286 649,'0'0'112,"0"0"43,0 0-91,0 0-41,0 0-7,0 0-10,121-2 1,-61 4 6,3 3 0,3 4 2,-6-4-1,-4 0-1,-12-3-6,-9 0 1,-16 0 2,-8-1-4,-8-1 6,-3 3 14,0-1 11,0-2-5,0 2-9,0-2-9,0 0 1,0 1-4,0-1 0,0 0-4,0 0-4,0 0 0,0 0-2,0 0-1,0 3 0,0 1 0,0 6 0,0 8 1,0 10 7,0 10 14,0 6-9,0 11-2,0 12-1,-8 7-3,2 7-3,-3 0 0,1 0-4,0 2 4,0 3-2,-3 0-1,-1 2 3,1-2-2,-1 1 1,1-1 2,5 0-5,2 1 2,4-7 0,0-7-1,0-3 1,0-1-2,0-3 1,0-4-1,0-7 0,2-5 1,-2-6-1,0-10 0,0-8 4,0-8-2,0-9 6,0 0-1,0-5 5,0 0 2,0-4-3,0 3 3,-9-3 3,-26 0-2,-21 0-8,-14 0-6,-1 0 0,-2 0 0,5-7-2,8-6-2,14 1-32,13-3-41,12-7-55,8-4-274</inkml:trace>
  <inkml:trace contextRef="#ctx0" brushRef="#br0" timeOffset="561927.4826">11289 8819 135,'0'0'38,"0"0"37,0 0 36,0 0-20,0 0 15,0 0-14,0 0-23,0 0-15,-24-14-16,31 18 7,24 8 22,10-2-15,16-8 4,10-2-14,7 0 8,3-10 1,-5-6-13,-11 3-7,-15 4-14,-18 3-13,-11 4 2,-13 0-3,-4 2-3,0 0 0,0 0-19,0 0-65,-4 0-120,-3 0-175</inkml:trace>
  <inkml:trace contextRef="#ctx0" brushRef="#br0" timeOffset="562806.0588">13027 8937 142,'0'0'6,"0"0"-4,0 0-4,0 0-7,0 0 7,0 0 2,0 0 6,-29 48 17,27-45 46,-3-3 35,5 2-9,0-2 18,0 0-18,0 0-7,0 0 13,0 0-25,0 0-17,17-11-8,4 3-12,6 4-7,6 2-8,5 2-6,-3 0-5,-1 13-8,-8 11-3,-7 6 0,-9 2 0,-10 1 0,0 3 3,-10-3-4,-24-1 3,-6-4-1,-2-5 0,2-6 1,5-2 4,6-6 0,8-3 0,5 0 3,7-3-2,7-1-4,2-2-3,0 0-2,8 0 1,24 0 1,8 3-1,7 1 2,-3 4-2,-6 4 0,-4 7-1,-15 0 0,-9 3 0,-10 5 0,0-2 7,-16 1 9,-17-1-2,-7-4 4,-3-2-5,-1-5-3,2-1-4,3-4-5,1-4 3,7-5-4,7 0-20,6 0-26,14-14-35,4-11-87,0-15-140,24-11-196</inkml:trace>
  <inkml:trace contextRef="#ctx0" brushRef="#br0" timeOffset="563273.0482">13361 8480 897,'0'0'42,"0"0"-42,0 0 13,0 0-11,0 0 17,0 0 34,60 109-28,-60-70-10,0-8 2,0-8 2,0-9-2,-5-5-3,3-6 0,2-3-1,-2 0 0,2 0 4,0-18 6,0-11-16,0-4-6,7-1 3,13 2-3,4 2-1,1 6 0,4 6 0,-2 6 1,-3 12 2,0 0-2,-3 0-1,-4 19 2,-1 6 1,-7 5-2,-2 2 3,-3-1-2,-1-6 1,-3 3-3,0-1-2,0-3 2,0 1-37,0 4-73,0 3-141,0 3-95</inkml:trace>
  <inkml:trace contextRef="#ctx0" brushRef="#br0" timeOffset="563483.5771">13814 9278 1006,'0'0'66,"0"0"-58,0 0 82,0 0-68,0 0-19,0 0-3,0-31-31,1 28-100,8-1-173,0-6-264</inkml:trace>
  <inkml:trace contextRef="#ctx0" brushRef="#br0" timeOffset="565764.0521">16022 9435 700,'0'0'9,"0"0"-6,0 0 39,0 0-41,0 0 2,0 0-1,-19 13 0,19-13 12,0 0 41,0-4 21,4-4-41,5 0-3,-5 5 9,-2 3-17,2-2-16,-2 2-4,-2 0-4,0 0 0,0 0 1,0 0 2,0 0 2,0 0 7,0 0 2,0 0-6,-8 0-8,-1 0-66,3 0-118,6 0-167</inkml:trace>
  <inkml:trace contextRef="#ctx0" brushRef="#br0" timeOffset="579345.0052">15523 14004 1070,'0'0'28,"0"0"-15,0 0 29,0 0-42,0 0-40,0 0-217,0-36-160</inkml:trace>
  <inkml:trace contextRef="#ctx0" brushRef="#br0" timeOffset="622966.339">1018 7279 660,'0'0'185,"0"0"-138,0 0 57,0 0-21,0 0-22,164-134-14,-89 69-12,-2-4-11,-13 2-1,-19 13-18,-22 13 8,-17 20-8,-2 5 5,0 9-10,-21 7-5,-8 0 4,-5 24-2,1 12-4,13 6-1,10 1-3,10-1-5,3-2-2,28-3 7,6-6 9,-3-4 1,-9-5 1,-10-3-2,-15 3 2,0 7-1,-14 8 1,-18 2 1,-9 1-1,1-8-4,12-13-76,12-12-62,11-7-112,5-19-74</inkml:trace>
  <inkml:trace contextRef="#ctx0" brushRef="#br0" timeOffset="623761.2982">1687 7054 604,'0'0'184,"0"0"-57,0 0-56,0 0-67,0 0 3,0 0 4,-36 117 8,24-77-6,6-1-6,6-4-6,0-5 1,0-6-2,9-10-9,15-14-11,10 0-5,3-16 9,0-19-15,-4-9-6,-6 1 15,-10-1 15,-3 7 7,-8 9 3,-3 14 16,-3 6 15,0 8 6,0 0-40,0 0 0,-5 24-21,-3 9 21,1 4 5,4 0-4,3-3 1,0-6-1,10-3-1,11-11 0,8-5 0,2-6 10,4-3-3,-2 0-7,-6-23-2,-3-5-6,-4-4 2,-7 2 6,1 4 1,-8 5 4,-2 12 0,-4 4 24,0 5-27,0 0-2,0 24-35,0 9 35,0 3 7,0-4-5,0-8-1,0-6 1,0-11-2,5-4 2,-3-3 0,1 0 19,4-3 5,4-29 19,7-1-37,7-1-5,-2 8-4,0 12 1,-3 10-2,0 4-7,-2 0 0,2 18-2,-7 8 9,1 1-1,-7-4 3,-4-7 0,0-8 2,-1-4-1,-2-4-1,2 0 14,0 0 12,3-16 12,9-8-4,1-7-34,5 6-2,1 9 2,-6 8 3,1 8 2,-1 0-5,-1 0 0,-1 17 4,-2 6-4,-4 3 1,-5 2-1,-2 2-5,0-2-59,2-4-98,7-12-120,9-12-87</inkml:trace>
  <inkml:trace contextRef="#ctx0" brushRef="#br0" timeOffset="624256.014">2866 7224 797,'0'0'95,"0"0"-80,0 0 25,-56 113-9,37-73-19,9-4-9,6-5-1,4-14-2,0-7 0,0-7 2,8-3-4,15-9 4,4-21 4,-7-10-4,-9-6-2,-9-1-1,-2 1-1,0 9-14,-13 10 14,4 16 1,4 5 1,5 6-2,0 0-38,2 10-146,21 14 172,6 7 14,4 10-1,-4 11 2,-2 10-1,-10 10 19,-11 21 24,-6 15 7,-15 17 0,-22 9 6,-8 3-33,1-14 4,8-12-19,14-17 40,13-18-37,9-16-9,9-22 3,24-24-5,5-14 4,3-23 39,-6-37 18,-6-25-4,-18-13 2,-11-2-31,0-1-8,-20 13-6,-12 16-11,-3 11-3,4 15-12,2 10-45,13 0-100,14 0-297</inkml:trace>
  <inkml:trace contextRef="#ctx0" brushRef="#br0" timeOffset="624705.7537">3711 7229 993,'0'0'36,"0"0"16,0 0 29,0 0-81,0 0-7,-149 74 3,101-17-2,8-6 0,16-9-4,13-10-3,11-10-20,0-9-22,11-9 17,20-4 20,4-11 8,4-19-2,-9-6 12,-5 0 8,-9 8 8,-9 12 29,-6 6 12,-1 10 6,0 0-30,0 8-33,0 33-28,0 23 28,0 22 4,0 10 9,-1 1-1,-15-6-3,-2-15-2,-4-11 19,-3-19 11,-6-16-1,-6-9 6,1-16-19,-6-5-14,-1-8-4,3-26-5,7-13-35,14-7-55,19-4-110,2 3-266</inkml:trace>
  <inkml:trace contextRef="#ctx0" brushRef="#br0" timeOffset="624826.689">3853 7467 1017,'0'0'0,"0"0"-36,0 0-206,0 0-397</inkml:trace>
  <inkml:trace contextRef="#ctx0" brushRef="#br0" timeOffset="625021.3564">4058 7333 1195,'0'0'55,"0"0"-50,0 0 0,0 0-5,0 0 7,36 160 4,-36-89-5,0 3 0,0 2-3,-13 3-3,-8-7-47,-3-6-90,-2-14-163,1-22-143</inkml:trace>
  <inkml:trace contextRef="#ctx0" brushRef="#br0" timeOffset="625233.4238">4110 7513 835,'0'0'113,"0"0"-58,147-84 41,-94 84-55,-4 0-1,-13 15-15,-16 2-19,-16 3 4,-4 2 3,-20 3 23,-24 0-2,-8 0-19,2-7-5,4-8-10,11-6-34,17-4-71,14 0-119,4-16-259</inkml:trace>
  <inkml:trace contextRef="#ctx0" brushRef="#br0" timeOffset="625578.4215">4903 7560 1056,'0'0'25,"0"0"-23,0 0 37,150-3-19,-93-4-20,-8 0 0,-12 2-75,-18 0-148,-19 1-271</inkml:trace>
  <inkml:trace contextRef="#ctx0" brushRef="#br0" timeOffset="625764.2277">4794 7772 1066,'0'0'77,"0"0"-70,0 0 5,149-11 12,-87 2-16,-14 3-7,-17 2-1,-20 2-35,-11 2-100,0-2-113,-11-4-273</inkml:trace>
  <inkml:trace contextRef="#ctx0" brushRef="#br0" timeOffset="627160.3238">5857 7572 629,'0'0'226,"0"0"-175,0 0 56,0 0-24,0 0-29,0 0-23,-11-40-3,-16 40-17,-6 0-5,-10 21-5,-5 13-1,3 7 0,5 1 3,8-4-3,16-4-2,13-6 0,3-2-3,9-8 4,20-5 0,6-12-4,7-1-2,3-4 5,-5-20-8,-2-4 8,-7-8 2,-6-2 0,-5 2 4,-7 6-2,-6 12 6,-4 10 13,-1 8 10,-2 0-9,0 0-21,0 2-1,0 18-11,0 6 10,-2 2 1,2 0 0,0 0 0,0-2 0,13 0-4,7-4-71,9-4-103,0-9-213</inkml:trace>
  <inkml:trace contextRef="#ctx0" brushRef="#br0" timeOffset="627525.4011">6757 7337 1001,'0'0'55,"0"0"40,0 0 17,0 0-84,0 0-10,0 0-12,-168 80-6,92 13 8,-9 25 9,3 22 4,1 20 2,17 25-9,17 5 6,22 1 1,25-7-6,2-22-8,45-19 0,14-16-4,10-22 3,-2-24-2,-8-23-3,-15-26 2,-17-16-2,-11-9 2,-11-5-3,-3-2-13,0 0-26,5-17-25,0-26-64,-4-22-212</inkml:trace>
  <inkml:trace contextRef="#ctx0" brushRef="#br0" timeOffset="628096.0918">6754 7594 392,'0'0'427,"0"0"-392,0 0 51,0 0-46,0 0-35,0 0-1,106-37 2,-70 37 7,0 18 8,-5 6-9,-2 8-8,-4 1 3,-6 1-2,-7 0-2,-5-5-2,-7-2 0,0-5 2,0-4 3,-17-6 2,5-3 2,-5-8 3,6-1 1,5 0 15,2-11 18,4-20 2,0-9-33,19-6-6,15 1-8,3 0-4,3 9 1,-3 4 0,-6 4-50,-4 3-84,-9 4-218,-14-4-323</inkml:trace>
  <inkml:trace contextRef="#ctx0" brushRef="#br0" timeOffset="628592.1656">7255 6918 755,'0'0'84,"0"0"-43,0 0-21,0 0-15,0 0-5,0 0 7,63 84 11,-54-58 18,-3-2-18,-2-4 3,-2-4-6,1-8-6,-3 0 0,0-4-4,0-2-1,0-2 1,4 0 7,-4 0 20,3 0 17,1-11-8,2-16-29,4-7-6,3 0-6,0 2 0,6 1 0,0 4-1,4 3-2,-1 4 1,3 6-1,-4 5 3,2 9-4,0 0 4,-1 0 0,-4 5 2,0 13-1,-6 4-1,-3 6 0,-1 0 1,-6 3-1,-2 1 1,0-1-1,0-1-5,0 2-65,0-2-84,0-1-169,0-3-191</inkml:trace>
  <inkml:trace contextRef="#ctx0" brushRef="#br0" timeOffset="628894.9704">7559 7722 153,'0'0'715,"0"0"-665,0 0 4,0 0-4,0 0-24,0 0-14,124-19-8,-86 7-4,2 4-20,-2-1-145,-2-5-198</inkml:trace>
  <inkml:trace contextRef="#ctx0" brushRef="#br0" timeOffset="629116.101">8236 7386 461,'0'0'613,"0"0"-573,0 0 9,0 0-20,0 0-23,0 0 9,9 79 19,-9-38-21,0-1-11,0-4 1,0-3-3,0 0-52,0-4-131,0-10-212</inkml:trace>
  <inkml:trace contextRef="#ctx0" brushRef="#br0" timeOffset="629536.5917">6729 8261 690,'0'0'161,"0"0"-129,0 0 59,0 0-71,0 0-4,0 0 8,170 22 57,-51-16-27,24-2-12,18 1-8,10 0-2,10-5-8,-5 0-2,0 0-1,-10 0-2,-22-14-7,-23-1-5,-32-6 2,-27 8-2,-24 2-5,-20 3-2,-14 6-9,-4-2-66,-10 4-103,-34 0-272</inkml:trace>
  <inkml:trace contextRef="#ctx0" brushRef="#br0" timeOffset="630083.7868">6385 8833 689,'0'0'119,"0"0"34,0 0-113,0 0-22,0 0-7,0 0 1,148-12 2,-102 28 18,-1 10-7,-5 10-13,-9 2-9,-6 4 1,-12 1-4,-11-5 0,-2-4 3,0-6-3,-15-10 2,-1-6 1,5-10 4,1-2 4,2-9 21,6-25 3,2-8-22,0-3-1,20-3-2,18 4-5,8 1-5,6 7-1,-4 8 1,-5 10-26,-8 12-87,-14 6-211,-7 0-241</inkml:trace>
  <inkml:trace contextRef="#ctx0" brushRef="#br0" timeOffset="630333.9399">7146 9002 961,'0'0'67,"0"0"-50,0 0 23,0 0-12,0 0-18,169 8 0,-109-8-10,-4 0-8,-5-11-112,-3-5-205,-8-3-85</inkml:trace>
  <inkml:trace contextRef="#ctx0" brushRef="#br0" timeOffset="630603.3727">7815 8781 24,'0'0'830,"0"0"-755,0 0-29,0 0 9,0 0-28,0 0 19,0 54 1,0-15 0,0-2 2,-5 3-10,-5-1-10,1-5-12,-1-5-1,4-2-9,-2-8-7,2-3 1,2-5-1,1-6-1,0 0-21,3-3-31,-1-2-43,-1 0-50,-6 0-197,2-23-222</inkml:trace>
  <inkml:trace contextRef="#ctx0" brushRef="#br0" timeOffset="632272.7564">8795 7579 327,'0'0'166,"0"0"7,0 0-39,0 0-42,0 0-24,0 0-36,0 0-5,23-12-3,-7 24 17,8 5 2,7 2 4,5 6-13,4 3-3,4 7-6,-3 4-5,-6 5-8,-6 10 1,-7 9-4,-8 3 1,-10 8-5,-4 7 1,0 12-3,-24 5 3,-14 1 1,-12-2 0,2-5-2,-8-10 0,2-9 4,3-8 7,2-9 9,6-12 4,8-10-10,3-6-8,13-11 1,3-4-3,5-4-6,4-4 0,3 0-1,1-3-2,3 0 0,0-1-13,0-1-39,0 2-32,0 0-24,0-2-80,0-4-109,0-25-195</inkml:trace>
  <inkml:trace contextRef="#ctx0" brushRef="#br0" timeOffset="677653.2604">3963 11209 995,'0'0'93,"0"0"-66,0 0 11,0 0 16,0 0-50,0 0 12,0 0-8,151 0-1,-93 0-7,-4-2 0,-6-2-42,-9 2-94,-20 2-147,-19 0-174</inkml:trace>
  <inkml:trace contextRef="#ctx0" brushRef="#br0" timeOffset="677815.8959">3913 11529 933,'0'0'102,"0"0"-50,0 0 5,0 0-40,0 0-12,0 0 4,159 5 8,-92-5-17,-3 0-31,-3-11-150,-8-2-218</inkml:trace>
  <inkml:trace contextRef="#ctx0" brushRef="#br0" timeOffset="679406.2461">9565 7971 456,'0'0'72,"0"0"60,0 0-39,0 0-16,0 0 2,0 0-14,11-35-18,9 31-3,4 4-12,7 0-11,5 0-5,0 13 3,2 4-5,-7 6 0,-4 0-5,-5 6-4,-7 0-5,-6 2 2,-9 1-2,0-2 0,-4-2 2,-20-1 2,-1-10-4,2-5 1,8-8 1,4-4 0,9 0 5,2-26 2,0-12-4,22-4 0,14-4-1,8 4-3,5 4 1,-7 9-1,-3 8-1,-15 5-1,-6 7-26,-5 4-71,-2 2-125,-1-1-177</inkml:trace>
  <inkml:trace contextRef="#ctx0" brushRef="#br0" timeOffset="679744.2186">10176 7897 450,'0'0'108,"0"0"-56,0 0 78,0 0-39,0 0-3,134 52-40,-88-44-19,-1 0 3,2-2-13,-5-3-2,-9 0-9,-11 1-4,-9-2-1,-3 0-3,-8 2 0,-2 4-1,0 3-3,0 8 4,-20 3 13,-14 4-5,-1 0 4,-1-3-2,-2-2 2,4-1-4,3 0-5,7 0-3,6-4-2,12-2-37,6-2-86,6-12-128,30 0-102</inkml:trace>
  <inkml:trace contextRef="#ctx0" brushRef="#br0" timeOffset="679946.6626">10936 7870 922,'0'0'92,"0"0"32,0 0-88,0 0 10,0 0 20,-19 127-30,5-81-18,-1 0-11,7 1-7,3-4-3,5-3-6,0-7-44,0-8-58,7-11-136,8-12-177</inkml:trace>
  <inkml:trace contextRef="#ctx0" brushRef="#br0" timeOffset="681132.3577">5389 11059 228,'0'0'83,"0"0"87,0 0-23,0 0-29,0 0 14,0 0-26,0 0-7,83-84-6,-95 77-45,-7 6-37,-15 1-2,0 0 1,-6 14-7,5 9-2,4 5 1,8 1-2,8 0 1,9 0-2,6-1 1,0-7-4,2-2 3,19-9-9,4-7 1,2-3 0,8-3 3,1-21 6,0-6 1,0-3 1,-9 4 2,-10 3-1,-5 10 3,-8 6 18,-4 6 13,0 4-3,0 0-22,0 0-12,0 0-6,0 0-3,0 10 2,1 12 7,11 6 0,6 2-2,4-2-45,5 0-32,2-5-110,0-3-139,-2-11-117</inkml:trace>
  <inkml:trace contextRef="#ctx0" brushRef="#br0" timeOffset="681386.6449">6245 10839 884,'0'0'68,"0"0"115,0 0-99,0 0-26,0 0-45,0 0-5,-135 47-3,76 6 5,6 7 7,15 0 4,13 0-11,19-2-10,6-4 0,2 0-1,27-4-20,13-4-37,5-5-46,0-12-168,-4-15-197</inkml:trace>
  <inkml:trace contextRef="#ctx0" brushRef="#br0" timeOffset="681643.5354">6423 11011 760,'0'0'300,"0"0"-207,0 0-34,0 0-24,0 0-29,0 0-5,0 38-1,0 6 19,-6 5-3,0 0-13,0-1-1,2-2-2,4-3-21,0-6-57,0-1-97,0-11-159,0-14-84</inkml:trace>
  <inkml:trace contextRef="#ctx0" brushRef="#br0" timeOffset="681807.853">6633 11296 975,'0'0'67,"0"0"-48,0 0-12,172-53-7,-103 43 0,-7 3-133,-14 2-227</inkml:trace>
  <inkml:trace contextRef="#ctx0" brushRef="#br0" timeOffset="682091.7555">7137 11113 839,'0'0'78,"0"0"-17,0 0-58,0 0 5,115 35 0,-80-1 3,-9 5 5,-8 0 4,-12-2-8,-6-4 5,0-5-5,-18-10 0,1-6 16,4-7 8,5-2-8,4-3 5,4 0 13,0-10-7,0-18-33,18-11-6,20-8 0,9-8-18,8-1-42,-1 5-71,-7-2-129,-11 4-259</inkml:trace>
  <inkml:trace contextRef="#ctx0" brushRef="#br0" timeOffset="682414.2615">7649 10754 426,'0'0'465,"0"0"-454,0 0-4,0 0 35,16 124 5,-5-85-6,1-6-10,-8-7 1,0-8-15,-1-8-13,-3-6 2,1-4-2,2 0 6,-1 0 10,8-14 22,7-18-23,5-5-15,5 0-3,0 9-1,-7 10 0,-2 10 2,-5 6-1,-1 2-1,-2 2-1,-1 22 1,-2 6 0,-7 4 4,0 4-2,0-1-2,0-4-69,-2-6-117,-2-13-194</inkml:trace>
  <inkml:trace contextRef="#ctx0" brushRef="#br0" timeOffset="682626.0437">8218 10738 1001,'0'0'69,"0"0"-24,0 0-11,155 36 37,-105 8-34,-8 10-10,-15 4-15,-21 2-3,-6-1-9,-17 2-1,-23-3-14,-11 0-86,-6-5-108,-3-2-200,1-12-52</inkml:trace>
  <inkml:trace contextRef="#ctx0" brushRef="#br0" timeOffset="683014.0931">6127 11748 624,'0'0'61,"0"0"133,0 0-75,0 0-119,0 0 7,0 0 45,194 41 13,-52-28-18,35-3-1,20-5-6,29-3-8,10-2-6,1 0-9,-12 0-9,-35-7-6,-34-7 1,-49 3 0,-45-1-3,-35 2-6,-27 6-39,-10 4-68,-50 0-199,-26 0-309</inkml:trace>
  <inkml:trace contextRef="#ctx0" brushRef="#br0" timeOffset="683263.6508">6268 12087 1089,'0'0'11,"0"0"59,0 0-67,0 0 8,-5 114 13,5-71 0,0-1-8,0 0-11,-2 1-3,-4-2-2,0 2-26,2-4-98,0-4-157,2-14-260</inkml:trace>
  <inkml:trace contextRef="#ctx0" brushRef="#br0" timeOffset="683414.9238">6635 12462 1168,'0'0'2,"0"0"5,134-33-7,-83 28-16,-8 2-247,-17-4-320</inkml:trace>
  <inkml:trace contextRef="#ctx0" brushRef="#br0" timeOffset="683665.6982">7026 12305 960,'0'0'6,"0"0"15,0 0 17,147 63 30,-102-21-38,-11 5-11,-20-1-13,-14-8-1,0-6 2,-24-12 5,-3-6 14,0-11 19,7-3-13,4 0 10,10-14 2,6-20-10,0-7-26,11-5-4,22-5-4,16-1-1,11 2-36,7-6-62,2-4-182</inkml:trace>
  <inkml:trace contextRef="#ctx0" brushRef="#br0" timeOffset="684036.691">8704 11983 1084,'0'0'12,"0"0"-12,0 0 8,-5 106-5,-7-66 4,-5-1-7,-3-6-69,1-4-125,0-15-164</inkml:trace>
  <inkml:trace contextRef="#ctx0" brushRef="#br0" timeOffset="684440.0956">8998 11419 768,'0'0'59,"0"0"55,0 0-37,143-1-38,-101 29 3,-9 11-19,-10 5-10,-12 5-9,-9 1-3,-2-6 3,-4-6-3,-21-13 4,-4-9-4,0-13 9,7-3-6,4 0 5,12-15-1,6-19-1,2-17 7,33-2-12,11-2-2,0 6-1,3 10-19,-7 8-28,-8 9-99,-8 9-262</inkml:trace>
  <inkml:trace contextRef="#ctx0" brushRef="#br0" timeOffset="684769.5438">9872 11314 778,'0'0'108,"0"0"-81,0 0 51,0 0-49,-149 74-7,102-52-8,-1-2-12,11-2 0,8-6 3,14-1 8,6-6 6,9 1 3,0 4-11,0 6 4,10 10 4,22 6-1,6 0-11,5 5-4,3-8-3,3-3 0,-2-6-109,-2-12-121,-4-8-242</inkml:trace>
  <inkml:trace contextRef="#ctx0" brushRef="#br0" timeOffset="684943.2165">10164 11325 777,'0'0'388,"0"0"-284,0 0-23,0 0-75,0 0-2,0 0 7,26 157-8,-16-91-3,-5 0-1,-5 2-41,-6-3-69,-31-11-127,-10-8-236</inkml:trace>
  <inkml:trace contextRef="#ctx0" brushRef="#br0" timeOffset="721016.1585">20944 4296 851,'0'0'2,"0"0"-2,145-105 57,-73 60-50,-3 2 6,-13-3 8,-18 3-14,-12 3-1,-15 0 2,-9 4 0,-2 8 17,0 6-2,-9 8-8,-7 5 10,-1 6-17,-1 3 0,3 0-8,-3 18-1,0 16 1,-1 10 0,7 5 2,0 7 7,4 4-2,3-1 1,-1 2-6,-4-1 1,2-6 4,-1-4-6,-5-8-1,6-10 6,0-14-6,7-7 0,1-11 3,0 0 1,4-9 18,27-25 1,11-10-20,10-2-3,0 5 1,-13 16-1,-3 13 0,-11 8 0,-8 4-2,-5 2-7,-6 20 2,-4 4 1,-2 4 3,0 0 1,0-4 0,0-1 0,0-9-7,0-7-3,11-4 9,14-5-3,3 0 6,10-23 1,3-7 2,-5-2-2,-3 1 0,-6 0 1,-12 7 0,-5 10 0,-6 8-2,-4 4 11,0 2-11,0 0-8,0 8-2,-16 15 4,1 4 6,1 4 0,12-6 0,2 1 0,0-6-1,20-1 1,7-5 0,4-9 1,7-5 0,-1 0-1,2-5 8,-8-20-6,-2-5-2,-7-7 0,-1-6 0,1 3 0,-4 7-6,-3 10 3,-4 11 3,-7 9-1,-2 3-2,-2 0-24,3 23 3,-3 9 16,0 2 8,3 2 0,3-6 0,7-4-1,10-7 2,6-12-1,6-2 1,12-5 1,2-3 2,0-17 0,-7-4-1,-15 4-1,-11 5 4,-9 6-1,-7 5 20,0 4-16,0 6-9,-11 22-1,-7 9 1,8-4 4,10-5 0,0-6-4,34-10 11,22-7 15,17-5-7,5 0-4,-4-21-13,-16-3-2,-14 1-43,-15 1-119,-17 3-176</inkml:trace>
  <inkml:trace contextRef="#ctx0" brushRef="#br0" timeOffset="721435.6487">21321 5175 879,'0'0'74,"0"0"-70,0 0 144,0 0-122,0 0-26,-149 10 0,118 26 0,6-1-2,12-12 2,11-4 0,2-10-4,2-4-2,27-5 6,9 0 2,1-19 6,-3 0-5,-9 4 4,-13 8-3,-8 2 11,-6 5 4,0 0-2,2 0-15,5 9-2,1 9 4,6-3-1,1 1-3,8 1 0,4-10-54,4-7-196,0 0-306</inkml:trace>
  <inkml:trace contextRef="#ctx0" brushRef="#br0" timeOffset="721596.3962">21709 5221 214,'0'0'858,"0"0"-817,150-82-32,-66 62 2,1 8-11,-9 9-35,-14 3-228,-24 0-178</inkml:trace>
  <inkml:trace contextRef="#ctx0" brushRef="#br0" timeOffset="721745.0994">21776 5354 918,'0'0'68,"0"0"-68,0 0 0,0 0 4,180 6-4,-73-6-80,-3-16-214,-7-16-259</inkml:trace>
  <inkml:trace contextRef="#ctx0" brushRef="#br0" timeOffset="721909.1388">22625 4999 1172,'0'0'38,"0"0"48,0 0-23,0 0-53,0 0 2,-43 128 15,30-66-20,0 3-7,-3-3 0,-4 0-25,-9 2-67,-7-10-108,3-13-377</inkml:trace>
  <inkml:trace contextRef="#ctx0" brushRef="#br0" timeOffset="722590.1587">20578 6120 627,'0'0'177,"0"0"-169,0 0 53,125 20-10,-97 14-13,-9 6-10,-8 7-17,-11-1 0,0-4-5,-4-10 0,-16-6-3,-2-15 9,4-6 8,5-5 20,0 0 14,10-27 3,3-6-31,0-8-15,23 1-6,21 7-5,11 1-2,5 11-16,2 5-44,-2 10-69,-3 3-136,-10 3-108</inkml:trace>
  <inkml:trace contextRef="#ctx0" brushRef="#br0" timeOffset="722749.761">21216 6307 1027,'0'0'25,"0"0"-25,0 0 0,178-46-14,-104 46-41,-5 0-209,-11 0-129</inkml:trace>
  <inkml:trace contextRef="#ctx0" brushRef="#br0" timeOffset="722905.1274">21259 6461 909,'0'0'32,"0"0"-5,0 0 3,0 0-30,140-14-13,-39 2-128,3-7-109,-6-5-247</inkml:trace>
  <inkml:trace contextRef="#ctx0" brushRef="#br0" timeOffset="723095.1261">22255 6090 219,'0'0'875,"0"0"-866,0 0 98,0 0-65,0 0-34,0 0-3,-8 26 9,2 6-9,4 0-5,2 4 0,0 0-3,0 3-71,0-2-75,0-5-161,0-3-108</inkml:trace>
  <inkml:trace contextRef="#ctx0" brushRef="#br0" timeOffset="723325.155">21974 6633 838,'0'0'139,"0"0"-139,0 0 83,0 0-30,167-24-1,-67 12-6,6-2-22,-6 2-3,-9 2-6,-12 2-3,-24 4-12,-15 1 0,-18 3-31,-10 0-65,-10 0-142,-2 0-177</inkml:trace>
  <inkml:trace contextRef="#ctx0" brushRef="#br0" timeOffset="723738.1086">22436 6916 842,'0'0'138,"0"0"-109,0 0 27,0 0-9,142-34-34,-119 35-7,-16 22-6,-7-1-2,-1 3-2,-34-2 4,-10-5-4,0-4-1,10-4 5,10-8 0,11 0 0,13-2 1,1 0 2,0 0-3,26 0-5,15 2 5,3 5 0,1 4 3,-10 7-2,-10 2 7,-14 6-1,-11 0 5,-2 5 10,-38-2 21,-16 0 12,-18-3-22,-4-6 2,-2-8-10,7-2-7,8-8-11,11-2-7,17 0-6,14-2-60,23-20-124,0-10-429</inkml:trace>
  <inkml:trace contextRef="#ctx0" brushRef="#br0" timeOffset="724504.1761">21103 7768 579,'0'0'107,"0"0"-103,0 0 54,0 0-23,0 0 25,121 30-15,-75-6-1,-9 8-10,-8 6-13,-11 2-16,-15 2-1,-3-3 5,-3-7 6,-19-4 6,-1-11 7,6-6 7,3-11 12,3 0 1,9-8-3,2-21-7,0-10-28,29-3-10,10 2 0,16 4-1,1 7 0,2 7-14,-2 8-72,-6 4-96,0 2-264</inkml:trace>
  <inkml:trace contextRef="#ctx0" brushRef="#br0" timeOffset="724804.1788">22212 7863 547,'0'0'540,"0"0"-506,0 0-34,0 0 35,-131 23-19,86-2 14,-1 3-18,1-1-6,1-3-4,4 0 4,7-3-1,4-5-1,12-3 4,11 2-7,6 3-1,0 4 1,23 6 3,14 1 1,14-4-4,7-1 0,7-3-1,2-8-2,2-3-45,0-6-60,-3 0-152,-5-10-241</inkml:trace>
  <inkml:trace contextRef="#ctx0" brushRef="#br0" timeOffset="724960.0681">22643 7983 1101,'0'0'104,"0"0"-94,0 0 54,0 0-47,0 0 5,0 0-2,-26 102-14,23-63-6,0 5-7,3-1-59,-3 3-122,3-5-263</inkml:trace>
  <inkml:trace contextRef="#ctx0" brushRef="#br0" timeOffset="725117.2416">22944 8446 1021,'0'0'59,"0"0"-35,0 0 48,0 0-17,0 0-41,0 0-12,-4 0-2,-12 0-132,-9-6-286</inkml:trace>
  <inkml:trace contextRef="#ctx0" brushRef="#br0" timeOffset="727376.1308">8951 10268 646,'0'0'9,"0"0"-4,0 0 104,0 0-70,-118-60 24,90 55 3,-4-2-34,-7 4 6,2-4 6,-7-6-6,-5-1 5,-5-7-4,-8 1-11,-5-2 2,-2 0-3,-5 5-4,1 6-5,-3 1-4,-2 5 3,0-4-2,0 1-2,6 0 0,3-1-3,9 4 0,6-2 3,3 4-7,7 1-1,-3 2-1,2 0-3,2-2 2,-3 2 0,0-2-1,-3 0 2,-5-2 0,5-1-4,-2 0 0,3 1-1,-1-1 1,1 4 0,-2 1 0,2 0 0,-7 0 0,2 0 0,-5 0 0,3 6 1,2 0-1,3 2 0,4 0 1,1 4-2,5 2 1,-2 2 0,2 2 0,2 1 0,-2 4 0,-1 1 1,-1 3-1,-1 2 0,-1 4 1,0-2 2,3 3-4,1-1 1,2 1 0,2 1 0,-2 4-1,5 3 1,2 0 0,2-3 0,4 0-2,0-1 2,1 3 0,0 3 2,2 2-2,-1-2 0,4 0 0,-4 1-3,-2-2 6,6 4-3,-7 4 0,2 4 0,2-1 0,-5 1 0,-1 3-1,5 0 1,1-3-1,4 6-1,5-1 2,2 0-2,6 0 0,2 0 2,3 3 0,0 1-3,0 2 3,0-1 0,5 1 0,7-5-1,0-3 1,0-1-1,1-6 0,3 2 1,-3-4 0,3 2-1,-3-3 1,0-4 0,3 3 0,-2-1 0,6-2-1,0 0 1,2-2-1,0-1 1,1 2 0,1-2 0,0 0-1,2-1-2,6 0 3,5 3 1,5 1-1,7 0-5,6-2 3,-1-2 0,-1-4-2,-1-4 3,-8-4-2,3-3-1,0-3 4,0-3-2,1-2-1,4-3 1,4-2-2,0-2 1,2 3 3,2-6-3,2-2 3,1 2 0,1 0 0,3 4 0,3-3 1,7-2 0,-2-6 1,6 0-3,-3 0 1,-4-14-2,-3-6 2,-6-2-1,0 0-2,-1-9 1,1 1 1,3-6 1,1-6 1,-1-2-1,-6-2 1,-4-1-2,-5 1 1,1 3 0,-6-6 0,0-1 0,-3-8 0,-5-6 0,-5-10 2,-3-6-2,1-2 2,-9-3-2,-6 5 1,0 6 0,2 2-1,-2 3 1,6-1 0,-1-1 0,0-7 0,5-3-1,-3 3 1,2 3 1,-3 7 2,2 8-3,1 4-1,-4 6 3,-3 6-3,-9 4 0,-5 4 0,-3-1 0,-3-1-1,0-4-25,-3-9-48,-9-10-82,-5-12-294</inkml:trace>
  <inkml:trace contextRef="#ctx0" brushRef="#br0" timeOffset="728369.7599">12373 5046 509,'0'0'104,"0"0"143,0 0-115,0 0-43,0 0-38,0 0-28,0 0-14,0 55 26,0-13 16,-9 2-28,3 0-11,1 0-9,0-2-2,5-1-1,0-4-21,0-6-69,0-4-107,5-13-153,6-9-181</inkml:trace>
  <inkml:trace contextRef="#ctx0" brushRef="#br0" timeOffset="728518.6755">12703 5225 992,'0'0'18,"0"0"42,0 0 10,0 0-63,0 0-7,0 0-121,0-43-302</inkml:trace>
  <inkml:trace contextRef="#ctx0" brushRef="#br0" timeOffset="728932.8184">13785 4877 736,'0'0'70,"0"0"77,0 0-42,-143-12-20,87 43-32,-2 15-14,0 12-11,7 15 1,8 4-8,12 11-11,8-6 0,15-7-7,8-10-2,0-17-2,11-6-5,13-11-45,3-8-82,2-12-165,-2-11-222</inkml:trace>
  <inkml:trace contextRef="#ctx0" brushRef="#br0" timeOffset="729209.1525">13762 5092 740,'0'0'99,"0"0"-40,0 0 41,0 0-41,0 0-55,0 0 2,11 81 34,-11-29 15,0 5-22,0-7-16,0-4-9,0-6-2,0-5-6,0-6 0,0-7-39,0-8-83,0-7-101,1-7-73,10 0-195</inkml:trace>
  <inkml:trace contextRef="#ctx0" brushRef="#br0" timeOffset="729479.4072">13996 5392 781,'0'0'12,"0"0"83,0 0-36,139-14 51,-78 10-47,4 0-25,-7 0 8,-11 1-10,-13 0-21,-19 1-12,-11 0-1,-4 2-2,0 0-44,0 0-96,-11-7-302</inkml:trace>
  <inkml:trace contextRef="#ctx0" brushRef="#br0" timeOffset="730350.098">15166 4995 526,'0'0'29,"0"0"19,0 0 114,0 0-108,0 0 4,0 0-23,0-16-21,0 28-2,0 10 69,2 6-4,1 0-25,-3 7-11,0 2-21,0 1-14,0 4-5,0-4-1,0-6-31,6-3-87,4-13-130,3-8-168</inkml:trace>
  <inkml:trace contextRef="#ctx0" brushRef="#br0" timeOffset="730567.2144">15436 5104 261,'0'0'655,"0"0"-647,0 0 92,0 0-71,-49 104 44,27-55-27,4 4-28,-3-5-2,5-4-10,3-4-5,3-3-1,3-2-15,5-7-78,2-4-115,0-7-231</inkml:trace>
  <inkml:trace contextRef="#ctx0" brushRef="#br0" timeOffset="730964.1092">15598 5329 896,'0'0'13,"0"0"48,0 0-16,121-9-40,-108 37-4,-13 4 4,0 2-5,-24-2 3,-12-4 0,-5-6-1,1-4 3,10-7-3,5-2-2,12-5 0,7-1 3,6-3-3,0 0-3,0 0-4,6 0 3,21 0 4,9 0 3,-1 1-1,0 7 2,-8 2 1,-8 1 5,-13 2 8,-6 3 7,-2 6 6,-34 5 26,-9 1-31,-9-1-17,-2 0-9,-3-8-7,1-4-50,3-10-56,1-5-94,4 0-55,6-27-131</inkml:trace>
  <inkml:trace contextRef="#ctx0" brushRef="#br0" timeOffset="731228.201">14863 4925 953,'0'0'21,"0"0"57,-52 106-16,23-22 23,0 12-24,6 7-14,7-3-16,9-10-15,7-6-7,0-6-8,18-11-1,18-9-1,6-10-31,12-16-56,4-14-114,-2-16-216</inkml:trace>
  <inkml:trace contextRef="#ctx0" brushRef="#br0" timeOffset="731506.8456">15824 4975 878,'0'0'192,"0"0"-179,152 13 5,-100 50 15,-11 24 17,-18 13-24,-19 10-7,-4-5 6,-14-10-12,-17-11-3,-4-16-1,-3-11 0,2-11 6,-2-12-8,4-10-4,5-8-3,6-7-16,2-9-71,7 0-78,3-12-220</inkml:trace>
  <inkml:trace contextRef="#ctx0" brushRef="#br0" timeOffset="734192.1947">15966 4601 592,'0'0'14,"0"0"148,0 0-105,0 0-44,0 0-3,0 0 36,0 0-7,43 91 0,-43-61-6,0-6-9,0-4-5,0-4-3,0-10-9,0-3 0,0-3-5,0 0 3,2 0 13,5-23 7,3-11-18,7-4-7,3-4 2,-2 6-2,6 5 0,-4 8-1,0 9 0,2 6 0,-1 5 1,3 3 0,-4 0-1,0 13 0,-7 9 1,-1 4-1,-8 2 0,-3-2 1,-1-4 1,0 2-1,0-2 0,0-1-19,-1 0-79,1-3-99,0-8-41,0-7-124</inkml:trace>
  <inkml:trace contextRef="#ctx0" brushRef="#br0" timeOffset="734417.1302">16570 4566 581,'0'0'98,"0"0"-89,0 0 30,0 0 46,0 0-16,6 116-22,-6-84-23,0-3-9,0-2-14,0-5 2,0-2-3,2-4-24,-2-2-98,0-6-72,0-2-110</inkml:trace>
  <inkml:trace contextRef="#ctx0" brushRef="#br0" timeOffset="734580.9472">16499 4720 762,'0'0'19,"0"0"26,0 0 18,0 0-63,179-44-8,-106 36-136,-5-1-123</inkml:trace>
  <inkml:trace contextRef="#ctx0" brushRef="#br0" timeOffset="734777.1169">17039 4572 936,'0'0'43,"0"0"48,0 0-16,0 0-52,0 0 11,-49 106-14,49-76-15,0 0-2,0 0-3,0 0-34,0-4-61,0-1-69,-7-9-167,-4-9-241</inkml:trace>
  <inkml:trace contextRef="#ctx0" brushRef="#br0" timeOffset="739436.1293">16595 5101 694,'0'0'66,"0"0"-54,0 0 147,0 0-104,0 0-54,0 0-1,0 0 20,78 110 10,-58-57 15,-8-3 3,-12 2 4,0 0-13,-23-3-7,-10 0-11,-11-1-6,-4-2-6,-5-3-6,4-4-3,6-2-5,14-3-71,16-10-120,8-10-235</inkml:trace>
  <inkml:trace contextRef="#ctx0" brushRef="#br0" timeOffset="742361.1417">13372 6186 29,'0'0'119,"0"0"-86,0 0 80,0 0-24,0 0 29,0 0-8,-50-12-36,50 9 5,-2 3 0,2 0-20,0 0-22,-2 0-8,2 0-5,0-3-4,0 3-4,0 0-5,0 0 1,23 3 13,14 10 22,18 1 0,15 2-20,17-1-3,21-4-4,12-1-3,13-6-7,17 0 1,10-1-3,14-3-2,13 0 2,8 3-6,-4-1 0,-4-2-1,-8 4 2,-17-2 2,-10 1 1,-18-3 3,-9 0 5,-11 0 4,-12 0 1,-11-7 1,-12 0 3,-20 4-10,-20-3-3,-18 4-5,-11 2-5,-10 0 0,0 0-17,0 0-42,0 0-46,-21 0-114,-18 4-260</inkml:trace>
  <inkml:trace contextRef="#ctx0" brushRef="#br0" timeOffset="742856.8899">13820 6677 243,'0'0'101,"0"0"53,0 0 56,0 0-72,0 0-31,0 0-43,-16 8-42,5 35-4,-3 8 65,1-1-27,5-7-24,0-1-16,2-3-9,2-6-4,-2 1-3,5-2-2,1-4-55,0-5-114,0-11-182,0-10-207</inkml:trace>
  <inkml:trace contextRef="#ctx0" brushRef="#br0" timeOffset="743106.069">14105 6967 870,'0'0'61,"0"0"-15,0 0 29,114-11-57,-67 8 1,2 3-15,-2 0-4,-3 0-65,-6 0-165,-3-12-164</inkml:trace>
  <inkml:trace contextRef="#ctx0" brushRef="#br0" timeOffset="743329.9686">14765 6735 950,'0'0'14,"0"0"4,0 0-4,0 0-5,0 0 32,2 123-19,-2-86-15,0-5-4,0-1-3,0-3-2,0-6-68,0-5-120,3-10-92,13-7-130</inkml:trace>
  <inkml:trace contextRef="#ctx0" brushRef="#br0" timeOffset="743601.7868">15158 6766 884,'0'0'87,"0"0"-74,0 0 49,0 0-30,-75 134 21,56-84 0,-3 0-18,3-2-8,-2-1-1,-2-3 1,3-1-15,0-4-6,2-4-4,2-9-1,5 0-1,0-1-22,7-5-42,4-4-52,0-4-96,0-10-112,0-2-86</inkml:trace>
  <inkml:trace contextRef="#ctx0" brushRef="#br0" timeOffset="744041.9626">15272 7103 921,'0'0'56,"0"0"-54,112-44 77,-73 44-52,-12 0-9,-10 13-15,-13 11 0,-4 7-3,-2-4 3,-27 4 0,-6-5 1,-1-6 3,5-6-1,7-6 8,11-5-3,5-2-2,5-1 0,3 0-1,0 1-7,0 2-1,13 3 0,13 0 1,8 3 4,-3 2-2,-5 1 2,-8 2 0,-9 2 2,-9 3-5,0 6 15,-27 2 14,-21 2 12,-14-3-7,-3-4-9,-7-2 3,5-6-9,7-2 1,6-3-10,11-4-6,11 2-6,7-5 0,12 2-15,6-3-51,7 2-43,0-2-149,0-1-297</inkml:trace>
  <inkml:trace contextRef="#ctx0" brushRef="#br0" timeOffset="745601.1117">14954 8793 228,'0'0'461,"0"0"-331,0 0 66,0 0-91,0 0-64,0 0-9,-89-20-17,32 20-6,-3 0 1,-6 0-2,-2 0 3,-1 0 7,-1 0-1,10 8 2,7 2-10,10 6-1,8 8-2,3 12 0,6 16-5,1 14-1,8 17 7,0 17 8,5 14 5,0 18 5,-1 13-2,4 13-7,2 11 2,0 1-5,7 7-1,-6-3-3,-1-3-2,-4-5 0,-7-8-4,2-21-2,-1-23 0,3-21 0,3-21-1,5-22 1,1-14 0,5-13 0,0-11-1,11-3 0,20-7 2,11-2 3,6 0-4,3-2-1,-2-7-4,-2 2-49,-1-2-51,8 0-67,0-12-384</inkml:trace>
  <inkml:trace contextRef="#ctx0" brushRef="#br0" timeOffset="746660.5905">15398 8937 454,'0'0'171,"0"0"-25,0 0-31,0 0-77,0 0-15,0 0 45,0 0 17,0 131-28,0-89-7,0 0-13,0 0-12,0-4-3,0-4-13,-4-4 0,-3-2-8,0-4 0,3-4-1,4-3-33,0-3-53,2-11-77,18-3-122,2 0-90</inkml:trace>
  <inkml:trace contextRef="#ctx0" brushRef="#br0" timeOffset="746895.8623">15744 9286 877,'0'0'90,"0"0"-88,0 0 71,0 0-33,0 0 4,155 0-23,-99-4-16,-2-2-1,-5 0-4,-4-3-70,-6 0-176,-5-1-242</inkml:trace>
  <inkml:trace contextRef="#ctx0" brushRef="#br0" timeOffset="747501.4309">16892 8992 448,'0'0'133,"0"0"-13,0 0 81,0 0-111,0 0-54,0 0-21,0-13-12,0 40 3,0 5 27,0 5 5,0 2-12,0-1-10,0-1-10,0-4-3,0 1-3,0-2-49,0-4-101,0-5-124,0-8-159</inkml:trace>
  <inkml:trace contextRef="#ctx0" brushRef="#br0" timeOffset="747915.0477">16625 9595 547,'0'0'199,"0"0"-183,0 0 123,0 0-90,0 0-36,0 0 22,57 6 15,-5-6-17,10 0 4,7 0-9,7 0-2,2 0 4,-2-2-3,-4-8-4,-9-1-8,-13 4-2,-17 2-8,-16 3-5,-7-1 2,-8 1 0,-2 2-2,0 0-15,0 0-45,0 0-59,0 0-52,-20 10-114,-5 2-20</inkml:trace>
  <inkml:trace contextRef="#ctx0" brushRef="#br0" timeOffset="748520.059">16842 9960 596,'0'0'85,"0"0"-29,0 0 44,0 0-44,0 0-8,127-19-11,-92 19 7,-10 17-7,-4 5-14,-9 6-3,-12 7-7,0 0-5,-25 4 1,-8-9-5,-8-4 2,3-10-2,3-7 3,3 0-2,12-9 4,11 1 2,6-1 3,3 0-3,0 0-8,0 0-3,3 0 1,18 0 2,7 0 0,8 0 1,0 4-1,-3 10-3,-4 9 6,-8 3-5,-11 1 11,-10 8-9,0-3 8,-8 0 2,-21-1 1,-12-2-4,-3-2 12,-3-10-16,-2 0 1,2-5-5,5-7-2,6-2 0,9-3-11,9 0-60,14-8-113,4-19-263</inkml:trace>
  <inkml:trace contextRef="#ctx0" brushRef="#br0" timeOffset="749982.2884">17280 9837 129,'0'0'21,"0"0"91,0 0-19,0 0 13,0 0 25,0 0-16,6-22-2,-6 21-8,0 1-33,2 0-8,-2 0-12,0 0-31,5 0-15,3 5-1,4 13 7,1 3 1,-1-3-5,-6 4-3,-3-1 3,-3 1-3,0-1 5,0-5-3,0-2 0,0-7-3,0-2-2,0-3-2,0-2 2,0 0-1,0 0 3,0 0 4,0-18-4,1-8-3,6 3-1,2-2 0,3 3 0,-2 2 0,3 6 0,3 2-2,0 6 2,-3-1 0,-2 6-1,-1 1 1,-2 0 0,1 0-2,1 0 2,-4 0-1,1 10-1,-1 4 2,2-1 0,-4 6 2,0 0 0,0 1 1,1-3 3,-3-5-2,0-3-1,-2 0 3,2-5-1,-2 0-3,2-1-1,-2 2 1,0-1-2,0-1 0,0-3 0,0 0 0,0 0 0,0 0 0,0 0-1,0 0-1,0 0 0,0 0-2,0 0 0,0 0-3,0 0-16,0 0-36,0 0-57,0 0-95,0-3-169</inkml:trace>
  <inkml:trace contextRef="#ctx0" brushRef="#br0" timeOffset="750299.0235">17716 9765 85,'0'0'670,"0"0"-648,0 0 71,0 0-54,0 0 26,0 0-17,52 79-15,-46-49 0,-3-2-2,-1 0-13,-2-2 2,0-4-10,0-3-4,0 0-5,0-4-1,0-3-16,0 2-73,0-2-106,0 1-69,0-5-105</inkml:trace>
  <inkml:trace contextRef="#ctx0" brushRef="#br0" timeOffset="750478.1311">17710 9951 685,'0'0'54,"0"0"-13,0 0 4,0 0-34,0 0-11,135-51 2,-100 43-2,-2-1-40,-7 2-85,-6 0-139</inkml:trace>
  <inkml:trace contextRef="#ctx0" brushRef="#br0" timeOffset="750703.1731">18167 9745 1057,'0'0'86,"0"0"-37,0 0 31,0 0-65,0 0 13,0 0 7,25 101-25,-17-69 2,-1 2 0,-3-2-10,-4-4 1,0-3-3,0-2-14,0 0-25,0-6-27,0-1-58,0-2-124,-10-6-197</inkml:trace>
  <inkml:trace contextRef="#ctx0" brushRef="#br0" timeOffset="751481.8938">15120 10874 456,'0'0'33,"0"0"46,0 0 85,0 0-39,0 0-21,0 0-15,-71-10-49,90 10-4,21 0 10,32 0 14,28 0-23,29 0-16,33 0 0,27-6-4,31-1-5,27 2-4,23 5 0,15 0-7,3 0-2,-7 0 2,-9 2 1,-15 4 8,-26-4-1,-30-2 8,-32 0-6,-39-2 9,-32-8-8,-38-2 3,-29 6-10,-20-1-3,-11 2-2,0-4-4,-25 4-53,-10 1-35,-7 1-77,-6-2-236</inkml:trace>
  <inkml:trace contextRef="#ctx0" brushRef="#br0" timeOffset="752916.1012">16061 11456 408,'0'0'188,"0"0"-141,0 0 103,0 0-70,0 0-46,0 0-10,0-2-12,0 2 2,0 0 7,0-3 8,0-2-1,0-4 5,0-2 14,0-5-31,0-1-3,0 3-3,10 3-2,17-2-5,8 4-3,10 2 0,1 7 0,1 0 0,-4 0 0,-14 19 3,-11 1-3,-14 7 0,-4 4 0,0 4 3,-24-2 8,-7 1-4,0-6 0,0-8-1,0-2 5,4-7 2,6-4-5,8-1 1,9-4 3,4-2-7,0 0-4,0 3-1,9-3 0,30 0 1,20 0 14,12 0-7,9 0-2,-1-11-2,-4 2-2,-14 0-2,-15 6 0,-17-2 0,-18 3-27,-7 2-54,-4 0-79,0 0-89,0 0-66</inkml:trace>
  <inkml:trace contextRef="#ctx0" brushRef="#br0" timeOffset="753215.2794">15997 11947 794,'0'0'86,"0"0"-80,0 0 67,135 29 3,-43-24 1,14-5-37,7 0-1,4 0-2,-1-12-1,-8-4-9,-5 2-8,-21 0-9,-18 2-5,-27 3 0,-14 2-5,-15 1 1,-5 4-1,-3-2-4,0 0-29,0 4-48,-19 0-48,-8 0-73,-6 12-69,-5 8-60</inkml:trace>
  <inkml:trace contextRef="#ctx0" brushRef="#br0" timeOffset="753649.8449">16576 12293 368,'0'0'365,"0"0"-356,0 0 47,0 0 26,0 0-24,144-14 5,-109 14-26,-10 14-10,-13 9-20,-12 5-3,0 2 4,-26-2 4,-8-1-6,-3-6 3,7-7-4,9-2 0,8-5 5,7-5 2,5-2-5,1 0-7,0 2 3,18 0-3,13 1 7,9 8-3,2 4 0,-1 8 3,-11 2 8,-6 5-6,-16-4 5,-8 6-1,0-6-1,-22 3 6,-14 0 1,-13-8-3,-7-3 3,-4-4-6,-3-8-1,-4-4 4,3-2-10,2 0 2,6 0-7,16 0-1,16-2-34,17-16-96,7-18-328</inkml:trace>
  <inkml:trace contextRef="#ctx0" brushRef="#br0" timeOffset="754597.1031">19150 9763 470,'0'0'117,"0"0"-11,0 0-10,0 0-25,0 0-3,0 0-23,149-7-4,-82 11-3,5 1-3,-1-3-8,-7 3-12,-6-2-4,-13-1 0,-7-2 5,-16 2-3,-9-2 2,-6 0 0,-6 0-3,-1 0 8,0 0 1,0 0 3,0 0-15,0 2-6,0 10-3,0 14 1,0 13 1,0 17 16,8 12-4,5 7 2,0 15-1,1 2 0,-3 12-5,-10 10-4,-1 4 0,0 13 2,-5 7-5,-20 7 7,-2 5-6,1 3 0,2 5 0,3-4 1,8-5-1,4-13 7,6-20-8,1-20 10,2-13-6,0-17 1,-5-14 2,-3-14 7,-10-15-5,-13-6 1,-17 0-3,-18-5-3,-11-3-6,-2-3 1,5-1-2,19-4 0,17-1-12,14 0-41,13 0-34,6-6-40,-8-23-272</inkml:trace>
  <inkml:trace contextRef="#ctx0" brushRef="#br0" timeOffset="757177.9806">11268 13732 870,'0'0'55,"0"0"-19,0 0 57,0 0-66,0 0 10,131 8 5,-52-8-24,-2 0-10,-7-5-8,-11 0 0,-12 1-71,-12 4-136,-12 0-128</inkml:trace>
  <inkml:trace contextRef="#ctx0" brushRef="#br0" timeOffset="757409.0726">11332 13964 852,'0'0'53,"0"0"-40,0 0 98,0 0-73,0 0 11,0 0-12,185 12-13,-100-12-14,-9 0-4,-12 0-6,-12-1-24,-5-3-130,-5-5-130,-5-7-235</inkml:trace>
  <inkml:trace contextRef="#ctx0" brushRef="#br0" timeOffset="758188.5178">13029 13561 688,'0'0'34,"0"0"84,0 0-43,0 0-50,115-32-3,-74 32 5,-4 0-2,-5 17-7,-10 6 0,-11 1-7,-11 5-5,0 0 5,-19 2-6,-20-4-2,-5-4 0,3-5 3,8-9 1,7-2-4,12-3 4,10-2-4,4-2 0,0 0-2,0 0-1,12 0 0,20 2 1,8 3 10,5 0-3,0 7-2,-6 8-2,-5 1-1,-12 8 10,-13 0-4,-9-2 8,0 4 2,-23-8 4,-8 0 0,-6-7-4,1-6-1,5-5-9,0-2-1,6-3-7,2 0-1,6 0-4,3-17-29,8-2-61,6-10-112,0-3-219</inkml:trace>
  <inkml:trace contextRef="#ctx0" brushRef="#br0" timeOffset="758607.1957">13503 13152 905,'0'0'57,"0"0"-50,0 0 68,0 0-48,62 145-2,-56-103-2,-6-6-2,0-12-6,0-10 4,0-6-4,0-6-6,0-2-1,0 0 2,0-12 18,2-22-13,11-10-15,3-2 0,1 3 0,6 9 2,-3 10-1,2 10 0,0 8 1,3 6 0,2 0 2,0 14 7,-1 13 12,-6 5-6,-6 4-8,-8-4-4,-6 0-2,0-2-1,0-4-1,0-3-1,-6 0-24,1-2-23,-2 5-68,3-3-98,-1 0-100,1 0-106</inkml:trace>
  <inkml:trace contextRef="#ctx0" brushRef="#br0" timeOffset="758948.1079">13854 13900 420,'0'0'402,"0"0"-389,0 0 73,0 0-10,131 0-28,-78 0-4,-1-4-4,-1-4-3,-4 0 7,-9 2-12,-14 3-21,-11 0-10,-13 1-1,0 2-33,0-2-128,-8-4-276</inkml:trace>
  <inkml:trace contextRef="#ctx0" brushRef="#br0" timeOffset="760146.0935">15237 13708 744,'0'0'92,"0"0"-40,0 0 45,0 0-86,0 0-10,121-40 7,-83 40 0,-4 0 4,-5 18 20,-14 4-11,-9 3-6,-6 8-14,-9-8 7,-24 4-5,-9-3 3,-5-6-4,5-3 1,7-5 1,8-3-3,11-4 1,7-5-2,9 0 0,0 0-2,0 0-2,19 5 4,18-1 2,5 0 6,3 0-2,-3 4-2,-7 6 6,-8 6-5,-14 2-2,-8 4 6,-5 1 3,-11-6 6,-20 2 0,-7-3-4,-2-7-9,5 0-1,8-5-4,2-8 0,2 0-6,3 0-47,5-16-72,3-13-158,8-6-306</inkml:trace>
  <inkml:trace contextRef="#ctx0" brushRef="#br0" timeOffset="760528.036">15683 13488 427,'0'0'472,"0"0"-449,0 0 12,34 112 13,-34-69-21,0 0 0,0-11-14,0-12 0,0-8-1,-5-6 4,3-6-2,2 0-1,0 0 2,0-16 19,0-19-19,7-2-12,15-5-3,5 5 0,-1 14 1,0 6 1,0 9 3,-2 8 6,0 0 3,4 2 0,-8 19 9,0 4-11,-9 5-3,-6 5-2,-5 0-6,0 2-1,0-1-6,-12 0-51,-3 0-47,-2 1-153,1-4-130</inkml:trace>
  <inkml:trace contextRef="#ctx0" brushRef="#br0" timeOffset="760925.662">14814 14379 757,'0'0'51,"0"0"5,0 0 13,120 16 0,-19-11-2,24-1-18,16-4-18,12 0 13,12 0 8,-1 0-7,6-3-2,0 3-9,-10 0-11,-10 0-4,-23 0-11,-23-4-2,-19-3-4,-28-1-1,-19 3-2,-19-3-1,-19 4-22,-9 3-24,-42 1-46,-18 0-98,-14 0-77,-6 13-25,-3 1-108</inkml:trace>
  <inkml:trace contextRef="#ctx0" brushRef="#br0" timeOffset="761381.8905">15204 15008 927,'0'0'24,"0"0"33,0 0 18,134-39-43,-78 39-3,-10 0 3,-12 19-6,-18 10-16,-16 8-6,-7 2 4,-29-3-3,-8 0-2,1-10-2,5-8 4,9-6-3,12-5 0,7-5-1,8-2 1,2 0-1,0 0 0,2 0-1,19 0 0,6 0 1,6 0 3,-2 0-2,-2 2 1,-5 16 1,-10 2-3,-12 4 0,-2 2 4,-9 2 10,-22 2-3,-9-6-3,-3-4-2,1-1-4,3-6-1,4-5-2,7-8-2,6 0-18,6 0-22,5-12-59,6-16-166,5-16-255</inkml:trace>
  <inkml:trace contextRef="#ctx0" brushRef="#br0" timeOffset="761749.4474">15581 14752 1014,'0'0'4,"0"0"31,0 0 19,44 129-40,-39-97-6,-5-12-3,0-8-1,0-7 7,0-5 7,0 0 2,0 0 7,0-23-6,0-9-17,9-6-4,3 2 2,9 3-2,-2 7 2,2 6 1,4 8 4,0 8 2,2 4 6,-6 0 5,0 23-4,-11 3-3,0 6-6,-6 2-2,-1-3-5,-3 1 0,0-3-6,0-3-39,0 0-46,0-12-123,0-2-138,0-8-137</inkml:trace>
  <inkml:trace contextRef="#ctx0" brushRef="#br0" timeOffset="762885.0086">16111 14674 596,'0'0'113,"0"0"107,0 0-105,0 0-75,0 0-18,0 0-3,-2 8 10,2 18 17,0 3-12,9 4-5,-6-5-14,-1 3-12,-1-2 1,-1-4-4,0 1 0,0-8-16,0-8-33,0 3-34,0-6-48,0-2-90,0 0-9,-11-5-131</inkml:trace>
  <inkml:trace contextRef="#ctx0" brushRef="#br0" timeOffset="763032.0028">15995 14936 479,'0'0'308,"0"0"-278,0 0 103,0 0-92,0 0-34,147-85-7,-93 68-18,-4 4-60,-6-8-131,-11 1-271</inkml:trace>
  <inkml:trace contextRef="#ctx0" brushRef="#br0" timeOffset="763212.7717">16502 14668 1074,'0'0'104,"0"0"-61,0 0 17,0 0-22,-13 104-25,13-65-6,4-4-5,-4 0-2,0 2-15,0 2-38,-4-1-80,-8-6-204,3-5-258</inkml:trace>
  <inkml:trace contextRef="#ctx0" brushRef="#br0" timeOffset="763849.9787">12605 15575 697,'0'0'0,"0"0"71,0 0-55,0 0 97,0 0-63,-114 0 23,114 0-29,0 0-22,21 0 10,32 5 23,29 2-4,30 2-23,28-2-2,34 9-3,31-2-4,32 0-4,27 0-2,22 2-8,20-2-1,14-5 1,12 8-3,0 1-1,-10-4 2,-21-5 4,-36-6-1,-43-3 12,-40 0 1,-45-12 2,-34-2-6,-32 0-13,-28 5-2,-25-3-11,-18 3-44,-40-3-44,-43-2-126,-31 3-266</inkml:trace>
  <inkml:trace contextRef="#ctx0" brushRef="#br0" timeOffset="764406.0722">13397 16113 390,'0'0'136,"0"0"-73,0 0 160,0 0-107,0 0-65,0 0 10,48-91-8,-1 81 2,0 1-5,-4 9-5,-12 0-20,-14 9-19,-10 17-5,-7 11 3,-9-2-4,-26 0 2,-8 2 0,-6-7 1,-2-2-3,6-6 4,10-8 2,12-2 7,12-7 0,11-3 1,0-2-10,11 0-4,29 0 4,20 0 5,14-7-6,4-5 2,-4 6-5,-7 2-11,-9 0-68,-11 0-65,-9-5-138,-12-10-98,-8-7-73</inkml:trace>
  <inkml:trace contextRef="#ctx0" brushRef="#br0" timeOffset="764616.2205">13978 16087 235,'0'0'213,"0"0"-136,0 0 91,0 0 1,0 0-75,0 0 3,9 46-4,-26 3-27,-6 4-9,-4 10-14,-4 4-25,-2 1 34,-3 7-39,-2-12 1,2-1-7,7-4-4,5-9-3,5-10-3,9-2-24,8-9-42,2-6-68,0-14-164,15-8-225</inkml:trace>
  <inkml:trace contextRef="#ctx0" brushRef="#br0" timeOffset="765012.2227">14236 16487 1068,'0'0'15,"0"0"9,0 0 43,0 0-58,0 0-6,112 137-1,-137-96 2,-12-11-4,-3-4 0,7-11 2,6-7 1,11-3 6,7-5 9,9 0 0,0 0-9,4 0-8,25 0 4,9 0 3,11 0 2,3 9 2,-4 5 10,-7 12 1,-15 6-13,-18 7-5,-8 7 2,-19-7 4,-27 6-1,-12-10 17,-4-3-10,-4-9-1,4-6 4,4-3-9,7-10-8,4 5-3,9-9-3,11 4-44,19-4-59,8 0-185,0-9-662</inkml:trace>
  <inkml:trace contextRef="#ctx0" brushRef="#br0" timeOffset="766057.7877">18279 14163 916,'0'0'24,"0"0"46,0 0-10,0 0-49,0 0-5,139-22-5,-83 12 1,-11 4-2,-11 1-39,-13 5-96,-12 0-82,-9 0-137</inkml:trace>
  <inkml:trace contextRef="#ctx0" brushRef="#br0" timeOffset="766226.9941">18250 14413 760,'0'0'187,"0"0"-182,0 0 74,0 0-43,0 0-24,142-36-11,-84 26-1,-9 0-26,-13 0-142,-18-4-129</inkml:trace>
  <inkml:trace contextRef="#ctx0" brushRef="#br0" timeOffset="767433.9394">19020 13860 660,'0'0'103,"0"0"-68,0 0 89,0 0-67,0 0-23,143-62-9,-103 62-13,-2 0 0,-7 7 4,-6 13-3,-11 9-3,-14 0-5,0 2 2,-14-1 0,-18-3 3,-3-6-4,-3-2 0,9-8-3,13-3-2,8-4 0,6-4 0,2 0-1,0 3 2,0-2-2,24 4 3,12-3 0,1 1 2,4 6-4,0 0-1,-1 5 2,-6 2 1,-11 1 0,-10-5 2,-11-3 2,-2 4 2,-13 1 10,-26 2 2,-9-4-12,0-1-7,0-2-2,8-6-1,9 2-6,4-5-46,7 0-47,7-8-66,3-16-128,2-12-308</inkml:trace>
  <inkml:trace contextRef="#ctx0" brushRef="#br0" timeOffset="767877.4558">19311 13291 764,'0'0'46,"0"0"-42,0 0 112,0 0-66,115 122 14,-97-80-29,-9-4-18,-6-8-4,-3-6 1,0-14-4,0-1 1,0-9 0,0 0 3,0 0 3,0 0-1,0 0-4,0-23-6,0-7 0,11-4-5,4-2 3,3 4-4,-2 10 1,-1 5 0,-2 14 0,3 3 1,-1 0 0,6 10 3,-1 15 0,-3 6 6,-1 1 5,-3-3-2,-4 0-6,-2-3-3,-7-2-3,0 1-2,0-1-1,-9-1-20,-6 2-57,-4-6-128,0-2-183</inkml:trace>
  <inkml:trace contextRef="#ctx0" brushRef="#br0" timeOffset="769094.5495">19797 14004 688,'0'0'100,"0"0"8,0 0 31,0 0-75,0 0-33,0 0-14,100-5 9,-34-5 8,8 0 0,-7-1-3,-7 1 6,-9 0-8,-12 3-7,-18 2-8,-9 3-9,-10 2-3,-2 0-2,-12 0-37,-26 0-59,-17 0-159,-8 7-423</inkml:trace>
  <inkml:trace contextRef="#ctx0" brushRef="#br0" timeOffset="769925.303">20591 13712 480,'0'0'145,"0"0"-25,0 0 3,0 0-60,0 0-37,0 0 46,6 76-6,-6-39-33,0-2-16,0 0-10,0-4-5,0 1-2,0-1-23,0-4-102,0 0-100,0-8-111</inkml:trace>
  <inkml:trace contextRef="#ctx0" brushRef="#br0" timeOffset="770174.0914">20345 14239 708,'0'0'79,"0"0"-33,0 0 61,113-34-21,-48 24-34,2 0-9,0 2-13,-1-4 7,-3 6-5,-12-2-15,-11 4-7,-13-1-4,-13 5-6,-8 0-6,-6 0-57,0 0-93,0 0-95,-2 0-51</inkml:trace>
  <inkml:trace contextRef="#ctx0" brushRef="#br0" timeOffset="770612.999">20706 14362 755,'0'0'85,"0"0"-75,0 0 79,0 0-23,134-20-32,-99 20-5,-6 1-13,-11 15-6,-13 4-8,-5 2 1,-21 2-3,-19-3 7,-9-3 0,4-4-3,8-4-2,13-4-1,7-3 0,13 0-1,4-1-2,0-2 0,1 0 2,25 4 5,8-2 6,6 6-1,1 5 0,-1 1 2,-4 7 3,-9 2 7,-6 0 2,-15 0-3,-6-6 2,-4 1 0,-43 0 7,-18 0-1,-10-4-22,-5-2-3,10-3-2,6-4-2,10 3 0,14-3-17,11-1-52,13-3-85,10-1-300</inkml:trace>
  <inkml:trace contextRef="#ctx0" brushRef="#br0" timeOffset="771573.8834">19114 15124 86,'0'0'475,"0"0"-433,0 0 142,0 0-30,0 0-80,0 0-46,-67-5-11,114 5 6,27 0 26,23 0-17,22 0-14,22 0-7,25 6 3,17 2 1,14 4-1,3 6 4,-6 1-3,-2 4 0,-5 0 4,-15-1-3,-23-6 0,-26-6-1,-34-7 0,-29-3-8,-29 0-5,-20 0-2,-11 0 0,-14 0-39,-21-3-58,-9-3-112,0-1-213</inkml:trace>
  <inkml:trace contextRef="#ctx0" brushRef="#br0" timeOffset="772323.9973">19765 15719 580,'0'0'113,"0"0"15,0 0 33,0 0-88,0 0-42,0 0 0,92-82-3,-54 72-6,-1 6 1,-1 4 2,-9 0-4,-5 4-3,-11 16-11,-9 6-4,-2 1 0,-4 4 0,-32 1 0,-11-2-1,-8-7 0,-1-2 2,9-3 3,9-8-5,18 0 11,9-6-1,11 0-8,0 0-2,11 0-1,24 4 2,15-1 1,10-7-4,2 0-1,-1 0-37,-3 3-40,-5-3-133,-6 0-243</inkml:trace>
  <inkml:trace contextRef="#ctx0" brushRef="#br0" timeOffset="772544.0202">20340 15793 958,'0'0'110,"0"0"-57,0 0 60,0 0-61,-113 134-16,92-71-5,-1 9-12,0-1-4,-5-4-7,-2 5 13,2-5-17,-4-9-2,4-8-2,3-10-11,4-7-50,9-6-56,6-8-155,5-10-263</inkml:trace>
  <inkml:trace contextRef="#ctx0" brushRef="#br0" timeOffset="772931.1606">20420 16240 936,'0'0'34,"0"0"28,135-5 44,-110 28-74,-17 7-26,-8 2-2,-14-1-1,-29-4 1,-8-4 1,5-9 0,5-6-3,17-4 12,13-4 12,9 0-8,2 0-9,0 2-8,24 5 1,12 2-2,4 5 5,5 4-4,-6 4 7,-3 4 6,-9 3 6,-13-4 0,-12-3 3,-2-4-6,-25 0 9,-24 1 8,-18-10-13,-6-1-16,-1-4 2,10-4-4,10 0-3,14 0-3,13 0-40,12 0-53,8 0-173,4 0-594</inkml:trace>
  <inkml:trace contextRef="#ctx0" brushRef="#br0" timeOffset="775040.9024">16916 16605 723,'0'0'138,"0"0"-113,0 0 126,0 0-74,0 0-56,0 0-5,125-18 5,-54 10-16,-4 0-4,-11 8-1,-15 0-64,-18 0-173,-15 0-159</inkml:trace>
  <inkml:trace contextRef="#ctx0" brushRef="#br0" timeOffset="775203.2423">16919 16802 821,'0'0'87,"0"0"-79,0 0 86,0 0-66,0 0-25,139-4-3,-64-8-59,-9 2-184,-1-8-295</inkml:trace>
  <inkml:trace contextRef="#ctx0" brushRef="#br0" timeOffset="776607.9943">17554 16686 456,'0'0'148,"0"0"-101,0 0 98,0 0-44,0 0-60,0 0-2,109-35 1,-72 31-7,0 4-2,-6 0 8,-9 12-15,-12 15-14,-10 8-4,0 2-3,-23 3 3,-17-4 1,-5-4-6,-2-6 2,4-8-1,12-4 0,8-9 2,11-2-2,10-3-2,2 0 0,0 0 0,8 0-1,19 0 3,9 0-1,2 0 1,-2 9-1,-3 0 6,-6 5 3,-12 4-1,-9-1-5,-6 4-2,0-3 6,-15 1 2,-14-6 0,-4 1-7,-2-5-2,-1-6-1,3-3 2,-2 0-2,4 0-29,5 0-26,2-16-91,8-7-121,9-12-210</inkml:trace>
  <inkml:trace contextRef="#ctx0" brushRef="#br0" timeOffset="777012.1578">17758 16080 878,'0'0'60,"0"0"-56,0 0 74,0 0-14,37 138-48,-37-104 3,0-5-9,0-8-7,0-12 0,0-4 4,0-5-2,0-4 8,0-20 11,0-15-22,5-6-1,11 1-1,3 4 1,1 12 1,-1 11-1,2 4 0,6 9 10,-3 4-4,3 0 9,-3 8-1,-8 10 0,-3 8-12,-3 2 2,-10 2-5,0 2-1,0 3 1,-6-4-16,-7 1-48,0-5-50,2-9-126,8-5-50,-1-8-131</inkml:trace>
  <inkml:trace contextRef="#ctx0" brushRef="#br0" timeOffset="777231.6693">18209 16092 880,'0'0'26,"0"0"29,0 0 10,0 0-21,0 0-9,29 104-13,-29-70-15,2-2-4,-2-4-3,0 2 0,0-4-38,0-3-55,0-5-115,0-4-46,0-6-165</inkml:trace>
  <inkml:trace contextRef="#ctx0" brushRef="#br0" timeOffset="777390.3505">18138 16302 845,'0'0'8,"0"0"1,0 0 39,131-53-45,-78 39-3,-1 5-96,-12-3-166,-9-2-206</inkml:trace>
  <inkml:trace contextRef="#ctx0" brushRef="#br0" timeOffset="777537.3074">18510 16098 730,'0'0'153,"0"0"-27,0 0-1,0 0-74,0 0-12,0 0-22,-15 106-10,15-70-5,-2 5-2,-4-2-45,1 2-153,-3-1-297</inkml:trace>
  <inkml:trace contextRef="#ctx0" brushRef="#br0" timeOffset="778498.1341">18151 16910 114,'0'0'64,"0"0"-9,0 0 20,0 0-25,0 0-30,0 0 23,-11-4 28,2 4-7,3-4 7,2 4 16,3 0-7,1 0-5,0 0-13,0 0-29,0 0-16,20 0 14,7 0 11,6-2-11,5-6-5,0-1 2,4 0 2,-4-3-4,-5 2 0,-8 6-10,-14 0-13,-8 2-3,-3 2 0,0 0-26,0 0-51,0 0-113,0-5-182</inkml:trace>
  <inkml:trace contextRef="#ctx0" brushRef="#br0" timeOffset="779103.9776">18586 16718 312,'0'0'80,"0"0"-13,0 0 42,0 0-47,0 0-8,0 0 18,25-14-2,-19 9 9,5 1-20,7 0-7,2-4-15,4 2-7,3 6-8,0-4-4,3 4-8,-2 0 1,-1 0-3,-8 4-3,-7 14 0,-5 1-3,-7 7 1,0-4 2,-7 0 9,-15-4-6,-5-4-2,-2 0-1,2-10-4,5-1 2,6 2 0,12-5-1,2 0-2,2 0 5,0 0-2,0 0-3,19 0 3,8 0-3,6 0 1,0 0 0,0 0 3,-4 6 3,-3 8 11,-10 2-3,-10 1 3,-6 3-3,0 1 2,-29-3-1,-8 4-5,-11-8-8,3-5-3,4 4 0,3-9-9,9 2-39,7-6-48,4 0-163,3 0-267</inkml:trace>
  <inkml:trace contextRef="#ctx0" brushRef="#br0" timeOffset="779788.0328">17544 17343 250,'0'0'69,"0"0"10,0 0 59,0 0-61,0 0-6,0 0-1,-25 14-7,33-6-10,30-4 19,13 1-22,20-5-15,21 0-7,19 0-13,21 0 6,13 0 17,4-9 0,1 6-9,-13-2 0,-4 5-2,-25 0-12,-21 0 7,-27 0-6,-24 0-10,-18 0-5,-16 0-1,-2 0-15,0 0-44,-24 0-85,-8 8-145,-3-4-139</inkml:trace>
  <inkml:trace contextRef="#ctx0" brushRef="#br0" timeOffset="780327.8201">18244 17652 601,'0'0'42,"0"0"73,0 0 26,0 0-109,0 0-15,0 0 18,45-77 14,-22 68-11,2 1-5,3 2 3,-1 6-8,-1 0-6,1 0-3,-9 0-3,-5 14-12,-7 7-4,-6 4 2,0-4 3,-10 6-2,-17-5 1,-2-4-1,2-4 6,6-2-2,3-6 4,7 2 4,3-8-2,8 4-6,0 1-3,19-5-4,27 5 2,24-5 1,15 0-2,10 0-2,5 0-1,-2-10-39,-9-2-90,-14-6-491</inkml:trace>
  <inkml:trace contextRef="#ctx0" brushRef="#br0" timeOffset="780846.25">20239 17012 856,'0'0'73,"0"0"-56,0 0 101,0 0-43,0 0-49,0 0-1,-31 167 0,-2-97-16,-7-3-7,-7-4-2,1-1-19,2-9-69,14-18-109,17-10-135</inkml:trace>
  <inkml:trace contextRef="#ctx0" brushRef="#br0" timeOffset="781025.4968">20396 17275 1076,'0'0'86,"0"0"-82,0 0 27,0 0 9,-63 134-35,29-88-5,-1 7-15,-4-7-67,-7-2-126,0-9-281</inkml:trace>
  <inkml:trace contextRef="#ctx0" brushRef="#br0" timeOffset="782953.9755">18746 16772 338,'0'0'162,"0"0"-85,0 0 84,0 0-9,0 0-83,0 0-35,0 0 18,48 58 14,-46-5-22,-2 5-17,0 0-9,0-9-5,0-4-5,0-18-5,0-5-1,0-13-1,0-9-1,0 0 4,0-4 7,0-23 0,2-14-9,2-12-2,1-5 1,-3-8 0,0 1 0,0 7-1,-2 15 0,0 16 1,0 13 1,0 10 5,0 4 3,0 0-10,0 30 1,0 11-1,0 5 3,0 6-3,0-6 1,0-2-1,6-4 1,2-14-1,-4-8 1,1-12-2,-3-1 1,0-5-1,0 0 1,2-19 1,1-13-1,0-16 0,-3-6 0,-2-4-1,0 0 1,0 8 0,0 15 0,0 21 0,0 10 4,0 4-1,0 0-3,0 31-1,0 5 1,0 10 3,0 2-3,0 1 1,0-8-1,2-4 0,2-11 0,1-9 1,-5-9-1,0-8 0,0 0 2,0 0 3,0-13-1,-7-18-3,-9-8 0,1-7 1,-3-3-1,3 9-1,-1 8 1,3 14 1,1 10 3,-1 8 0,-1 0-5,-5 13 0,-4 17 0,3 7 0,7 3 0,6-1-2,7-2 2,0-8 0,5-3 0,13-5-1,1-13 1,0-2 0,-2-6-2,-3 0 1,1-14 1,-6-14 1,-2-6-1,-4-6 0,1-4 0,-4 2 1,2 8-1,-2 10 0,0 11 2,0 13 6,0 0 0,0 4-8,0 22-1,0 17 1,0 9 4,-6-6-3,5 2 0,1-8-2,0-3 3,0-16-2,0-8 0,0-8 0,0-5 3,0 0 2,0-22 4,1-14-7,8-14-2,2-6 2,-3-2-2,-1 12 1,-5 9 1,-2 20 17,0 8 8,0 9-15,0 0-12,0 9-3,0 23-4,-9 8-16,3 4-47,0 7-82,2-7-166,-4-5-277</inkml:trace>
  <inkml:trace contextRef="#ctx0" brushRef="#br0" timeOffset="800675.9171">13941 8506 401,'0'0'28,"0"0"-4,0 0 23,0 0 40,0 0-26,0 0-20,0 0 8,0 0-19,10-53-12,-1 40 12,5-1-1,-3-5-4,3 0 3,1-4-4,1 2-15,1-1-2,1 3-2,0-1 0,-2 7 1,-1-4-1,5 4-2,-2 2-1,9-1 2,2 0-1,5-2-3,3-2 1,3 4 0,3 0 1,1 4-2,3 1 2,-9 2-1,-5 3-2,-8 0-1,-12 2 1,3 0 1,-5 0 0,3 2-1,-1 5 1,2 2 0,7 2 1,3-4-1,4 1 1,2 0 1,3 4-2,-3 0-2,-2 2 2,-4 4-2,-3-1 2,-5 3 0,-1-1 0,0 0 1,-2-4-1,-7 0 0,5 1 0,-2-3 1,-2 6-1,2 3 0,3-2 2,0 3-2,-3 4 1,4-3 1,-1 0 1,-1-2-2,-3-2 4,-1-4-1,0-1-2,-4-6 7,0-1-5,-4-4 1,0-2 1,2 1 1,-2-2-1,3-1-3,-3 3 0,0-2-3,0 3-11,0 0-113,0-4-114,0 0-180</inkml:trace>
  <inkml:trace contextRef="#ctx0" brushRef="#br0" timeOffset="801251.8671">14937 8601 110,'0'0'51,"0"0"21,0 0 13,0 0-14,0 0 8,0 0-2,0 0-18,0 0-20,0 0-15,0 0-5,0 0-4,0 0-4,0 0 0,0 0 0,0 0 1,0 0-2,0 0-2,0 0-1,0 0-5,0 0 0,0 0-1,5 14 2,2 3 2,7 8 14,2-4-8,4 4 4,2-2 4,9 0-3,-2-2 3,-1-6-2,2-1-4,-5-4-4,-5-4 1,-4-2-3,-6-2 1,-4-2-3,-2 0 6,0 0 9,2 0 15,7-10-12,-1-14-17,5-7-1,6-8 2,4-2-1,1 1-4,4 5 0,-7 6 2,-7 9 3,-5 11-4,-8 2-2,-5 7-1,0 0-50,-7 0-229,-22 0-191</inkml:trace>
  <inkml:trace contextRef="#ctx0" brushRef="#br0" timeOffset="802249.693">13927 8448 174,'0'0'102,"0"0"-10,0 0-15,0 0-27,0 0 11,0 0-10,47-12 9,-25 3-17,4 2-13,3-3-1,8-5 2,1-2-13,6-1-1,1-6-8,1 2-5,6-4-1,-1-1 0,4 4 0,1-4 0,2 3-3,4 2 0,3 0 1,0 1-1,6 0 1,7 1 0,5 0 1,2 4-2,4-2 1,-4 4-1,-6 1 4,-5 3-2,-12 3-2,-5 1 0,-7 6 0,3 0 0,6 0 1,3 0-1,5 2 0,5 12 1,1 1-1,3 6 3,0-1-3,-3 2 1,1 2-1,-3 5 1,-1-2 1,-9 1 0,-5 4-2,-4-3 6,-7-6-5,-8 2 3,1-6-1,-2 3 3,-3-2-6,0 3 8,-4 0-1,-2 2-3,-2 1 3,0-2-4,-3 3 5,-2-4-3,0 2 0,-5-6 2,1 1-2,-5-1 0,1-2-3,-2-1 1,1 0-1,1 0 2,-3 1-1,-2-2 1,2-3 3,-3-3-3,0-4 6,-1 0-2,-3-3-5,-2 0 2,2-2-2,-2 0-2,0 0-1,0 1-36,0 2-112,-10-3 0,-13 0-65,-2 0-77</inkml:trace>
  <inkml:trace contextRef="#ctx0" brushRef="#br0" timeOffset="802685.8928">16633 8743 208,'0'0'53,"0"0"9,0 0 36,0 0-26,0 0 2,0 0-23,-8-8-13,8 8-20,0 0 0,17 0 8,3 4 14,3 6-5,10 2-9,7 2-5,5 2 0,2 0-5,1 0-3,1-2-4,0 0 1,-4-2-3,-3-3 2,-4-2-4,-9-5 0,-7 0 2,-3-2 8,-4 0 9,1 0 13,-1-14-7,1-10 3,-3-2-14,3-6-4,1 3-4,-1 4-4,-3 2-4,1 9 0,-8 7-3,1 4 0,-5 3-65,-2 0-187,0 0-214</inkml:trace>
  <inkml:trace contextRef="#ctx1" brushRef="#br0">21432 12576</inkml:trace>
  <inkml:trace contextRef="#ctx1" brushRef="#br0" timeOffset="7336.0402">7367 7268,'-24'-25,"-1"0,0 0,0 25,0-49,1 49,24-25,-25 25,0-25,-25 0,50 1,-25-1,25 0,-24 25,-1-25,0 0,0 1,25-1,-25 0,25-25,0 1,0 24,0-25,0 25,0-24,0 24,0 0,0 0,0-49,0 49,0 0,50-24,-25-1,49 1,-74 24,25 0,50-49,-1 49,-49 25,24-25,26-25,-50 50,-1 0,26 0,-25 0,0 0,-1 0,51 0,-26 0,1 0,-25 25,49 0,-49-25,0 25,0 0,-25-1,24 1,1 0,0 25,0-1,0-24,-1 25,1 24,0-49,-25 0,25 24,-25-24,0 0,0 0,25-1,-25 1,0 25,0-1,0-24,0 0,0 25,0-1,0-24,-25 50,0-51,0 1,25 25,-49-25,-1-1,25 26,0-50,-24 25,-26 24,26-24,-1 0,1 0,-1 0,25-25,-24 24,24-24,0 0,0 0,0 0</inkml:trace>
  <inkml:trace contextRef="#ctx0" brushRef="#br0" timeOffset="879265.6748">18871 16804 382,'0'0'37,"0"0"-24,0 0 106,0 0-67,0 0-40,0 0-7,0 0 6,-13-25 16,13 18 10,0-2 8,0-1 6,0-3-14,0-1 1,0 6-2,0-5-1,-2 12-14,2-4 15,0 5-21,0 0-8,0 0-7,0 0 0,0 0-6,-2 5 6,-4 12 0,0 6 31,-5 5-11,-1 2 17,2-2-10,-3 2-7,0-2-13,4-1 4,4-10-1,3 1 0,2-10-7,-3-5 2,3-3-4,0 0 4,0 0 5,0 0 9,0 0 11,0-11 1,0-15-14,9-10-16,1-4 0,-3 8 2,-1 6-1,-6 8 0,0 8 2,0 6 12,0 4-9,0 0-7,-6 4-4,-11 18 0,-3 5 4,5 4 0,3-7-1,8-7 1,4-5 0,-3-1 0,3-7 0,0 1-1,0-5 1,0 0 3,0 0-1,0 0 1,0 0 0,0 0 3,0-9-2,9-9-2,7-4-2,-3-2-4,-8-2-23,-5 0-65,0-2-277</inkml:trace>
  <inkml:trace contextRef="#ctx0" brushRef="#br0" timeOffset="881537.7839">766 5975 153,'0'0'51,"0"0"37,0 0 5,0 0 3,0 0-18,0 0 19,2-80 16,-2 76-37,0 4-5,0-2-4,0 2-11,0 0-13,0 0-9,0 0-10,0-3-4,0 3 1,0 0 5,0 0-7,0 0-10,0 0-2,0 0-1,0 0-4,0 9-1,0 9-1,0 6 8,0 9 1,0 4 2,0 8-6,0 2 1,0 8 1,0-1-4,0 6 0,5 5-3,1-2 6,3 3-4,-3-1-1,4 0-1,-6 8 1,-2 2 1,-2 0 0,0 2-1,0-5 4,0-4-2,0 3-1,0 3-1,0 5 0,0 4-1,-2 3 1,-9 0 0,-3 0-1,-1-1 1,-3 1 0,3 0-1,-1 0 1,0 1-1,1 1 1,-2 4-1,-1 4 1,1 3 0,2-2-1,1-6 0,0-3 0,2 7 1,-4 6 2,3 10-3,-5 5 0,-2 7 0,-2-1 0,-3 8 1,3 1 0,1 5-1,8-1 6,4-2-6,2 5 0,5-8 0,2-2 0,0 2 0,0-3 0,0-3 1,0-3-1,0-5 0,0 2 2,2-4-2,8-3 0,-4-5-1,1-4 1,-5-5 1,-2 1-1,0-9 0,0-8 0,0 1 0,-2 0 1,-2-1-1,-3-3 0,5-3-2,-1 0 2,-4 8 1,-3 1-1,1-2 0,-6-7 0,5-4 1,-3-6-1,-3-2 1,3-4 0,-1-5 3,4-8-4,-2-12 1,3-8 5,3-14-6,1-9-1,5-3-32,0-50-53,0-51-116,5-43-257</inkml:trace>
  <inkml:trace contextRef="#ctx0" brushRef="#br0" timeOffset="887671.6703">964 5784 257,'0'0'189,"0"0"-109,0 0-20,0 0-14,0 0-6,0 0-8,-6 0-6,6 0-6,0 0 1,0 0-3,6 5 41,19 7-41,8 4 18,12-2-7,8 0-12,11 0 8,11 1 5,7-3-7,6-3-10,-2 1-4,-2 1 3,-1-2-5,2 1 0,2 1-1,7-2-1,-1-1-4,3 0 0,-2 0 0,1-2 0,5 1-1,-1-4 4,3 4-2,-2-2 1,-1-1 0,-5 1-1,-3 0 2,-2 2-4,-3-1 4,-3 1-4,-2 4 1,-4-1 3,2 2-4,0-2 0,4-2 2,6-1 1,-1 2-3,3-4 1,-6 4-3,-5-1 2,0 2 0,-2-2 1,0 0 0,-4 0 0,-1-1-1,1 2 0,-4-1 2,2-2-1,0 0 0,-1-3 0,0 2-1,3-3 2,-3 0-1,0 0 1,-1 1-1,-5 2 1,-1-1-1,3 2 0,3 0 0,-2 0-1,5 0 0,-1 2 4,-3-5-7,-2 2 5,-3-1-2,-1 1 0,-3-2 0,2 3 0,-2 1-2,0-2 2,1 3 0,-1 0 2,0 0-2,-2 0 0,1 2 0,1-2 1,-4 0-1,4 1 1,-2-4-1,0-1 1,0 1 0,-5-3-1,-4 1 4,-6 1-4,-2-1-1,-1 3 1,-1-2 0,-2-3 0,2 3 1,-2 1 0,1-3-1,-2 0 0,-1-1 0,-1 1 0,-5-2 0,-1 0 0,-3 0 0,-2 0-1,1 2 2,1-2-2,0 3 1,1-1 0,1 0 0,-2 1 0,3-1 0,-1 0-1,-2 1 1,0-1 0,-6 0 0,-2 0 0,5-1 0,-5 4 0,1-2 0,-3 1 0,1-1 0,-5 1 0,0-3 0,-1 2 0,-6-1 1,0 0-1,3-2 0,-3 2 0,3-2 0,2 1 0,-2-1 0,1 2 0,0 0 0,-2-2 1,-2 3-1,1-3 1,-3 2-1,-2-2 3,2 0-3,0 0 2,3 0-4,2 0 5,2 0-3,-1 0 0,5 0 0,5 0-3,4 0 6,6 0-6,1 0 3,4 0 0,3 2 0,1 0 0,6 1 0,4 4 0,0-2 0,2 3 3,-3-1-6,-4 1 6,-1 0-3,-3 0 0,-5-1 0,0 2-1,-3-1 2,-4-2-2,1 3 0,-4-4 1,-2 1 0,-2-3 1,-4 2-1,-1-3 0,-8 0 1,1 1-2,-4-3 2,-3 0-1,2 0 0,-2 0 0,2 0 0,0 0 2,-2 0-4,0 0 4,0 0-2,0 0 0,0 0 0,0 0 0,2 0 0,0 0 0,3 0 0,-1 0 1,5 3-1,3-1 0,3 0-1,7 2 1,5 2 1,9 2-1,1 2 0,11 4-1,1 3 1,2-3 0,-2-1 0,-3-1 0,-7-1-2,-8-3 1,-10-1 1,-2-2 0,-13-2-1,-1-3 1,-5 0 0,0 0 0,0 0 4,0 0-4,0 0 1,0 0-1,0 0 0,0 0 3,2 0 1,3 0-3,4 0-1,4 0 0,7 0 0,5 6 0,6 1-1,0 1 1,5 2-1,1 0 1,2-1 1,1 5-1,-3-1 0,-1-1-1,3 0 2,-2 0-1,5 0 0,5-2 0,2 2 0,-1 0 1,7 0-1,-2 1 0,3 0 0,-1 0 0,1-4 0,-2 1 0,-2-3 1,-1 2-1,-4-1 1,-8 0-1,1-1 1,-4 0-1,2-3 0,0 2 1,2-2-1,3 2 0,-1 1 0,-4-4 0,3 3 0,-4-1 0,-8-2 0,-7 1 0,-10-1 0,-4-2-1,-6-1 0,-2 0 1,0 0 0,0 0 0,0 0 0,0 0 0,0 0-1,0 0 1,0 0 0,0 0-1,0 0-1,0 0 2,0 4-6,0 4 2,0 2 4,0 2-1,-4-1 2,1 1-1,-1-3 0,2 1 0,-5 3 0,2-4 3,-1 4-3,1-2-3,-1 4 3,2-1 0,-1-2 0,-2 0 0,5 0 0,-3 1 0,3-2 0,-2-1 1,2-2-2,-3-2 2,3 2-1,2-2 0,0-2 0,0 1 2,0 0-2,0-1 0,0-1 0,0 2 0,0-1 0,0 0 1,0-3-2,0 5 2,0-5-2,0 1 1,0 0 0,0 0 1,0 2-1,0 0 0,0 0 0,0-2 1,0 0-2,0 1 2,0-3-1,0 0 1,0 0-1,0 0 2,0 0 0,0 0 0,0 0-1,0 0 0,0 0 1,0 0-1,0 0 1,0 0 0,0 0 2,0 0-2,0 0 3,0 0-5,0 0 1,5 0-2,-3 0 1,4-3 0,3-1-1,-2 0 1,2 0 1,-5 0-1,3 0 0,-3-5 0,6 6 0,-4-6 0,3 2 0,-3 0 0,0 2 0,-2-2 0,-2 4 1,2-3-1,1 2 0,-3 0 2,1-2-2,2 4-2,-1-2 2,0 2 0,-2-1 1,0 2-1,0-1 0,-2 2-1,0-2 1,1 0-1,5 0 1,0-1 0,2 3-1,2-3 1,-1 1-1,3 2 1,1-2 0,3 2-2,1 0 1,4 0 1,-2 0 0,1 0 0,-1 0-1,-4 0 1,-6 0-1,-2 4 1,-5-1 0,-2-3-1,0 0 0,0 3-2,0 3-1,0 2 2,0 4 1,0 2 0,0 1 1,0-1 0,0 5 1,0 1-1,0 2-1,-6 2 1,-2 1 0,2-2 2,1 4-2,-1-1-3,1-1 3,-2 1 1,1 1-1,-3-1 0,2-2 2,-2 0-2,2-1 0,-1 0-1,-1 0 1,2 2 0,0-3-1,1 1 2,-1-3-2,3-1 2,-4 0-3,4-4 4,0 0-3,0-1 2,1-3-1,-1 4 0,2-4 0,2 0 0,-5 3 0,5-3-1,0 6 0,-3-3 0,0 2 1,2 0 2,-1 0-2,2 1-2,0 0 2,0 0 0,0 2 1,0 1-2,0 0 3,0-2-4,0 2 2,0 2-1,0 0 1,0-1 1,0-1-1,0-1 0,0 2 0,0-3 0,2 0 0,-1-2-1,2 0 2,0 0-1,-3 2 0,3-1 0,-1 3 0,0-3 0,0 1 0,0 0 2,-2 1-4,0-2 2,3-1 0,-3 2 0,2 2 0,-2-1 0,0 0 0,0 4 0,0-4 0,0 4 1,0-1-1,0 2 0,0 0 0,0 0 1,0 2-2,0 0 2,0 3-4,0 0 3,-7 1 0,3 2 2,-7 0-2,6 3 0,-4 0 0,1 2 0,-2-1 0,1 2-2,-1 1 2,-2-2 0,1-4 0,-1 4 0,1 1 0,3-1 0,-4 1 0,-1 1 1,3 0-1,-2-1 0,3-1 0,-2 2 0,-3-1-1,3 1 1,-3 0 0,2 3 0,-6 7-1,4 1 1,0-4 0,2-2 2,1-6-2,1 0 0,-3 5-2,1-4 1,2 2 2,3-4-1,-1 0 0,-2 5 0,1 0 0,-1 4 0,2 2 3,2 0-3,-3 6 0,5 0-2,-3 0 5,2-1-3,-2-1 0,1-4 0,-3 1-1,-1-6 1,2 1 0,2 1 0,1-1 3,-1-1-3,3 0 0,-2-1 0,1 2 0,0 2 1,-1-4-1,1-2 0,0 1 1,-6 3-1,2 2 0,-1-1 1,-1 4-1,4-7 0,-1 3 0,-1-1 0,-2 0 1,-1-2-1,1 0 0,0-1 1,1-4-1,-1 9 0,-8 0 0,4-1 0,0 2 1,1 0 0,-3 4-1,1 5 0,-1-3 2,3 3-2,-1-2 0,4 0 1,-1 4-1,-1-1 0,3-3 1,3 0 0,-6 2-1,1 0 1,3-1-1,-2-5 0,-1-4 0,1-4 1,-4 4 2,1-2-3,1 2 0,3 0 2,3 2 3,-3 2-4,-3 1 2,-1-5-2,0 0-1,0-4 5,-1-3-3,3-1 1,-2 3 0,-2-2-3,5-3 3,-2-4 3,2 0-6,1 0 2,0 1 1,2 2-2,-2 2 0,3-5-1,-3-1 1,0-1-1,-2-6 1,-1 0-1,-3-5 1,2-8-1,-3 0 2,-4-7-2,0-3 7,-7-1-1,-4 0 3,-7 0-5,-7 0 1,-6 0 0,-7 0 5,-5 0-6,-5-1-2,-3-10-1,-8 0 0,-6-2 5,-1-5-5,-9 2 0,0-2-1,-1-2 2,-2-4-2,-2 1 0,-5-6 2,3 0 0,-3 2 0,2-4-2,1 2 1,-1 3 1,-2 0 2,0 2-3,3 2 2,-3-1-2,-2 2 0,0-2 5,-4 1-6,8-4 0,5 4 0,2-2-1,1 0 0,-3-1 2,-3-1-2,1-6 1,0 3-1,-5-3 1,-6 1 0,-3 2 2,-2-1-1,-5 2 1,-2 3-2,-5-1 1,-4 0-1,3 2 0,6 0-4,7-1 4,5-2-1,1-1 1,8-1 0,1 2 0,6-1 0,-1 0 0,0-1 0,1 3 0,-4 1 1,1 2 2,2-1-3,-2 1-2,-2 2 2,-3-1 4,3 2-4,9-1-2,6 1 0,6 1 0,2 0 2,1 4-1,0-2 1,3 2 0,3-1 0,6 1 1,-1 1-1,3 2 0,0-1 0,-2 3 0,4-1 2,0 1-2,1 4 0,1-2 2,2 0-1,2 0-1,3 2 0,2-2 0,-3 2 0,-1 0-1,-4 2 1,-8-1-2,-4 0 2,2 2 0,-2-2 0,2 1-1,2 1-1,1 0 2,4 1 0,6 0 0,0-2-1,2 1 1,4-4 0,1 2 0,5-2 0,3 1 1,6-1-1,4 0 0,2 2 1,3 0-1,0 1 0,-1-1 0,-2-2 0,5 2 0,-2 4 0,-1-3 0,-1 0 1,3 2 2,-4-2-3,2 2-3,-4-1 3,1 3 1,-8 0-1,-2 0 3,-2 0-2,-1 0-1,6 0 2,4 0-1,9 0 1,4-3 3,5 1 0,-1 0-1,3 0 1,0-1-5,0-2 2,0 5-1,1-2 0,0 0-1,-1 2-1,-3-4-7,-9-2-38,3-4-71,7-12-196,13-11-207</inkml:trace>
  <inkml:trace contextRef="#ctx0" brushRef="#br0" timeOffset="1.07115E6">9451 11314 113,'0'0'42,"0"0"-30,0 0-3,0 0 21,0 0 3,0 0 4,0 0-15,0 0-11,0 0 5,0 0 14,0 0 6,4-22 3,-4 19 3,0 1 2,0-4-22,0 2-12,0-1 7,0-4 0,-6 3 3,-4-2 14,2-1-11,-3-2 4,-3-1 3,1 0-24,-3-2 6,1 3 3,-1-1 4,-3 1 5,2 2-4,0 4 1,-1-2-6,3 4 16,-2-1-13,5 0-14,-7 1 3,3 0-4,-1 1 2,-3 0-5,2 2 2,0-2 7,0 2-7,1 0 1,0 0-2,2 0 1,-1 0-2,2 0 0,-1 0 0,4 2 0,-5 5 0,3-4 0,5 1-2,-6 2 2,5 1 2,-1-4-1,-2 5-1,-1-2-1,-1 3-3,-3 3 4,3-1 0,-4-1-1,5 3 0,4-4 0,-2 3 1,1-1-1,2-2 0,1 3 0,1 0 0,-4 2 1,4 0-3,2 0 0,-1 0 2,3 2-4,2 1 2,-2-2 0,2 3-3,-2-1-1,0 1-3,2-3 6,0-1-7,0 3 6,0-2 4,0-2 0,0 0-1,0 0 2,0-1-3,0 2 3,0 0-2,0 0 2,4 0 2,-2-3-2,0 2-3,3 1-5,-1 3 2,2 3 6,1-3 1,0 1-1,2-2-1,2-2-2,0 7 2,2-6-5,-1 3 4,-3 1-6,2-2 6,-5 2-6,1-3 5,2 0-1,-2 0 0,-1-2 2,6 1-2,-4-2 0,1 1 1,1 2 2,0-1-3,-1-6 0,-1 4 0,0-8-5,-1 3-1,1 0 10,0-2 0,0 3-1,-1-7-2,1 5 4,0-1-1,1-1 0,1 0 0,2 2 0,-1-3-2,1-1 2,3-1 0,-2-2-1,0 2-1,3-2 1,0 0 1,-1 0 1,1 0-1,-1 0-1,3 0-1,1 0 1,0-2-3,1-7 1,3-5 3,-4 1-1,2-1 1,-4-1 0,0-2-1,0 1 1,-4-2-1,-3-2 1,0 2 0,-3 3 1,-4-6 3,-3-1-3,4 2 1,0-6-1,0 4-1,4 2 0,-2-2 0,1 4 1,0-3-1,4 2 1,-5-2-1,1-1 4,-5 2-1,-2-2 2,0 1 1,0 4-2,0-1 3,0 0-1,0 0-3,4 2 2,-2-1-2,2 5 3,-2-2-3,-2 3 3,0 2 0,0 2 1,0 0-2,0 2 5,0-1-4,0 2-3,0 1 3,0 3-1,0-1 0,0 1 0,0 0-3,0 0 1,0 0-1,0 0-1,0 0 2,0 0-2,0 0 5,0 0-4,0 0 3,0 0-2,0 0-3,0 0-14,0 0-40,-12 0-59,-11 0-103,-6 8-194</inkml:trace>
  <inkml:trace contextRef="#ctx0" brushRef="#br0" timeOffset="1.07199E6">8120 10251 427,'0'0'34,"0"0"-19,0 0-10,0 0 0,0 0 0,0 0 13,27-4 11,-19 4-5,6 0 2,-1 7 16,3 12-12,0 5-3,0 4-3,1 10 15,-3 0 9,-2 5-6,0-2-10,-4-7-4,2-3-3,-4-16-5,6-5-8,5-10-2,18 0-4,22-29 10,34-41 3,36-34-6,30-28-13,16-7-2,-3 10-91,-16 18-39,-34 27-51,-34 22-108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5:16:25.4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5487 14 336,'0'0'445,"0"0"-397,0 0 60,0 0 35,0 0-91,0 0-28,0 0-11,-19-4-13,17 16 1,-8 26 12,3 20 19,-3 12-15,-4 8 9,1 7-13,-3-3-7,5-6 5,4-5-4,0-13-5,3-7 3,4-10-1,-2-11-1,2-6-3,0-10 1,0-6 0,0-2-2,0-6 0,6 0-26,8 0-34,8-19-58,4-21-251</inkml:trace>
  <inkml:trace contextRef="#ctx0" brushRef="#br0" timeOffset="802.4323">6997 1369 529,'0'0'416,"0"0"-379,0 0 20,0 0 41,0 0-65,0 0-26,121-84-1,-84 102-3,-8 24-1,-11 18-2,-12 12 0,-6 11 1,0-1 2,-10-10-2,-7-8 3,9-16-3,6-7 0,2-13 0,0-13 2,15-7-3,22-8 2,11-5 1,12-29 2,-2-12-5,-10-12-1,-5-5-5,-20-1-1,-10 4 7,-11 10 4,-2 14 8,0 15 11,0 14 19,0 7 17,-2 0-35,0 0-24,-3 22-13,-4 16 13,0 14 3,0 4 0,5 2 0,2 0-2,2 5-1,0-3-38,0 1-63,6-6-106,10-18-173,0-18-222</inkml:trace>
  <inkml:trace contextRef="#ctx0" brushRef="#br0" timeOffset="1094.2939">7623 1969 853,'0'0'55,"0"0"-47,0 0 40,0 149 12,0-100-23,0-4-8,0-13-13,0-12 0,0-11-4,0-6-6,0-3 7,0 0 18,0-22 29,13-17-24,10-7-34,-2 0-2,2 12 3,-3 10 6,-5 12 10,-2 12-12,-1 0-1,0 0-6,-1 10-3,2 10 1,-1 8 1,-2 2-1,-3 9-20,-7 3-53,0-3-92,0-4-225</inkml:trace>
  <inkml:trace contextRef="#ctx0" brushRef="#br0" timeOffset="1254.4005">8267 1914 1107,'0'0'65,"131"-59"-65,-48 39-2,-2 8-17,-19 12-130,-24 0-264</inkml:trace>
  <inkml:trace contextRef="#ctx0" brushRef="#br0" timeOffset="1396.0077">8365 2208 675,'0'0'529,"0"0"-508,0 0 10,0 0-15,0 0-15,152-39-1,-55 5-46,1-9-177,-17-15-348</inkml:trace>
  <inkml:trace contextRef="#ctx0" brushRef="#br0" timeOffset="1741.1766">9892 1435 810,'0'0'359,"0"0"-359,0 0 0,0 120 9,-5-59 12,5-1-9,0 0-9,0 0-3,0 0-17,0 1-89,0 1-160,0-7-123</inkml:trace>
  <inkml:trace contextRef="#ctx0" brushRef="#br0" timeOffset="1959.1065">9495 2351 748,'0'0'390,"0"0"-377,0 0 36,0 0-8,0 0 3,213-11 9,-89-5-20,10-3-13,-7 2-4,-13 5-5,-20 7-8,-22 5-3,-24 0-7,-24 0-56,-24 9-62,-9 7-230,-40 2-193</inkml:trace>
  <inkml:trace contextRef="#ctx0" brushRef="#br0" timeOffset="2414.2136">9901 2784 610,'0'0'349,"0"0"-345,-127 53 22,101-41 35,3-6-47,6-6-3,7 0 0,4 0 6,1-18 20,5-6-1,0 0-7,13-2-23,19 1-2,15 0 0,2 6-4,8 12-2,-5 7 2,-12 2 0,-9 28-6,-15 12-6,-16 10 10,0 6 2,-27 2 2,-22 1 1,-10-7 4,-3-8-3,3-8-1,7-9 2,7-14 0,14-7-2,11-8 3,13 0 4,7 0 7,0-6-7,12-11 3,16-3-5,11 6-5,3 9 0,1 5-2,-1 0 3,-5 12-4,-4 12-1,1 4-1,-8 2 1,-3-2-40,-2-6-49,-2-8-142,2-14-178</inkml:trace>
  <inkml:trace contextRef="#ctx0" brushRef="#br0" timeOffset="2721.6484">11385 1365 1085,'0'0'78,"0"0"-51,0 0 16,0 0-43,-175 199 5,99-75 16,7 14-6,13-3 0,20-9 7,16-15 2,20-24-17,0-9 4,30-17-5,18-4-5,1-6 1,2-9-2,-8-11-87,-7-19-105,-17-12-603</inkml:trace>
  <inkml:trace contextRef="#ctx0" brushRef="#br0" timeOffset="3373.311">11866 1778 906,'0'0'137,"0"0"-133,0 0 18,125-15 6,-82 15 0,-7 15-28,-18 16-7,-14 2-2,-4 6-1,-8-2 4,-26 0 6,-6-9 7,-3-6 5,8-8-7,6-4 0,11-8 0,9 1-4,7-3 1,2 0-2,0 0-4,0 0-22,20 3 17,13 6 9,10 5 2,-1 7 2,-7 7 0,-8 6-2,-15 3 7,-12 5-6,-2-5 10,-32 2-4,-9-3-1,-8-7 5,2-8-4,4-9-7,6-10 4,5-2-6,7-6-25,7-26-45,14-23-130,6-16-145</inkml:trace>
  <inkml:trace contextRef="#ctx0" brushRef="#br0" timeOffset="3750.3162">12213 1121 987,'0'0'70,"0"0"-69,0 0-1,0 0 13,25 117-1,-25-71 4,0-7-1,-6-13-9,0-10-5,2-10 3,0-6 5,4 0 11,0 0 24,0-20 10,0-16-39,0-6-8,12-2-3,9 9-4,-3 9 0,-3 15 1,3 9 1,-3 2-4,3 0-3,2 18 3,-4 8-2,-5 4 0,-2 5 3,-4 2-2,-3-1 2,-1-4-13,-1-3-61,3-10-74,-1-9-163,3-10-102</inkml:trace>
  <inkml:trace contextRef="#ctx0" brushRef="#br0" timeOffset="3954.3017">12732 1102 937,'0'0'79,"0"0"-73,0 0 3,0 0 10,0 117 20,0-69-15,0-5-12,0 1-8,0-7-1,0-2-3,0-1-57,0-6-146,-2-8-115,-7-10-175</inkml:trace>
  <inkml:trace contextRef="#ctx0" brushRef="#br0" timeOffset="4103.4265">12583 1349 594,'0'0'396,"0"0"-394,0 0-2,117-39 0,-37 27-18,3-1-135,-8-3-105,-15-6-216</inkml:trace>
  <inkml:trace contextRef="#ctx0" brushRef="#br0" timeOffset="4261.1451">13141 1122 719,'0'0'321,"0"0"-241,0 0-31,0 0-33,0 0-5,-1 107 13,-4-55-14,1 4-6,0 5-4,2-1 0,2 3-81,0-6-119,2-13-305</inkml:trace>
  <inkml:trace contextRef="#ctx0" brushRef="#br0" timeOffset="4515.7955">13276 2254 1073,'0'0'97,"0"0"-96,0 0 2,160 0 4,-64-5-7,2-13-144,-11-5-249</inkml:trace>
  <inkml:trace contextRef="#ctx0" brushRef="#br0" timeOffset="4703.735">14145 2002 913,'0'0'367,"0"0"-350,0 0 16,0 0-16,0 0-12,0 113 4,0-59-7,3-3-1,-3-5-1,0-5-39,0-2-48,0-8-121,0-12-219</inkml:trace>
  <inkml:trace contextRef="#ctx0" brushRef="#br0" timeOffset="5001.9314">14190 1444 1226,'0'0'15,"138"-32"-8,-27 32 33,14 44-27,2 34 0,-15 27-8,-27 24 1,-31 16-1,-42 2-1,-12-6 6,-51-11 17,-22-19 7,-9-21-4,-4-13-3,0-18 6,1-14-4,7-13-17,9-10-11,15-10-1,12-7-23,15-5-60,14 0-70,8-21-313</inkml:trace>
  <inkml:trace contextRef="#ctx0" brushRef="#br0" timeOffset="5512.1924">17075 1981 366,'0'0'737,"0"0"-690,0 0-39,0 0-4,-71 195 40,-7-59 30,-19 14-28,-10 7-18,0-9 0,2-10-3,12-18-14,9-15-9,14-21 3,19-18-5,17-22-3,17-18-4,12-16-33,5-10-33,5-15-12,39-39-14,22-27-335</inkml:trace>
  <inkml:trace contextRef="#ctx0" brushRef="#br0" timeOffset="5751.2615">17424 2227 57,'0'0'1026,"0"0"-1019,-44 115-7,-21-5 109,-22 25-21,-13 11-38,-9 6-8,-7 2-6,3-8-15,7-10-2,15-16-4,20-20-9,21-26-3,21-30-3,19-23-1,8-21-9,2-7-44,17-37-11,20-22-78,13-21-321</inkml:trace>
  <inkml:trace contextRef="#ctx0" brushRef="#br0" timeOffset="12524.2276">6820 1335 149,'0'0'113,"0"0"-61,0 0 2,0 0-19,0 0-19,0 0-9,0 0 3,-3-20 19,3 15 31,0-2 11,0 2 10,0-4-12,0 4-4,0-2-15,0 1-9,0 2-12,0 0-2,0-2 0,0 4 2,0-1-3,0 0-4,0 3-3,0-2 0,0 0 3,0 2-6,0 0 0,0 0 2,0 0 1,0 0-4,0 0 1,0 0-5,0 0-5,0 0-6,-1 0 0,-3 0 0,-5 7-1,-1 8 3,2-1-2,-1 3 2,-3-2 1,4 3-3,-3-2 7,1 5-2,0-1 0,-1-5-2,-1 3 3,1-1 3,3 1-8,-4 0 4,1 2-5,-1 0 1,4-2-1,-1 0 0,4 1 0,-1-4 5,1 2-5,3 0 0,0-1 0,-3 2 0,5-2 0,0 1 0,0 3 0,0-6-2,0 1 2,0-3 0,0-3 2,0-1-2,2-3 0,6 0 0,9 0-1,-2 1 2,8-3 2,1-1-1,-2-2 0,2 0-2,-3 0 1,-3 0 1,2 0-1,-3 0-1,3-5 1,0-1-1,-1 1 1,4-8-1,-2 1 0,4-2 0,0-6 0,-3 0-2,3-3 4,-6-4-3,0 1 2,-4 2-2,1-1 1,-1 6-3,1-3 3,-3 2-1,3-3-1,-5 5 1,-2-1-1,0 2 2,-7 2 0,2 2 0,-4 3 0,0 5 1,0 0-1,0 3-1,0 2 1,0 0-2,0 0 1,0 0 1,0-1 0,0 1 4,0-3-3,0 3-1,0 0 2,0 0-2,0 0 1,0 0-1,0 0-4,0 0 2,-6 14-5,-8 9 5,-1 2 1,1 6-4,3-2 5,-2 2 0,2 1-1,2 0 0,-1 1 1,4-8 0,-1 1 0,3-4 1,1-2-2,2 4 3,1 0-4,0 2 4,0-1-4,0-4-1,4-2 3,10-6 1,-1 1-1,5-4 0,-1-1 0,4-4 3,-2-1 0,4-4 0,-1 0-3,5 0 2,0-4 0,2-13-2,-1-9 5,2-4-3,-4-5 0,-2-4 2,-1-2-2,-5-3 0,-2 2-2,-2 2 2,-4 1 0,-1 5 4,0 0-2,-4 5 6,-3 0 2,-2 5 6,0 5-8,0 2 0,0 7-2,0 0-6,0 4 0,0 0-2,0 4-2,-5 0-14,-8 2-15,-4 0-49,-8 4-174,-2 13-252</inkml:trace>
  <inkml:trace contextRef="#ctx0" brushRef="#br0" timeOffset="13521.9256">6757 1330 396,'0'0'144,"0"0"-46,0 0 4,0 0-24,0 0-16,0 0-17,-6-27-21,6 27-14,0 0-3,-4 4-4,0 14 10,-6 6-1,-1 4 10,1 9 5,-2 5 1,1 1-5,-2 10-4,1-1-5,2 0 7,2-3-7,4-10-5,4-1-3,0-4 0,0-1-5,6-5 4,12-7-4,7-2 4,1-6-5,6-11 5,6-2 0,2 0 7,0-15-5,0-11-4,-4-5 7,-9-5-7,-3-1-2,-6-6 5,-4 1-2,-2-1-1,0 0-2,-5 7-1,1 2 0,-3 6 0,2 4 0,-6 2 1,-1 3-1,0 5 2,0 5-2,0 2 2,0 5 0,0 0 0,0 2 1,0 0-2,0 0 0,0 0-2,0 0-9,0 15-2,-6 9 10,-3 7 2,1 10-3,1 1 3,2 2 2,5-1-2,0-4-1,0-3 1,5 0 3,17-5-2,0-4 0,4-4 2,4-5 2,-1-8-3,7-8 1,1-2 0,4 0 2,-3-21 0,2-4-3,-5-12 7,-4-1 4,-7-5 12,-5-12-1,-6-6-9,-9-1 1,-1 3-1,-3 6-2,0 11 4,-5 11 3,-8 10-7,-1 5-9,4 9-4,-1 2-7,-1 3-14,3 2-52,1 0-50,6 4-196,2 4-223</inkml:trace>
  <inkml:trace contextRef="#ctx0" brushRef="#br0" timeOffset="14309.0522">7600 1993 347,'0'0'331,"0"0"-303,0 0 79,0 0-46,0 0-61,0 0-11,-11 16 11,11 18 7,0 6 13,0 4 3,5 0 1,0 0 0,-4-3 0,-1-8-5,0-5-4,0-9 5,0-7-8,0-9-2,0-3-3,0 0 5,3 0 27,-1-3 26,7-23-7,7-11-45,1-1-12,6 1-1,-1 7 0,-4 5 2,6 5-2,-4 8-2,-1 7 1,2 5-1,2 0-6,-3 0 4,-3 13-1,-3 9 2,-5 2-1,-3 2 4,-3 2-4,-3 0 1,0-2 3,0-1 6,0-9-3,0-4 0,0-6-2,0-4 0,0-2 2,2 0 1,18 0 5,7-2-1,6-8-5,1-2-3,-4 0-59,-2-5-178,-10 0-229</inkml:trace>
  <inkml:trace contextRef="#ctx0" brushRef="#br0" timeOffset="15308.8142">6722 2537 1118,'0'0'43,"0"0"33,0 0-3,0 0-56,0 0-17,0 0-13,-16 111 13,10-36 14,1-5 7,1-8-3,2-1-4,0-12-4,2 0-6,-2-6-1,2-4-3,0-3 0,0-4-43,0-8-53,0-6-84,-16-10-163,-9-8-136</inkml:trace>
  <inkml:trace contextRef="#ctx0" brushRef="#br0" timeOffset="15583.9657">6314 3120 897,'0'0'84,"0"0"-83,0 0 70,32 143 18,1-90-28,1 2-25,-1-5-15,-6-6-9,-8-9 1,-3-10 4,-8-11-3,-1-10 5,-5-4 1,8 0 16,8-9 5,18-26-2,17-15-22,19-7-15,3 3 0,-4 10-2,-17 16-10,-23 14-51,-19 14-53,-12 0-180,-34 6-407</inkml:trace>
  <inkml:trace contextRef="#ctx0" brushRef="#br0" timeOffset="16139.8462">4769 3984 752,'0'0'165,"0"0"-112,0 0 34,0 0-51,0 0-36,0 0-5,0 0 1,61 75 4,-61-21 14,0 0 0,-3-4-3,-3-8-8,1-12 3,5-6-6,0-9 4,0-8-2,16-5 4,15-2 1,9-9 6,4-23-11,2-7-2,-7-7-3,-11-6 3,-4 2 0,-11 7 1,-6 14 5,-5 8 32,-2 11 9,0 6-12,0 4 1,0 0-26,0 0-10,0 11-6,0 18-5,-6 10 10,-1 9-1,-2 5 2,0 3 0,2 2-24,2-3-81,5-6-123,0-19-197</inkml:trace>
  <inkml:trace contextRef="#ctx0" brushRef="#br0" timeOffset="16468.949">5223 4453 760,'0'0'75,"0"0"-68,0 0 6,6 129 9,-6-95 12,0-5-8,0-10 4,0-9-5,0-6 30,0-4-31,0 0 23,0 0 9,0-22 1,2-14-42,15-9-14,6 4 4,2 4-5,4 11-2,-3 11 2,-4 5 6,-1 7-5,-8 3-1,0 0-2,-2 15-6,-1 8 0,-6 7 4,0 2 0,-4 5-23,0-4-71,0-1-89,5-15-128,2-15-165</inkml:trace>
  <inkml:trace contextRef="#ctx0" brushRef="#br0" timeOffset="16657.5086">5782 4245 924,'0'0'95,"0"0"-95,0 0 0,64 114 11,-35-68 10,2-2-16,-4-5-3,-2-7-2,-6-6-17,2-8-122,-5-15-97,-8-3-181</inkml:trace>
  <inkml:trace contextRef="#ctx0" brushRef="#br0" timeOffset="16853.8283">6091 4259 918,'0'0'170,"0"0"-151,0 0 17,0 0-29,0 0-6,0 0 3,-124 122 2,92-83 0,3-1-6,5-4 1,4-6-2,1-5-54,7-6-108,0-10-138,4-7-143</inkml:trace>
  <inkml:trace contextRef="#ctx0" brushRef="#br0" timeOffset="17002.2046">5746 4478 812,'0'0'289,"0"0"-288,0 0 0,133-37-1,-48 28 0,5-6-5,-10 1-158,-13-1-217</inkml:trace>
  <inkml:trace contextRef="#ctx0" brushRef="#br0" timeOffset="17376.2195">6453 4217 937,'0'0'156,"0"0"-156,0 0-20,0 0 20,0 0 6,0 144-2,0-96 2,0-4 6,0-5 10,16-10-9,1-8-2,3-8-2,3-13 0,3 0 2,5-5 8,-1-21 6,2-9-1,-7-8-7,-13-8-7,-10-5 3,-2 1-8,0 12 2,-4 13-3,-4 10-2,4 9 6,4 8-6,0-3-2,14-1-1,28-3-7,16 1 6,11-2 2,0 1 0,-6 4 0,-8 2 0,-12 4-20,-12 0-75,-16 0-235,-15 0-244</inkml:trace>
  <inkml:trace contextRef="#ctx0" brushRef="#br0" timeOffset="17730.2134">6936 4516 756,'0'0'41,"0"0"97,-16 129-80,5-83-11,3-7 1,-2-11-39,2-14 26,8-11-29,0-3 12,0 0 19,0-29 23,11-7-43,15-8-17,5 6 0,2 6 1,0 10-1,-4 12 1,-5 10-3,-2 0 2,-1 10-2,-6 24 2,-6 8 2,-2 6 10,-5-3 2,2-1-8,4-12-2,5-10 3,4-13-5,13-9 4,16-1 6,8-27-12,1-11-21,-6-5-103,-18-6-440</inkml:trace>
  <inkml:trace contextRef="#ctx0" brushRef="#br0" timeOffset="214039.6411">1267 6360 755,'0'0'55,"0"0"-38,0 0 48,0 0-22,0 0 1,0 0-7,0 0-15,-24 22 2,4-13-1,2-8-3,3-1 4,3 0-6,3-10 5,9-14-12,0-4-10,0-2-1,25 5 2,11 4-2,3 9-1,7 12-4,-4 0 1,-7 19-2,-11 16-5,-9 11 9,-15 8 4,0 4-1,-37 3 7,-11-1-5,-8 1-2,-4-6-1,-3-4 4,3-7-3,6-16 2,15-14 0,14-14 5,16 0 14,9-13 26,0-9-30,34 0-9,10 7-4,7 4-2,1 9-2,-8 2-1,-11 0-1,-4 23-4,-8 4-5,-4 9-54,-3-4-93,-10-7-274</inkml:trace>
  <inkml:trace contextRef="#ctx0" brushRef="#br0" timeOffset="214287.6902">1433 6152 939,'0'0'33,"0"0"-23,158-28 25,-98 80 16,-4 24-16,-14 21 5,-17 11-15,-25 10 0,0 6-5,-38-1-1,-11-9-11,-5-13 5,-4-20-10,9-14 5,9-19-5,16-20-3,12-16-53,12-12-91,0-35-73,33-40-400</inkml:trace>
  <inkml:trace contextRef="#ctx0" brushRef="#br0" timeOffset="214931.8703">3365 6771 651,'0'0'222,"0"0"-221,0 0 37,0 0-5,0 0-6,0 0 16,138-17-8,-69-2-13,-7 9-4,-8 5-9,-17 5-9,-9 0-1,-12 0-4,-7 9-1,-9 7 6,0 6 0,-5 11 9,-28 9 0,-10 11 1,-13 2-3,-1-1-4,3-4 2,5-8-2,11-11-3,16-9 13,11-8-9,11-4-4,0-1-7,19-1 1,20-1 6,7-4 13,8-3-8,4 0-2,-2 0 3,-5 0-6,-6-5-27,-6-9-143,-7-6-190</inkml:trace>
  <inkml:trace contextRef="#ctx0" brushRef="#br0" timeOffset="215121.1051">3552 6360 1014,'0'0'0,"0"0"-2,0 0 2,0 0 2,155-64-2,-109 56-104,-8-2-121,-9-2-76</inkml:trace>
  <inkml:trace contextRef="#ctx0" brushRef="#br0" timeOffset="215262.286">3863 6171 551,'0'0'193,"0"0"-43,0 0 6,0 0-101,0 0-55,0 0-1,0 27-9,2 11 10,6 8 3,4 8-3,5 2-108,2-6-180,0-9-178</inkml:trace>
  <inkml:trace contextRef="#ctx0" brushRef="#br0" timeOffset="215452.6361">4407 6295 805,'0'0'212,"0"0"-205,200-87 12,-91 57 34,7 6-33,-7 10-13,-18 10-7,-24 4-42,-26 0-149,-28 2-114,-13 8-141</inkml:trace>
  <inkml:trace contextRef="#ctx0" brushRef="#br0" timeOffset="215741.7524">4502 6256 581,'0'0'79,"0"0"-6,-66 114 34,60-47-23,6 19 4,0 24-14,0 16-13,0 13 0,10 3-17,-6 8-24,-2 0 6,-2 3-8,0-6 3,0-23-3,0-14-12,-2-22 3,2-15-2,0-18 7,2-9-9,23-12-5,6-7 1,15-9-2,14-10 1,13-8-3,8 0-3,6-9-56,3-23-101,-10-23-298</inkml:trace>
  <inkml:trace contextRef="#ctx0" brushRef="#br0" timeOffset="216371.8235">6218 5900 891,'0'0'60,"0"0"-47,0 0 60,0 0-69,0 0 11,0 0-14,79 0 2,-28 0 13,6 0-2,-1-9 2,-6-3-7,-11 4-2,-13 2-6,-7 4 1,-12 2-4,-3 0-1,-4 0-8,0 12 8,-2 10 3,-20 6 11,-12 8-7,-6 5 3,-5 0-4,-5 3 0,2-1-1,4-5-1,7-6 0,14-8 3,7-6-4,10-4 1,6-4-1,0-1-8,20-2 8,18 2 1,13-5 20,12-4-4,1 0-6,1 0-7,-10-3-4,-10-5-4,-12-1-86,-13-2-150,-13-3-150</inkml:trace>
  <inkml:trace contextRef="#ctx0" brushRef="#br0" timeOffset="216988.8995">6941 5627 503,'0'0'313,"0"0"-311,0 0-2,0 0 10,0 0-9,0 0 0,-42 27 0,30-27 7,2 0 6,0-1 13,6-20 13,1-3-10,3-3-7,0 3-21,5 1 1,10 5-3,6 4 0,1 4-3,2 4 3,1 4-3,0 2-1,-5 0-3,-3 2 3,1 14-7,-7 7 8,1 6 3,-6 5 4,-6 5-4,0 0-1,0 2 1,-9-1 2,-13-3 1,-2 2-3,-5-5 3,2-5-1,2-8 2,8-5-3,3-10 2,7-3 3,5-3 4,2 0 1,0-7-11,0-5-6,15 2 6,6 7-1,3 3 0,9 0-3,7 3 4,10 11 3,6-6 4,4-4 10,-2-4 8,-2 0 24,-8-16 1,-5-6-11,-9-4-3,-13 0-9,-9 3-11,-8 3-9,-4 5-7,0 11-9,0 4-82,-8 4-187,-17 18-339</inkml:trace>
  <inkml:trace contextRef="#ctx0" brushRef="#br0" timeOffset="217383.8936">5792 6782 421,'0'0'188,"0"0"-133,0 0-31,0 0-8,0 0 41,130 32 92,-19-31-68,34-1-11,29-1-2,34-25-7,25-5-23,31-2-1,14-6-10,8 1 2,-3-2-11,-21-2 1,-30 4-9,-40 1-1,-41 8 3,-39 3-1,-35 5-6,-27 7-2,-23 5-2,-19 2-1,-8 4-26,-17 3-40,-43 0-56,-33 1-142,-44 24-116</inkml:trace>
  <inkml:trace contextRef="#ctx0" brushRef="#br0" timeOffset="217701.7261">5987 7256 729,'0'0'116,"0"0"-44,0 0-32,-130 105 24,92-39-5,7 9-18,6-3-12,12-4 1,11-4-11,2-9-11,0-4-2,15-9-5,8-6-1,0-5-18,3-13-76,6-10-100,-1-8-156</inkml:trace>
  <inkml:trace contextRef="#ctx0" brushRef="#br0" timeOffset="218089.3571">6054 7567 786,'0'0'30,"0"0"-25,0 0-5,147-65 6,-93 46-4,-8 3-2,-8 6 1,-14 2 3,-8 6-4,-7 0 1,-7 2-1,-2 0-1,0 0-15,0 0 9,0 19 7,-8 9 16,-13 4 5,-8 5-4,-4 1-4,-5 3 0,2-3-3,4-4 2,7-4 13,4-6 3,13-6-9,4-4 2,4-2-14,0-2-5,23-2 5,12-4 3,15-4 6,6 0-3,4-4-13,2-14-44,-1-6-162,-12-4-175</inkml:trace>
  <inkml:trace contextRef="#ctx0" brushRef="#br0" timeOffset="218250.8242">6640 7689 764,'0'0'254,"0"0"-243,0 0-6,0 0-5,126-41 0,-58 18-25,-8 4-186,-13-4-192</inkml:trace>
  <inkml:trace contextRef="#ctx0" brushRef="#br0" timeOffset="218607.8361">7250 7389 925,'0'0'96,"0"0"-83,0 0 44,-129 55-35,94-16-17,4 3-5,6 0 0,4-1 1,15-7-1,6-5-4,0-6-7,9-7-11,17-8-17,8-8-3,4 0 18,0-20 16,-2-10 8,-5-2 8,-9 2 0,-9 7-2,-5 12 7,-8 4 55,0 6 11,0 1-35,0 0-26,0 0-18,0 0-3,0 3-7,1 12 2,17 5 4,4 2 0,12-1-47,2 0-57,-3-5-190,-6-9-200</inkml:trace>
  <inkml:trace contextRef="#ctx0" brushRef="#br0" timeOffset="218855.5032">7329 7245 586,'0'0'484,"0"0"-465,0 0-5,0 0-14,153-28 0,-76 58 4,2 18-4,-12 10 8,-13 10-1,-17 4-3,-14-1 3,-19-4-2,-4-4 2,-2-8-3,-23-6 2,-1-8-5,2-13-1,3-17-82,11-11-199,4-18-142</inkml:trace>
  <inkml:trace contextRef="#ctx0" brushRef="#br0" timeOffset="219073.6832">8091 7134 1053,'0'0'97,"0"0"-73,0 0 32,-114 136-14,110-64-24,4 9-6,0-5-11,16-8-1,8-7-1,4-11-23,2-8-66,1-13-72,-4-20-168,-5-9-232</inkml:trace>
  <inkml:trace contextRef="#ctx0" brushRef="#br0" timeOffset="219415.8458">8332 7353 615,'0'0'298,"0"0"-279,137-66 3,-62 44 34,-5 4-36,-7 6-17,-20 8-3,-22 2 0,-9 2-2,-12 0-15,0 16 9,-12 14 8,-19 6 23,-9 6-11,-6 2 8,-4-2 2,3 0 0,8-6 1,8-3 4,6-5-2,10-7-3,7-5 1,8-3-12,0-5-11,14-2-3,28-6 3,18 0 7,9 0-7,5-20-8,-9-5-126,-14 0-218</inkml:trace>
  <inkml:trace contextRef="#ctx0" brushRef="#br0" timeOffset="219560.2787">8896 7475 1015,'0'0'72,"0"0"-72,0 0-15,0 0-68,140-62-153,-78 24-306</inkml:trace>
  <inkml:trace contextRef="#ctx0" brushRef="#br0" timeOffset="219927.5688">9293 7095 984,'0'0'123,"0"0"-110,0 0-4,0 0 7,-14 145 5,20-80-6,2 4-4,-6-10-3,-2-4 0,0-18-4,2-14-2,0-11-2,1-12 5,5 0-3,9-19-1,13-11 10,8-3-11,2 2-1,3 9 1,-3 8 0,2 9 0,1 5-1,-6 0 1,-9 1 2,-9 15 6,-10 0 1,-9 6 3,-4 2 17,-30 6 5,-11 1-11,-1-3-13,-3-5-7,1-6-3,9-9-1,3-8-33,8 0-53,14-11-107,7-22-238</inkml:trace>
  <inkml:trace contextRef="#ctx0" brushRef="#br0" timeOffset="220161.9078">9754 7048 962,'0'0'81,"123"-14"-38,-54 20 46,-7 31-39,-11 17-25,-11 12-3,-19 7 1,-15 11 3,-6 1-14,-20-7 5,-14-12-8,-1-13 8,2-18-13,-2-10-1,7-13-3,4-10-20,-1-2-66,5-20-157,2-28-422</inkml:trace>
  <inkml:trace contextRef="#ctx0" brushRef="#br0" timeOffset="220707.5418">9698 5865 1015,'0'0'3,"154"-69"-3,-52 43 10,6 6-8,-11 13-2,-12 7 1,-19 0-1,-16 10-4,-12 7 2,-9-5 2,-8 2 18,-6-9 14,-5-1 10,2 0 7,-7-4-6,1 2-18,-4 0-4,1 1-11,4 4-3,1 9-2,1 10-4,3 12 10,-4 12 0,3 17 2,-1 10 4,-2 17-3,1 13-1,-1 16 3,3 19-2,1 8 1,-3 9 0,-2 3-1,-2-6-8,-5-4-2,0-6 10,0-19-5,0-14-4,-19-19 19,-6-12-7,-10-12 8,-7-9-10,-7-18 5,-2-11-9,2-15-7,-1-11 0,6-6-4,3 0-18,6-18-38,13-16-28,15-20-40,7-19-193,10-23-617</inkml:trace>
  <inkml:trace contextRef="#ctx0" brushRef="#br0" timeOffset="220956.2422">11414 6336 1097,'0'0'37,"0"0"24,0 0-16,0 0-27,147-87-18,-70 67-6,-13 3-82,-16 8-103,-25 2-173,-23 7-192</inkml:trace>
  <inkml:trace contextRef="#ctx0" brushRef="#br0" timeOffset="221112.3026">11419 6625 821,'0'0'138,"0"0"-47,179-54-15,-97 24-47,-6 2-28,-18 1-1,-22 10-104,-26-2-204,-10 8-191</inkml:trace>
  <inkml:trace contextRef="#ctx0" brushRef="#br0" timeOffset="224742.1419">12881 6171 648,'0'0'23,"0"0"199,0 0-131,0 0-16,0 0-28,0 0-31,0 0-1,54-29 12,19 9-1,11-3-8,0 8-5,-11 5-7,-19 10-6,-21 0-2,-15 8-2,-11 14-1,-7 7 2,-7 9 3,-29 7 0,-12 0 2,-8 4-1,-7-1-1,1-3 0,2-6 3,8-5-1,13-7 2,12-7-3,13-9 1,14-2-2,0-3-7,29-2 7,24 2 1,18-2 6,8-2-6,-4-1 1,-9 2-1,-14-3-2,-9 0-25,-11 0-75,-3-6-113,-10-16-109,-9-12-152</inkml:trace>
  <inkml:trace contextRef="#ctx0" brushRef="#br0" timeOffset="224931.8256">12975 5920 866,'0'0'0,"0"0"-21,0 0 11,138-49 10,-69 39-4,-4 3-195,-11-5-88</inkml:trace>
  <inkml:trace contextRef="#ctx0" brushRef="#br0" timeOffset="225063.4794">13447 5738 593,'0'0'119,"0"0"65,0 0-130,0 0-46,0 0 11,0 0-5,0 116-10,0-73-4,0 1-77,0-4-171,0-12-222</inkml:trace>
  <inkml:trace contextRef="#ctx0" brushRef="#br0" timeOffset="225236.7803">13811 5828 896,'0'0'0,"134"-55"0,-45 31 62,7 8-45,-7 9-2,-18 7-15,-17 0-39,-32 9-179,-22 9-99</inkml:trace>
  <inkml:trace contextRef="#ctx0" brushRef="#br0" timeOffset="225528.8273">13883 5805 467,'0'0'48,"0"0"69,0 0-9,-112 129-45,97-49 30,5 22-21,1 14-11,1 15-15,-4 9 13,1 12-5,-1 0-18,2 1-10,0-7-16,0-14 5,3-17-1,0-19-5,5-24 27,2-23-22,0-15-1,7-7 2,17-10-12,11-8 2,13-4 1,10-5-4,7 0-2,-3-5-14,3-10-64,-5-12-90,0-14-395</inkml:trace>
  <inkml:trace contextRef="#ctx0" brushRef="#br0" timeOffset="226143.9028">15068 5639 835,'0'0'8,"0"0"4,0 0 25,121-22-16,-48 5 9,8 0-13,-1-2-11,-5 7 2,-14 5-3,-19 7-5,-20 0 0,-18 0-13,-4 17 8,-12 9 5,-28 8 9,-10 1-1,-6 0-3,5-1 2,2 1 10,4-3-3,10-4 5,12-4-4,12-4-3,11-2-7,11-1-5,37-4 2,14-5 12,18-6-4,10-2-10,3 0-2,-4 0-16,-15-10-58,-21 0-86,-21 2-138,-28-1-60</inkml:trace>
  <inkml:trace contextRef="#ctx0" brushRef="#br0" timeOffset="226413.8067">14898 6304 662,'0'0'8,"0"0"24,125 42 68,-2-38 20,32-4-34,29 0-24,17-22-21,24-8-1,16-4-9,4-1-7,-2-3-3,-25 9-10,-41 9-5,-54 6-4,-51 6-2,-44 4-4,-28 4-30,-17 0-39,-47 0-59,-32 0-98,-29 12-67</inkml:trace>
  <inkml:trace contextRef="#ctx0" brushRef="#br0" timeOffset="226642.6283">15153 6645 363,'0'0'563,"-122"90"-562,68-18 99,14 3-56,12 1 0,22-9-10,6-6-21,9-6-7,25-9-6,3-11-1,5-4-60,4-11-98,-9-14-196</inkml:trace>
  <inkml:trace contextRef="#ctx0" brushRef="#br0" timeOffset="226999.879">15330 6846 879,'0'0'0,"0"0"0,141-92 7,-76 73-5,-3 9-4,-6 6-1,-13 4-36,-14 0-9,-14 0 14,-15 3 5,0 11 22,-4 5 7,-25 10 16,-4 5 10,-7-2 8,-1 2 1,-2 0-2,2 2-9,5 0-3,2-4 0,12-4 0,9-3-3,9-6-6,4 2-6,4-7 3,25-3 2,11 0 0,7-7-4,3-4-7,6 0-6,0 0-67,-2-12-161,-8-11-175</inkml:trace>
  <inkml:trace contextRef="#ctx0" brushRef="#br0" timeOffset="227151.7013">15920 6999 881,'0'0'40,"0"0"-30,0 0-10,156-75-2,-76 55-129,-9 2-224</inkml:trace>
  <inkml:trace contextRef="#ctx0" brushRef="#br0" timeOffset="227492.8659">16497 6774 896,'0'0'39,"0"0"42,-118 12-3,80 19-63,7 8 7,4 0-15,9 2-6,12-3-1,6-4-1,0-10-11,20-10-38,13-10 2,5-4-2,4-8 30,-3-20 4,-6-7 16,-8 2 9,-12 5-4,-7 8 19,-4 10 21,-2 5 21,0 5-17,0 0-29,0 5-20,0 16 0,0 6 0,12-1 0,9 0-4,8-3 1,3-2-65,-1-3-116,-6-9-116,-9-9-301</inkml:trace>
  <inkml:trace contextRef="#ctx0" brushRef="#br0" timeOffset="227743.0102">16706 6587 846,'0'0'19,"0"0"128,138-55-112,-59 55-3,4 23 4,-6 26 3,-7 20-11,-19 14-16,-20 5-1,-19 4-4,-12-6 9,-10-2 3,-28-8-9,-8-8 8,0-7-14,3-19-1,5-9-3,8-13-1,9-15-47,4-5-52,13-11-140,4-36-291</inkml:trace>
  <inkml:trace contextRef="#ctx0" brushRef="#br0" timeOffset="228453.8004">18088 5839 66,'0'0'590,"0"0"-575,0 0-15,0 0 13,0 0 15,0 0 4,0 0-7,-2 54 3,0-52 2,-2-2 17,4 0 3,0 0-24,0 0-8,0 0-18,0 0 0,11 0 0,2 0-1,-4 10 0,-5 6 2,-4-2 0,0 2 0,0-6 4,-21 0 6,-4-3-1,-5-7 0,2 0-5,5 0 5,11-15 8,7-1 1,5 1 10,0 0-21,22 3 7,9 4-10,-4 2 0,-5 4-4,-1 2-1,-10 0-7,-1 2-78,2 7-99,-1 0-115,2-5-246</inkml:trace>
  <inkml:trace contextRef="#ctx0" brushRef="#br0" timeOffset="228966.8342">18740 5583 890,'0'0'30,"0"0"-24,0 0 61,0 0-55,120-33-5,-57 25 8,5 3-15,1-4 0,-6 3 4,-12 4 4,-13 0-7,-16 2-1,-13 0-1,-4 0 0,-5 0-9,0 2 10,-9 19 1,-15 2 4,1 8-4,-6 5 1,0-1-1,-2 3 2,-7 3-2,-3-2 0,0 2 0,-2-3 1,10-8 2,9-6-3,8-9 9,13-8 2,3 0-6,7-6-3,31-1 21,17 0 10,14 0-4,10 0-13,6-13-10,0-1 3,-4 1-7,-9-1-3,-11 7 0,-19-2 0,-20 6-4,-11 3-70,-11 0-61,-7 0-151,-28 0-156</inkml:trace>
  <inkml:trace contextRef="#ctx0" brushRef="#br0" timeOffset="229261.7579">18713 6346 794,'0'0'1,"0"0"83,198 0-5,-70 0-39,28-18 24,18-3-45,13-4 2,4 4 2,-4-2 13,-6 1-14,-9-3-11,-19 2 5,-21 0-4,-33 0-5,-33 7-2,-31 4-3,-23 2-4,-12 4-1,-23 6-67,-37 0-131,-26 0-71,-22 14-148</inkml:trace>
  <inkml:trace contextRef="#ctx0" brushRef="#br0" timeOffset="229556.7903">19010 6670 875,'0'0'3,"0"0"85,0 0-27,-136 147-8,104-69 4,3-3-25,10-3-10,8-6-5,11-6-9,0-7 0,11-4-7,14-12-1,2-7 0,5-7-64,-1-12-85,-2-11-160,-5 0-213</inkml:trace>
  <inkml:trace contextRef="#ctx0" brushRef="#br0" timeOffset="229927.8018">19110 6941 472,'0'0'409,"0"0"-379,118-80 5,-54 61-13,0 6-19,-9 9-3,-15 4-1,-15 0 0,-8 0-2,-10 0-1,-7 0-11,0 4 10,0 14 5,-9 7 5,-11 1-1,-5 4 5,-5-2-5,2 2 0,-5 0 5,-3 2 0,5-2 2,2 0 1,7-4 6,6-3 0,9-3-9,7-5-2,0 2-1,10-5-5,22-6 10,11-4-6,6-2 7,7 0-12,0-8-28,-3-9-114,-4 0-201,-7-6-239</inkml:trace>
  <inkml:trace contextRef="#ctx0" brushRef="#br0" timeOffset="230049.6624">19810 7080 672,'0'0'77,"0"0"-55,0 0-44,131-66 20,-82 48-128,-2-4-302</inkml:trace>
  <inkml:trace contextRef="#ctx0" brushRef="#br0" timeOffset="230415.8986">20222 6747 789,'0'0'100,"0"0"-68,0 0 59,0 0-79,0 0 25,-20 143-16,20-92-12,0 2 0,0-9-3,0-10-3,0-10-1,0-12-1,0-7 0,4-5-1,12 0 1,6-10 6,9-9 21,10-1-22,-3 4-3,-2 6-1,3 6-4,-5 4 2,-7 0 0,-3 0 5,-8 8 1,-10 4-2,-6 0 4,0 4 8,-16 1 6,-14-1-3,-10-4-13,-3-5 2,-2-5-7,3-2-1,5 0-41,10-23-43,6-8-83,15-9-156,6-8-155</inkml:trace>
  <inkml:trace contextRef="#ctx0" brushRef="#br0" timeOffset="230627.8475">20631 6597 346,'0'0'522,"0"0"-519,167 36 118,-114 20-65,-6 16-8,-16 7 1,-16-1-23,-15-2 9,0-6-15,-22-7-3,-11-3-6,-5-9-6,8-12-3,7-11-2,4-17-19,9-11-105,2-8-25,8-33-250</inkml:trace>
  <inkml:trace contextRef="#ctx0" brushRef="#br0" timeOffset="231323.6669">21016 5513 784,'0'0'14,"0"0"22,0 0-10,162-27-18,-91 27 23,4 0-25,-3 0-1,0 2 4,-7 0 8,-9-2 8,-10 0 21,-13 0 3,-8 0-7,-14 0-19,-6 0-6,-3 0-3,-2 2 5,0-2-4,0 2 2,0-2 0,0 2-7,0 6 2,0 6-10,0 9 9,0 7 5,0 7-2,0 9-2,0 9 3,0 11 1,0 6-3,0 10-3,4 6 0,3 6 1,2 5-6,3 3 2,-4 0 0,3 4-2,1 3-1,-1-7-3,-1-1-1,1-12 4,-2-6-3,0-1 1,-1-5 2,-6-4-4,2-1 0,-4-3 1,0-11-3,0-12 4,0-12-2,0-10 0,0-6-1,-8-1 1,-4-5 0,-11-1 5,-12 3-1,-11-1 5,-17 1-2,-9-2 4,1 2-9,5-1 3,3-4-3,7-4-2,5 2 0,9-5 0,6-2-24,7 0-32,0 0-48,0 0-174,-2-18-311</inkml:trace>
  <inkml:trace contextRef="#ctx0" brushRef="#br0" timeOffset="232563.8443">7709 9784 390,'0'0'49,"0"0"-5,0 0 109,0 0-89,0 0-32,0 0 21,0 0 22,77 0-9,-22-3-20,12-9-23,0-1-3,-1 0-11,-15 8-5,-12 5-4,-15 0-2,-15 0-6,-9 18-2,0 10 10,-24 9 0,-16 6 5,-5 0-1,-2 3-1,1-2-2,5-5 0,6-6 1,10-8 1,12-9-2,9-8 2,4-2-3,4-3 1,25-3 5,13 0 4,10 0-5,3-3 2,1-8-7,-7 2-44,-8-1-203,-12 0-107</inkml:trace>
  <inkml:trace contextRef="#ctx0" brushRef="#br0" timeOffset="232783.4679">7721 9457 697,'0'0'18,"0"0"-23,156-34 5,-83 25-78,-5-1-148</inkml:trace>
  <inkml:trace contextRef="#ctx0" brushRef="#br0" timeOffset="232945.8185">8220 9252 902,'0'0'5,"0"0"24,0 0-15,0 0 8,0 0-9,-31 120-4,47-74-9,3-2-10,2 0-118,-1-6-121,-5-11-182</inkml:trace>
  <inkml:trace contextRef="#ctx0" brushRef="#br0" timeOffset="233144.498">8444 9436 20,'0'0'639,"0"0"-618,153-51-6,-76 29 21,11-1 45,1 2-2,-15 7-51,-9 5-28,-23 6-26,-26 3-115,-16 0-65,-6 0-156</inkml:trace>
  <inkml:trace contextRef="#ctx0" brushRef="#br0" timeOffset="233484.815">8517 9378 611,'0'0'10,"0"0"108,0 0-90,-52 128 36,48-65 27,4 15-27,0 13 6,0 17-15,0 11-20,13 12-9,3-1-1,0-1-5,-8-5-5,-3-4 0,-3-7 1,-2-15 3,0-18-8,0-13 6,0-11-4,0-14 4,2-8 0,8-13-9,5-9 0,3-9-1,6-3 3,7 0 2,6 0-7,-1 0-5,7 0-5,7 0-51,12 0-56,9-12-149,9-14-455</inkml:trace>
  <inkml:trace contextRef="#ctx0" brushRef="#br0" timeOffset="234115.3749">9478 9339 679,'0'0'7,"0"0"134,0 0-39,0 0-67,0 0-6,0 0-6,185-63-12,-112 41 1,-4 6-6,-11 4-4,-17 8-1,-17 4-1,-17 0-5,-7 13 5,0 16 0,-26 5 3,-14 7 2,-4-2 0,-4-1-3,-2 1-2,3-1 3,5-6 0,7-2 0,6-4 0,12-8 5,11-7-4,6-4 1,6-5-4,35-2 11,9 0 4,18 0-1,5-16-8,3-4-6,-2 1 2,-9 2-3,-19 7-37,-14 4-73,-24 4-117,-8 2-52,-10 0-185</inkml:trace>
  <inkml:trace contextRef="#ctx0" brushRef="#br0" timeOffset="234401.6509">9206 9999 753,'0'0'14,"0"0"-1,0 0 67,144 29-8,-30-29 11,27 0-29,12-4-21,12-18-5,0-6-4,-4-7 2,-9 2-11,-11-4 3,-13 8-15,-20 3 9,-27 8-8,-27 8-4,-29 3-1,-23 7-9,-2 0-63,-33 10-63,-23 11-116,-17 1-158</inkml:trace>
  <inkml:trace contextRef="#ctx0" brushRef="#br0" timeOffset="234813.0456">9424 10488 560,'0'0'208,"0"0"-204,0 0 37,0 0-14,127-5-3,-56-7 8,3 2-21,-9 2-9,-12 6-2,-19 2 0,-13 0-3,-15 0-10,-6 8 3,0 14 10,-26 4 3,-7 4 1,-6 2-1,-4 0 2,1 3-4,-2-3 6,4-2 8,3-2 3,8-7 9,7 0 4,10-5-10,12-2-8,0-2-4,7-3-2,26-4 4,15-3 1,4-2-4,5 0-8,1 0 0,-5-2-101,-4-8-155,-8-4-160</inkml:trace>
  <inkml:trace contextRef="#ctx0" brushRef="#br0" timeOffset="234980.4337">10144 10700 855,'0'0'4,"0"0"0,0 0 6,146-48-5,-89 34-10,-4 0-108,-12 0-212</inkml:trace>
  <inkml:trace contextRef="#ctx0" brushRef="#br0" timeOffset="235406.5455">10782 10403 336,'0'0'452,"0"0"-447,0 0 92,0 0-58,-141 8-9,106 25 9,-1 11-19,1-1 2,8-3-2,6-1-1,15-9-12,6-4-4,0-8-1,10-6-2,18-8 2,4-4 3,7 0-3,1-23-2,0-2 0,-2-5-2,-5 0 2,-6 2 2,-7 6 1,-9 7-3,-8 10 8,-3 2 2,0 3 17,0 0-13,0 23-9,-5 4 0,3 3 5,2 0 0,0-4-7,11-5-2,18-8 2,11-4 0,7-9-1,2 0 1,3-9-3,-6-12-15,-1-9-65,-7-7-150,-14-7-179</inkml:trace>
  <inkml:trace contextRef="#ctx0" brushRef="#br0" timeOffset="236133.6258">10886 9314 740,'0'0'14,"0"0"4,0 0 126,0 0-110,0 0-14,138-50 12,-64 50-18,2-3-1,2-2-10,-2-2 3,-9 2-5,-9-4 3,-16 4-3,-15 1 0,-11-2-1,-10 4 2,-2-2 2,-4 2 21,3-2 17,-3 2-11,0-1-10,0 3-2,0 0 3,0 0-5,2 0-6,-2 0-5,2 0-6,0 0 3,2 17-3,4 10 4,-2 7 3,3 4-1,2 11 3,0 1 0,0 6-2,3 5-4,-1 3 6,0 5-2,1 6 0,-1 7-1,3 3 0,-3-1-2,3-4 2,1-5-1,3-5-1,-1 0-2,-2-2 0,1 0 1,0 0-2,-4-4 1,-1-3-1,-4-7-1,-2-4 0,-1-8 1,-2-4-1,-1-10 1,-3-7-2,0-4 2,0-5 0,-13 2 3,-18-2 5,-9 4-2,-10 1 4,-8-1-5,0-4-3,2 0-1,6-6-2,7-2-1,12-4-10,8 0-40,12 0-26,6-6-85,2-19-224</inkml:trace>
  <inkml:trace contextRef="#ctx0" brushRef="#br0" timeOffset="238507.9608">12539 9575 3,'0'0'546,"0"0"-525,0 0 125,0 0-50,0 0-28,0 0-8,0 0-27,55-20-12,11 6-2,8-7-11,2 4-1,-11 0-7,-14 3-1,-16 4-57,-15 8-135,-17 2-77,-3 0-102</inkml:trace>
  <inkml:trace contextRef="#ctx0" brushRef="#br0" timeOffset="238665.4903">12587 9749 226,'0'0'369,"0"0"-353,0 0 63,0 0-29,0 0 19,176-30-27,-107 16-41,-2 0-1,-7 0-121,-4-6-170</inkml:trace>
  <inkml:trace contextRef="#ctx0" brushRef="#br0" timeOffset="239181.6377">13702 9377 664,'0'0'10,"0"0"55,0 0-10,0 0-4,0 0 10,0 0-38,-114 4-10,76 21 4,-1 8 8,1 0-5,10 8-7,6-2-10,13-1 2,9-1-4,0-7 0,0-5 0,19-6-1,13-11-3,4-8-9,2 0-5,2-8 1,-2-13 7,-9-8 2,-6 0 7,-8-8 0,-9 1 0,-2 0 4,2 4-3,-6 8 1,0 7 10,0 12 11,0 2 3,0 3-4,0 0-18,0 21-2,0 9-2,0 4 4,0 0-3,0-2-1,11-5 4,9-1-4,7-11 1,4-3 1,2-10-1,5-2-1,-4 0-17,1-2-60,-6-10-89,-13-10-79,-10-6-166</inkml:trace>
  <inkml:trace contextRef="#ctx0" brushRef="#br0" timeOffset="239645.1924">13914 8997 566,'0'0'9,"0"0"26,0 0-8,0 0 17,0 0 8,0 0 0,64 125-15,-59-97 7,-5-6 3,2-5-30,0-6 4,-2-5-3,2-4-14,-2-2 2,4 0 2,2 0 21,2-17 7,5-10-29,2-9-2,9-7-4,0 4 0,0 0 0,3 10-1,0 6 0,0 9 0,0 8 0,-6 6 0,2 0 0,-7 29 2,-3 6-2,-9 9 2,-4 0 0,0 0 4,0-7-5,0-9 2,0-10 4,0-8 4,10-6 3,11-4 6,16 0 8,11-2-10,8-14-12,-4-3-3,-6 4-3,-13 1-45,-6 0-104,-13-3-204</inkml:trace>
  <inkml:trace contextRef="#ctx0" brushRef="#br0" timeOffset="240642.7976">7625 12791 828,'0'0'29,"0"0"-13,0 0 116,0 0-67,0 0-22,0 0-19,-45-7-19,93-4 14,14-4-2,7-5-9,-5 1 0,-8 3-7,-12 4-1,-7 4 0,-10 5 4,-10-2-4,-11 5-1,-3 0-12,-3 0-3,0 0-1,0 16 11,-16 12 6,-13 11 3,-6 2-2,-3 2 1,2-2-1,2-1 0,5-5-1,6-3 0,4-6 1,11-6 0,6-6 0,2-6 4,0-2-4,31 2 8,13-5 6,12-3 3,0 0-3,2 0-13,-12-5-2,-6-5-17,-4-7-87,-5-2-88,-4-13-145,-14-2-230</inkml:trace>
  <inkml:trace contextRef="#ctx0" brushRef="#br0" timeOffset="240824.7635">7830 12358 465,'0'0'41,"0"0"22,0 0-32,130-30-31,-86 24-40,1-6-174</inkml:trace>
  <inkml:trace contextRef="#ctx0" brushRef="#br0" timeOffset="240981.7057">8214 12160 644,'0'0'20,"0"0"79,0 0-64,0 0-31,0 0-2,-9 106 2,22-67-4,5 4-25,-3-3-131,-1-10-179</inkml:trace>
  <inkml:trace contextRef="#ctx0" brushRef="#br0" timeOffset="241172.3392">8530 12378 861,'0'0'27,"0"0"-26,196-82 43,-100 52-3,-3 8-6,-12 10-20,-16 10-15,-21 2-43,-19 0-76,-16 8-73,-9 6-99</inkml:trace>
  <inkml:trace contextRef="#ctx0" brushRef="#br0" timeOffset="241483.7408">8594 12397 628,'0'0'2,"0"0"83,-35 111-27,35-50 20,3 12 13,16 18-20,-1 9 6,-5 15-17,-4 12-16,-4 8-13,-3 1-4,1-1-11,-3-11 5,0-8 2,0-17-10,0-15-7,2-20 7,4-11 3,5-13-5,3-14-2,3-6-2,6-8-3,6-11-4,8-1 0,8 0-4,11-5-31,11-21-60,8-15-141,2-23-401</inkml:trace>
  <inkml:trace contextRef="#ctx0" brushRef="#br0" timeOffset="242075.8224">9640 12214 748,'0'0'7,"0"0"52,0 0 2,0 0-40,0 0-2,168-54 11,-107 34-15,-2 6 2,-12 5-5,-16 6-8,-15 3-4,-10 0-4,-6 0-8,0 5 12,-2 16 3,-20 5 2,-5 6 3,-7 5-6,-1-2-1,-5 5 1,-3 1 2,3 0 0,4-4-1,10-9 2,10-6-2,12-9 1,4-4-1,0-4-3,29-5 6,13 0 6,12 0 1,7-16-12,4-2 4,-2 3-4,-8 1-1,-7 7-44,-18 5-105,-16 2-116,-14 0-148</inkml:trace>
  <inkml:trace contextRef="#ctx0" brushRef="#br0" timeOffset="242369.6721">9402 12850 701,'0'0'5,"0"0"25,0 0 17,192 0 14,-70-20 17,18-6-30,12-5-4,8-4 3,-1-3 5,-1-3-10,-4 3-10,-11 4-5,-22 6-10,-26 7-9,-35 9-2,-29 7-6,-20 5-2,-11 0-26,0 0-34,-33 4-46,-11 14-118,-16 3-19,-15 4-150</inkml:trace>
  <inkml:trace contextRef="#ctx0" brushRef="#br0" timeOffset="242773.744">9574 13314 749,'0'0'4,"0"0"11,0 0 15,0 0 36,122 0 11,-62-3-40,3-13-5,-3 0-7,-9 2-5,-9 3-13,-13 6-7,-13 0 0,-9 5-4,-7 0-15,0 3-10,0 21 25,-23 5 4,-9 4 4,0 1-1,-9-2 0,-1 4-3,2-4 1,3 0 2,6-4-2,6-6 6,11-2-4,7-9 6,7-4-2,0 2 0,21-8-6,19-1 3,11 0 8,5 0-12,1-12-2,-3 2-111,-9 1-240,-10-6-99</inkml:trace>
  <inkml:trace contextRef="#ctx0" brushRef="#br0" timeOffset="242908.5541">10176 13515 416,'0'0'421,"0"0"-412,0 0 1,0 0-10,158-78-48,-110 64-137,-5-2-264</inkml:trace>
  <inkml:trace contextRef="#ctx0" brushRef="#br0" timeOffset="243313.7857">10579 13118 267,'0'0'602,"0"0"-598,0 0-4,0 0 11,-9 129 10,22-69-2,-2-4-10,-3-4 0,-2-10 1,-4-10 2,-2-13-1,2-7-1,2-10-8,3-2 7,7 0 0,3-9 0,10-8 27,6-6-27,4 3-4,0 4-5,3 6-2,-2 8 0,-1 2 3,0 0-1,-8 0 7,-10 16 3,-7 5-8,-12 2 12,0 0-1,-29 3 22,-16-3-3,-12 0-8,-3-6 4,0-7-17,10-8-1,15-2-5,8 0-4,11-13-1,16-22-38,0-15-90,9-16-214,20-14-287</inkml:trace>
  <inkml:trace contextRef="#ctx0" brushRef="#br0" timeOffset="243853.781">11071 12046 762,'0'0'21,"0"0"7,135-19 40,-52 14-31,9-6-11,-5 5-10,-9-2-14,-18 2 2,-20 4-1,-17 2-3,-17-1 4,-6 1-3,0 0 41,0 0 11,0 0-23,0 8-20,0 25-2,0 16 24,0 14 1,0 18-15,7 9 1,9 14 3,2 6-9,10 9-6,-3-1-2,0 2 0,-5 1 1,-8-4 1,-5-12 2,-7-8 2,0-19 4,-7-12 8,-21-10-4,-10-10 0,-7-8 0,1-12-11,4-8-8,7-14 6,4-4-6,6-8 0,5-32-39,5-24-75,3-29-233,4-34-409</inkml:trace>
  <inkml:trace contextRef="#ctx0" brushRef="#br0" timeOffset="244207.755">12288 12126 875,'0'0'7,"0"0"0,0 0 21,154-48-26,-94 31-2,-3 7-44,-13 7-168,-22 3-189</inkml:trace>
  <inkml:trace contextRef="#ctx0" brushRef="#br0" timeOffset="244346.7878">12338 12400 726,'0'0'24,"0"0"47,0 0-48,0 0 11,166-36-34,-83 11-124,0-9-200</inkml:trace>
  <inkml:trace contextRef="#ctx0" brushRef="#br0" timeOffset="244753.8215">13116 11860 857,'0'0'45,"0"0"-42,0 0-3,33 116 26,-15-49 5,2 2 2,-11-4-6,-7-2 5,-2-10-8,0-12-1,0-15-10,-7-14 1,5-8-4,2-4 0,0-2 6,13-24 4,24-8-9,2-7-9,8 8-4,0 5 3,-5 12-2,1 7-1,-3 9 1,-5 0-7,-4 11 8,-6 9 0,-11 2-1,-12 2-1,-2 0 2,-21 0 8,-20 1 1,-13-4-5,-2-3-2,0-9-2,10-4 0,5-5-26,8 0-51,12-14-68,13-22-105,6-11-192</inkml:trace>
  <inkml:trace contextRef="#ctx0" brushRef="#br0" timeOffset="245144.0224">13573 11601 301,'0'0'518,"0"0"-499,0 0-13,0 0 33,73 132 17,-57-90-17,-4-8-13,-4-9-13,-2-8-8,-4-11-2,1-3 0,-2-3-1,7 0 15,3-17 23,7-17 0,9-12-40,2-7 3,2 3 1,0 11-4,-2 10-2,-2 13 1,-3 16 1,1 0-1,-4 32 0,-3 16 1,-6 6 4,-5-1 5,-4-7-1,2-9-1,3-14 6,2-9 1,7-10 10,13-4 4,15-2-2,6-28-11,7-2-15,-9 0-4,-14-1-103,-21 4-233</inkml:trace>
  <inkml:trace contextRef="#ctx0" brushRef="#br0" timeOffset="247289.9707">7168 15325 792,'0'0'55,"0"0"19,0 0 29,0 0-93,0 0-4,0 0 15,-38 137-14,38-87-4,0 0-3,0 8-16,4-1-146,-4-7-186</inkml:trace>
  <inkml:trace contextRef="#ctx0" brushRef="#br0" timeOffset="247685.3788">7072 15325 896,'0'0'6,"0"0"33,143-95 2,-81 86-26,-10 9 9,-17 7-24,-26 28-8,-9 14 3,-24 5 4,-27 2 0,-5-2 0,0-10-7,7-7 8,15-7 7,9-6-4,14-7 3,11 6-6,0-5 0,30 4 0,15-4 5,5 0 7,0-1 15,-13-3 0,-12 3-8,-16 1-8,-9 5 5,-15 9 18,-28-3 10,-14 3-28,-7-4-9,5-10-4,2-5 0,13-13-3,11 0-22,15-27-35,18-8-40,0-14-128,35 3-90,10 2-67</inkml:trace>
  <inkml:trace contextRef="#ctx0" brushRef="#br0" timeOffset="248038.1008">7435 15633 337,'0'0'64,"0"0"104,0 0-37,-4 111-83,4-92-9,4-3-14,20-5-9,12-11-1,3 0 12,3-15 3,-4-11-17,-5-2-8,-13 7 5,-7-2 0,-5 15 18,-8 2 15,2 6 17,0 0-43,5 28-12,4 18-3,9 24 37,-2 14-7,-3 15 1,-1 17-15,-12 4-7,-2-7-2,0-21-7,-25-28 4,-4-24 15,-4-28 20,0-12 0,-1 0-12,1-39-20,0-20-9,14-21-9,15-27-41,4-10-81,38 1-229</inkml:trace>
  <inkml:trace contextRef="#ctx0" brushRef="#br0" timeOffset="248615.6824">8465 15337 722,'0'0'62,"0"0"-41,0 0 101,0 0-69,-140 131 2,113-75-2,5 3-29,7-5-11,13-8-8,2-10-3,8-10-2,26-13-6,10-10 3,9-3-3,6-16-17,-2-17-44,-1-10-27,-12-3 7,-10-2 46,-14 7 41,-14 14 12,-6 10 24,0 11 19,0 6-6,0 0-37,-4 28-12,-4 8 0,6 4 0,2 0 3,0 1-2,6-15 0,19-2-1,6-12 3,5-8 0,-1-4-2,-2-12 9,-6-11-3,-9-12 8,-14-2-3,-4 2 24,-1-1-17,-26 3-9,-5 11-10,1 14-2,5 2-11,5 6-80,8 0-95,9 0-124</inkml:trace>
  <inkml:trace contextRef="#ctx0" brushRef="#br0" timeOffset="249146.7742">9121 15473 806,'0'0'68,"0"0"-60,0 0 55,0 120-47,0-85 0,0-2-2,0-14-8,0-4-2,4-10-2,3-5 1,4 0 6,2-27 8,3-8 2,6-7-14,-2 7-3,1-4 0,0 16-1,-2 4 0,-3 12 5,-5 2-6,-1 5-4,0 5 4,-1 16 1,-5 9 4,2 3-2,3-7 4,3-2-5,5-8-2,3-6 0,5-10 0,2 0 0,2-14 6,-1-12 0,0-10-1,-7 1 1,-4 7 0,-9 7-4,-6 6 2,0 11 4,-2 4 2,0 0-10,0 22 3,0 9-3,3 5 7,11-4-5,5-9 4,7-2-3,6-15 13,1-6 20,2 0-6,-4-14-1,-2-13-11,-9 0-9,-5-10-9,-10 5-2,-5 2-28,0 8-72,0 4-121,0 6-179</inkml:trace>
  <inkml:trace contextRef="#ctx0" brushRef="#br0" timeOffset="249470.6074">9954 15415 597,'0'0'7,"0"0"39,0 0-26,0 0 3,0 0 13,0 0 0,8 47 26,-8-21 29,0 6-40,0 0-16,0-4-17,0-1-7,10-9-4,11-6 3,6-12-9,1 0 14,6-9 7,-1-16 1,-9-8-1,-4-3 6,-13 1-4,-7-6-2,0 5-10,-16 4-9,-10 16-3,-5 12-6,0 4-59,2 13-94,5 19-168,12-3-232</inkml:trace>
  <inkml:trace contextRef="#ctx0" brushRef="#br0" timeOffset="251075.4155">10253 15737 781,'0'0'139,"0"0"-1,127-86-59,-73 38-49,-3-3-6,-13-2-16,-16-10-2,-13 1-4,-9-4 1,0 3-2,-9 8 7,-7 10-8,1 13 0,1 14 0,4 10 2,-1 8-2,-3 0 0,-1 25 4,1 17-2,1 13-2,9 12 3,4-1-3,0-2 1,2-4-2,18-10 1,16-9-14,3-19 0,11-8-8,0-14 4,0 0 6,-8-13-1,-11-15-10,-8-4 4,-13-4 7,-8 0 2,-2 10 10,0 6 2,0 10 3,0 10 11,-2 0-10,-4 3-6,-3 20-2,7-5 0,2 4 0,0-4-11,11 0-19,15-10-27,4-3 0,1-5 7,-1 0 34,2-8 8,-7-18 10,-2-3 0,-11 0 2,-4-3 13,-3 6 31,-1 6 1,-4 11-3,0 9 4,0 0-24,0 6-24,0 22-6,2 10 5,4 3 1,7-9 0,12-5-1,4-11-5,6-6-9,6-10-1,3-4 7,-2-24 9,3-18 2,-5-7-2,-11 0 3,-13-10-3,-11-3 2,-5-2-4,-3-2 3,-17 10-2,2 16 2,1 18 7,3 17 10,3 9 13,-2 0-12,-1 19-13,3 21-4,5 12 4,6 6 3,0 10-3,0 3 0,10-4-4,11-4-2,3-11 1,7-10-2,10-11 0,3-18 1,5-5 0,-1-8 2,-2-13 4,-9-21-5,-6-9-1,-10-4 0,-8 1 4,-9 13-3,-4 13 6,0 12 11,0 8 19,0 0-37,0 3 0,-2 22-4,-5 8 3,5-7 1,2 1-3,0-2-3,7-14-12,11-1-11,5-10 2,-1 0-5,4 0 14,-3-21 8,-5-2 10,-3 0 0,-3 0 0,-6 9 7,-5 7 8,-1 7 20,0 0-5,0 0-30,0 12-4,0 11 4,0 3 1,9-4-1,8-4-2,2-8-1,8-5 2,1-5 2,5 0-3,-4-15 5,-1-16-2,-5-2 0,-8-4 0,-7-4 8,-8 1-9,0 8 0,-25 10 0,-4 14-3,-10 8 0,-4 0-2,5 13-5,4 13-6,9-7-14,17-1-12,8-10-26,2-2 22,27-6 0,13 0 32,10 0 11,0 0 1,4 0 4,-4-2 5,-5 2 19,-7 0 11,-9 6-9,-6 12-5,-14 4-7,-7-1-2,-4-1 6,0-3 8,0-8-11,0-9-5,0 0-3,0 0 5,0-9 5,0-23-19,2-19-1,21 0-3,8 1 4,2 7 0,-2 20 2,0 8-1,-2 15 7,-2 0-3,0 20 14,-6 16 6,-6 11-13,-13 7 8,-2 5-7,0-10 2,0-1-4,0-8-6,0-8-2,0-14-2,0-6-1,13-12 0,14 0 0,9 0 3,4-20-3,2-2-17,-11 2-11,-8-1-18,-17-2-53,-6 5-46,-17 4-155,-31 2-330</inkml:trace>
  <inkml:trace contextRef="#ctx0" brushRef="#br0" timeOffset="251274.5553">11206 15311 812,'0'0'17,"0"0"4,0 0-5,159-85-16,-102 63-47,-18 0-320</inkml:trace>
  <inkml:trace contextRef="#ctx0" brushRef="#br0" timeOffset="251532.8196">11773 14833 732,'0'0'44,"0"0"16,0 0 6,0 0-61,0 0-1,87 112-4,-118-84 1,-7-6 12,-1-9-11,2-10 16,6-3 18,12 0 12,7-12 4,12-12 14,0-1-47,4-2-17,23 3 2,2 6-4,-2 7 0,-2 10-86,-3 1-180,-3-4-405</inkml:trace>
  <inkml:trace contextRef="#ctx0" brushRef="#br0" timeOffset="251895.7419">13441 14853 1056,'0'0'30,"0"0"-16,0 0 15,14 109 0,1-54-19,1 1-4,-9 3-6,-1 3-4,-6-2-68,0-6-98,-16-5-96,-8-23-82</inkml:trace>
  <inkml:trace contextRef="#ctx0" brushRef="#br0" timeOffset="252935.1987">13341 15221 74,'0'0'454,"0"0"-372,0-143 95,41 99-93,20 1-38,13 2-18,6 0-19,-3 1 4,-7 10-11,-20 10-2,-17 3-1,-20 8-32,-11-4 10,-2-1 16,0 2 1,-15-2 5,-6 4 2,2 10 27,5 0 12,1 2 6,7 27-22,0 17-9,6 4 13,0 6-6,0 4-9,8-2-10,2-2 2,-3-7-5,-3-12 4,1-10-2,-2-9 0,-1-15-1,0-3 0,2-3 6,7-25 9,5-7-16,1 4 2,4 4-4,-1 13 2,0 6-5,0 8 4,0 0-4,-3 8 3,0 18-5,-4 2 7,-5 0-8,4-3-7,-3-10 2,5-7 2,3-8 4,8 0-7,4-18 14,6-9 12,1-9-10,-3-3 0,-6 1 3,-9 3 1,-7 12-1,-9 11 11,-2 6 18,0 6 0,-6 0-25,-13 16-9,-1 16 2,3 2-1,6 6-1,9 0 0,2-6 0,0 0 0,13-11 0,14-8 0,6-10-1,2-5 2,8 0 1,-4-22 0,1-8 2,-3-7-4,-5-2 0,-7-2 1,-6 7-1,-9 10 5,-6 7-3,-4 8-1,0 7 2,0 2 8,0 0-11,-10 18-2,-3 14 2,3 4 0,6 0-1,4-4-2,0-1 3,11-9-6,17-8 6,3-6-5,1-8 2,0 0 6,-7-21 0,-8-2-2,-10-9-1,-7-5 0,0 3-7,-13 2-4,-7 2-4,0 12-10,4 7 5,4 5-5,11 0 2,1 6-1,0 0-30,22 0-56,11 9 104,3 14-10,4 0 4,4 12 9,-5-6 3,-6 3 18,-6-5 50,-12-9-7,-8-8-4,-5-6-17,-2-4 3,0 0 13,3 0-6,1-23 0,7-13-43,8-8-4,2-5-6,5 12-25,2 7-51,-6 13-115,1 12-293</inkml:trace>
  <inkml:trace contextRef="#ctx0" brushRef="#br0" timeOffset="253616.746">15268 14967 757,'0'0'162,"0"0"-131,0 0 78,35-114-100,-29 91-2,-6 9-2,0 9 3,-2 5 9,-21 0-1,-6 26-12,-2 14-4,4 6 5,5 0 0,9 0-5,11-4 3,2-8-7,4-6 3,27-10-1,7-10 2,9-8 3,-1 0-2,2-9 3,-6-14 2,-8-7 3,-4-4-7,-5-2 5,-7 5 2,-7 2 1,-5 12 2,0 8 7,-6 9 1,0 0-20,0 6-2,0 18-2,0 4 4,0-5 0,0-6-1,4-9 1,0-4 0,1-4 0,3 0-11,8-12 11,4-10 2,4-6-2,0 6-3,2 8 3,-1 5-4,1 9 3,-3 0-3,3 20-5,-6 12 7,-5-3 1,-5-6 1,-4-3 0,-2-13 1,-4-2-1,3-5 1,-3 0 7,2-9 6,5-15-10,2-6-4,6-6 0,4 5-1,3 4-2,0 13 3,2 7 0,3 7 4,-2 7 2,-6 21 0,-3 8 7,-7 4 3,-5 4-3,-4-8-1,0-3-2,0-12-8,0-9-2,0-10-1,0-2-6,0 0-84,12-10-243</inkml:trace>
  <inkml:trace contextRef="#ctx0" brushRef="#br0" timeOffset="254457.2008">9908 16808 473,'0'0'557,"0"0"-552,0 0 57,0 0-52,0 0 2,0 0-12,172-99 1,-110 81 4,-9 9-7,-12 4 2,-18 5-30,-13 0-9,-10 22 13,0 10 20,-14 4 6,-19 5 0,-5 3 2,1-4 3,3-8 8,9-2 11,6-4 8,16-7 0,3-2-18,0-2-8,22-8-1,16 0-3,12-7-1,4 0-1,5-14 0,-6-9-96,-8-5-147,-18-2-252</inkml:trace>
  <inkml:trace contextRef="#ctx0" brushRef="#br0" timeOffset="254625.4676">10068 16449 838,'0'0'6,"0"0"24,0 0 4,0 0-34,141-93-127,-100 69-238</inkml:trace>
  <inkml:trace contextRef="#ctx0" brushRef="#br0" timeOffset="254765.7102">10360 16191 349,'0'0'584,"0"0"-567,0 0 79,0 0-76,0 0 0,0 0-6,16 125-10,-5-85-4,2 8-65,-4-7-217,-4-5-275</inkml:trace>
  <inkml:trace contextRef="#ctx0" brushRef="#br0" timeOffset="254946.6652">10610 16365 987,'0'0'5,"0"0"1,201-115 43,-99 83-28,-4 8-17,-15 12-4,-30 9-3,-24 3-77,-29 3-132,-5 19-57,-42 0-6</inkml:trace>
  <inkml:trace contextRef="#ctx0" brushRef="#br0" timeOffset="255207.6803">10712 16325 528,'0'0'59,"0"0"54,-17 122 6,17-44-13,0 12-18,0 13 8,0 13-16,7 0-28,1 4-20,2 1-5,-4-13-6,-2-1-4,3-18 0,-3-12-6,4-21 5,2-16 0,3-17-9,7-14-7,12-5 0,13-4 0,14 0-4,13-13-40,3-4-85,2-12-210,-6-10-495</inkml:trace>
  <inkml:trace contextRef="#ctx0" brushRef="#br0" timeOffset="255741.3468">11829 16288 560,'0'0'176,"0"0"-136,0 0 101,0 0-107,0 0-8,0 0 24,88-18-22,-39-2-9,2 2 4,6-2-4,-9 8-10,-12 3-9,-12 9-2,-18 0-4,-6 9-2,-2 17 6,-29 10 2,-14 13 9,-4-4-8,-2 3 3,7-7-3,7-9 2,11-1-1,10-12 2,14-3-4,2-2 2,9-5 3,24-4 1,16-5-3,12 0 3,7-10 8,9-16-11,-6 8-3,-16 0-10,-15 8-82,-24 8-199,-16 2-129</inkml:trace>
  <inkml:trace contextRef="#ctx0" brushRef="#br0" timeOffset="256003.7757">11613 16816 798,'0'0'61,"0"0"-41,0 0 105,201 21-61,-70-21-3,19-7-8,10-19-18,3-2 3,2-4 2,-8 2-9,-13 2-17,-27 5-10,-31 5-4,-38 6 0,-25 8-10,-23 2-38,-17 2-30,-39 0-97,-28 14-201,-11 8-50</inkml:trace>
  <inkml:trace contextRef="#ctx0" brushRef="#br0" timeOffset="256363.7507">11836 17137 821,'0'0'121,"0"0"-85,0 0 40,121-22-45,-46 3-5,-4 2-15,-11 4-7,-15 9-4,-15 4 0,-15 0-7,-13 0-9,-2 17 15,-4 2 1,-29 7 0,-1-3 0,-9 3 4,1 1-3,0 4-1,2-4 6,8-8-4,7 3-2,10-5 7,9-4-3,6 1-4,0-2 0,18-5-3,22 0 6,4-7 6,10 0-9,-1 0 0,-4 0-95,-8 0-209,-18-7-140</inkml:trace>
  <inkml:trace contextRef="#ctx0" brushRef="#br0" timeOffset="256506.9719">12327 17357 852,'0'0'2,"0"0"70,125-64-53,-63 46-19,2 1-25,-2 3-172,-10 5-152</inkml:trace>
  <inkml:trace contextRef="#ctx0" brushRef="#br0" timeOffset="256857.5454">12950 17120 756,'0'0'118,"0"0"-86,0 0 77,0 0-85,-145 53-6,112-17-7,1-4-9,13-3-1,8 0-1,11-12-1,0-4-5,6-9-3,25-4-5,10 0-2,3-17 7,-1-9-5,-7-1-8,-9-5 22,-10 6 9,-5 7 24,-8 6 27,-2 9 12,-2 4 6,0 0-30,0 0-36,0 10-11,2 16-1,9 4 1,4 2-1,5 0 0,3-2-4,2 3-51,-2-12-94,-4-10-206,-10-11-219</inkml:trace>
  <inkml:trace contextRef="#ctx0" brushRef="#br0" timeOffset="257048.2479">13220 17038 883,'0'0'90,"0"0"-24,0 0 9,173 20-25,-111 20-1,-6 9-9,-15 4-2,-20 10-24,-21-1-12,-10 4-2,-46 2-6,-23-5-45,-24-13-77,-12-16-134,-16-12-126</inkml:trace>
  <inkml:trace contextRef="#ctx0" brushRef="#br0" timeOffset="257266.6992">11561 17022 563,'0'0'586,"-147"84"-580,94-11 66,27 11-9,23 8-27,3-2-6,40 1-19,16-8-8,13-2-3,14-9-5,3-10-58,4-22-88,-1-22-238</inkml:trace>
  <inkml:trace contextRef="#ctx0" brushRef="#br0" timeOffset="257600.7551">13621 16477 949,'0'0'11,"0"0"75,0 0-60,0 0-26,0 0-11,0 0-172,41-58-112,-34 48-268</inkml:trace>
  <inkml:trace contextRef="#ctx0" brushRef="#br0" timeOffset="257967.7388">13918 16106 845,'0'0'3,"0"0"5,133-66 63,-65 48-59,-1-1 3,-11 10-7,-14 5-3,-16 4-5,-13 0-1,-8 0-7,-5 8 4,0 16 4,-5 2 7,-18 6-1,-11 4-5,4 4 3,-3 0 2,0-1 2,8-2 3,8-7-6,10-12 5,7-4-4,0-5 1,29-9 6,15 0 9,14 0-7,13-14 1,10-4-11,2 0-5,-10 6 0,-16-3-92,-21 11-149,-22 0-223</inkml:trace>
  <inkml:trace contextRef="#ctx0" brushRef="#br0" timeOffset="258223.8256">14083 16619 540,'0'0'264,"0"0"-244,0 0 125,207-4-63,-64-25-32,27-3 11,13-9-26,-4 1 0,-5 3-4,-12 5-14,-36 6-6,-34 9-9,-42 7-2,-31 5-6,-19 5-43,-25 0-43,-28 0-73,-14 23-85,-9-5-23,-2 4-101</inkml:trace>
  <inkml:trace contextRef="#ctx0" brushRef="#br0" timeOffset="258487.6134">14364 16866 660,'0'0'138,"0"0"-77,0 0 105,0 0-137,0 0-21,0 0 33,-99 133 9,82-80-11,5-2-7,12-7-15,0 0-12,14-4 0,17-8-5,4-5-16,4-6-65,-1-3-113,-4-14-263</inkml:trace>
  <inkml:trace contextRef="#ctx0" brushRef="#br0" timeOffset="258831.7453">14608 17022 875,'0'0'5,"0"0"58,145-72-27,-87 58-33,-11 7-3,-9 2-8,-15 5-2,-12 0 2,-9 0-18,-2 0 1,0 8 25,-7 14 17,-15 4-13,-4-2 8,-3 6-3,-5 2 8,-2 5 0,3-3 3,2-6-1,8-2 5,12-8 3,9-8-5,2 2-13,0-8 2,29-2-1,9-2-8,9 0 16,9 0-18,1-10-10,1-5-101,-2 3-149,-13-2-215</inkml:trace>
  <inkml:trace contextRef="#ctx0" brushRef="#br0" timeOffset="258944.75">15158 17154 390,'0'0'274,"0"0"-271,0 0 16,126-58-19,-76 32-165,-8 1-296</inkml:trace>
  <inkml:trace contextRef="#ctx0" brushRef="#br0" timeOffset="259281.4962">15490 16852 852,'0'0'12,"0"0"39,0 0 6,-7 142-31,9-98 6,4-3-20,-1-9-4,-3-10-6,1-13 1,-1 0-1,2-9 1,4 0 6,7-9 7,6-13 20,7-2-34,3 7 0,-4 8 1,-1 5 4,-3 4-3,-3 0 0,-5 0 14,-5 13-4,-9 1 1,-1 4 2,-1-1 10,-28 6-2,-12-1-16,-8-9-9,-2 1 0,0-5-20,8-6-60,7-3-98,12-3-94,7-27-264</inkml:trace>
  <inkml:trace contextRef="#ctx0" brushRef="#br0" timeOffset="259476.7119">15860 16837 947,'0'0'6,"0"0"140,120 83-89,-93-30-24,-12-4-10,-15 3-10,0-6-8,-15-5-4,-14-2-2,-2-12-8,6-13-64,2-11-103,7-3-79,3-13-205</inkml:trace>
  <inkml:trace contextRef="#ctx0" brushRef="#br0" timeOffset="259881.0344">15831 16003 945,'0'0'39,"0"0"-34,162-30 25,-72 30-12,10 0-11,-6 0 0,-17 5-7,-19 7 3,-20 6 5,-18 8 14,-11 15 3,-7 12 26,-2 13 4,0 16-18,0 11-6,0 5-8,10 6-7,3 2-4,5 1-3,-3 1-4,-1-6 9,-8-7-7,-6-15 3,0-14-2,-16-6 0,-15-12-1,-4-17 3,-5-8-10,2-14 9,0-9-6,2 0-3,3-32-27,8-17-33,12-18-78,13-12-217,0-7-464</inkml:trace>
  <inkml:trace contextRef="#ctx0" brushRef="#br0" timeOffset="260069.761">17016 16223 971,'0'0'12,"0"0"1,172-73 49,-107 61-56,-7 2-6,-16 6-82,-19 4-189,-21-4-100</inkml:trace>
  <inkml:trace contextRef="#ctx0" brushRef="#br0" timeOffset="260217.8655">17062 16390 160,'0'0'605,"0"0"-587,0 0 82,0 0-21,0 0-45,160-12-33,-112-1-1,-10-6-154,-18-2-319</inkml:trace>
  <inkml:trace contextRef="#ctx0" brushRef="#br0" timeOffset="260929.655">18510 15954 285,'0'0'111,"0"0"-8,0 0 48,0 0-33,0 0 4,0 0-50,-34-39-28,0 42-6,0 24-13,-6 8-6,6 11-8,1-2 1,13-1-7,8 4-2,12-7-3,0-5-1,2-12-1,23-11 2,4-12-12,6-4 9,4-22-8,-1-6-5,-9-4 8,-8-3 8,-5-2 0,-7 11 0,-7 12 0,-2 8 3,0 5 2,0 5 4,0 0-9,0 27 0,0 9 3,0 5 11,0-2-5,5-3-3,13-4-6,2-6 0,-1-4 0,2-8-8,-1-9-55,-2-5-82,-2 0-111,-6-23-98</inkml:trace>
  <inkml:trace contextRef="#ctx0" brushRef="#br0" timeOffset="261537.4187">18619 15516 549,'0'0'53,"0"0"8,0 0-50,0 0 9,0 0 16,25 135-3,-21-106-3,1 0 29,-1-11-22,-2-8 5,0-6-16,-2-4 0,0 0 0,0 0 7,0-6-1,2-17-24,3-10-8,4-4 1,2 2-1,5 7 0,2 6 0,0 10 1,1 7 1,4 5 7,-1 0-5,3 17 3,-6 1 4,0 8-5,-6-2-1,-6 5-5,-5 0 0,-2 0-104,0-3-179,0-1-271</inkml:trace>
  <inkml:trace contextRef="#ctx0" brushRef="#br0" timeOffset="261830.7706">19265 15973 18,'0'0'844,"0"0"-837,0 0 66,0 0 4,0 0-21,131 123-15,-87-83-14,-8 3-14,-1-4-7,-11-3-5,-2-2-1,-6-11-20,-8-5-91,-4-15-104,-4-3-102,0-3-28</inkml:trace>
  <inkml:trace contextRef="#ctx0" brushRef="#br0" timeOffset="262057.5183">19556 15955 601,'0'0'63,"0"0"107,0 0-98,0 0-54,0 0 25,0 0 6,-80 120-15,68-79 0,1 3-5,-2 0-12,1 1-15,0-4-1,5-2-1,-2-12-2,4-8-77,5-7-130,-3-12-59,1 0-222</inkml:trace>
  <inkml:trace contextRef="#ctx0" brushRef="#br0" timeOffset="262251.6361">19208 16250 689,'0'0'43,"0"0"49,0 0-10,143-46-61,-81 24-10,-2 5-9,-4-6 6,-10 5-8,-7 4-7,-13 0-134,-9-2-176</inkml:trace>
  <inkml:trace contextRef="#ctx0" brushRef="#br0" timeOffset="262715.7216">19958 15695 786,'0'0'28,"0"0"-26,0 0 85,0 0-40,68 134-2,-57-84-9,-4 3-8,-7-5 7,0-6-10,0-6-5,0-10-8,0-12-3,0-6-6,0-8-2,2 0 6,9 0 0,11-12 2,7-7-1,5 0-7,3 3 0,1 5-2,3 4 0,-1 7 1,-5 0 0,-1 4-2,-8 14 2,-12 4 0,-12 4 0,-2-5 2,-8 8 11,-31-6 0,-7-2 0,-10-3-5,2-10-5,1-2-1,6-6-1,8 0 1,9 0-2,8-10-16,10-7-36,12-9-86,0-6-152,12-14-215</inkml:trace>
  <inkml:trace contextRef="#ctx0" brushRef="#br0" timeOffset="263135.7621">20396 15482 810,'0'0'129,"0"0"-112,0 0 58,0 0-16,78 105-20,-47-59-8,-8-2-18,-6-12-5,-7-6 1,-8-8 1,-2-8 2,0-6 3,0-4-5,2 0 1,0 0 6,5-9-5,5-18-5,9-13-7,6-9-1,4 3 1,0 7 0,0 8-1,-4 17 1,-6 9 0,-4 5-1,-1 9-3,-5 23 2,-7 13 2,-4-5 0,0 0 2,0-8 1,0-10-2,0-8 4,12-10-1,9-4 6,16 0 10,11-14-10,8-12-10,2-2-5,-18-12-107,-20-9-389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5:20:52.43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65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6-04T05:22:37.952"/>
    </inkml:context>
  </inkml:definitions>
  <inkml:trace contextRef="#ctx0" brushRef="#br0">3483 967 569,'0'0'76,"0"0"2,0 0 36,0 0-57,0 0-19,0 0-6,0 0-4,-27-23-1,25 23-1,2 0-11,0 0-6,0 0-5,0 0 5,0 0-5,0 0 5,0 0 1,0-4 10,0 2-2,-2-1-9,2 0-5,-2 1 3,2 0-5,-2 2 2,2 0-1,0 0-3,0 0 3,0 0-3,0 0-8,0 19-6,-4 10 6,4 10 7,0 6 1,0 5 1,0 0 0,0-1-1,0-6 1,0-8-1,0-7 2,0-8-2,0-6 0,0-7-5,0-7-8,0 0-17,10 0 8,4-25 14,2-7 8,8-6-2,-2 3-1,-2 10 3,2 11-9,-1 7 9,-2 7-10,3 0 1,3 14-2,1 9 8,6-5 3,-4-1 3,-2-10-3,-4-5 0,-8-2 2,-1 0 22,-4-16 38,0-10-7,-5-2-30,-4-3-9,0 0-10,0-3-6,-2-2-22,-7 2-57,3-1-91,6 1-202,0 1-138</inkml:trace>
  <inkml:trace contextRef="#ctx0" brushRef="#br0" timeOffset="159.4641">3945 830 638,'0'0'35,"0"0"15,0 0 54,49 135 10,-36-87-54,-2 2-36,-4 2-12,-6-4-10,-1-2-2,0-8-119,0-10-165,0-16-121</inkml:trace>
  <inkml:trace contextRef="#ctx0" brushRef="#br0" timeOffset="348.479">4181 974 780,'0'0'82,"0"0"-51,0 0 1,0 0-11,0 0-3,-87 111-3,78-79-14,9-6 6,0-2-7,0-4-21,16-6-106,9-4-73,5-10-147</inkml:trace>
  <inkml:trace contextRef="#ctx0" brushRef="#br0" timeOffset="600.6438">4436 1015 357,'0'0'77,"0"0"-76,177-83 4,-107 57-5,-16 4 0,-19 10-58,-22 6-75,-13 6 77,-2 0 56,-23 0 59,-2 0 95,4 11 29,-2 14-62,4 8-38,6 4-17,4 4-13,11 2-12,0 2-12,0-1-13,0 2-7,6 4-6,4 2-3,-4-1-109,-4-10-179</inkml:trace>
  <inkml:trace contextRef="#ctx0" brushRef="#br0" timeOffset="1192.0734">6014 638 819,'0'0'89,"0"0"-60,0 0 19,0 0-44,0 0-4,0 0-2,91 68 2,-84-14 25,-7 8-5,0-2-4,-5 0-5,-2-8-8,5-12 4,2-14-7,7-10-2,23-16-37,9 0 2,3-21 15,1-18 5,-8-8 12,-6-6 5,-11 0 4,-9-5 3,-7 9-2,-2 10 18,0 18 11,0 14 31,0 7-19,0 0-24,0 7-22,0 24-9,0 13 9,0 15 6,3 3-4,7 2-2,7 0 0,-5-3-117,5-15-161,-7-18-183</inkml:trace>
  <inkml:trace contextRef="#ctx0" brushRef="#br0" timeOffset="1478.8763">6615 1117 754,'0'0'0,"0"0"18,0 0 5,0 112 1,0-96 1,1-6-18,-1-8-2,4-2 2,-2 0 62,2-14 39,5-16-76,0-6-21,5 2-6,-1 6 0,3 10-4,-1 8 8,3 10 3,3 0-12,-5 1-9,4 21 6,-4 7 3,0 5-2,-5-1 2,3 2-94,-5-5-144,-3-10-175</inkml:trace>
  <inkml:trace contextRef="#ctx0" brushRef="#br0" timeOffset="1666.5035">7132 914 1004,'0'0'76,"0"0"-76,0 0 0,143 60 0,-87-21 2,-5 0-2,-9-1-1,-8-7-120,-10-7-76,-11-12-91</inkml:trace>
  <inkml:trace contextRef="#ctx0" brushRef="#br0" timeOffset="1861.7184">7507 840 874,'0'0'131,"0"0"-74,0 0-18,0 0-37,0 0 10,-97 122-4,76-83-4,-2-1-1,6-4 0,1-1-3,5-3-22,4-3-132,5-7-138,-3-9-129</inkml:trace>
  <inkml:trace contextRef="#ctx0" brushRef="#br0" timeOffset="2011.2539">7171 1143 964,'0'0'45,"0"0"-26,0 0-18,120-62-1,-40 40-42,2-5-181,-5-3-92</inkml:trace>
  <inkml:trace contextRef="#ctx0" brushRef="#br0" timeOffset="2378.467">7929 771 922,'0'0'106,"0"0"-106,0 0 0,0 0 0,12 127 27,-2-70-12,7-7-4,2-7-2,4-8 5,2-12 1,4-8-3,-4-9-1,2-6-10,-1 0 16,1-25-1,-5-3-1,-8-9-1,-10-7-7,-4-9 5,0-1-11,-17 8 1,7 8 3,4 12-3,6 8-2,0 6-5,2 0-4,25-2-2,8 0 8,10-1 3,2 4-2,-6 0 1,-5 6 0,-4 5-75,-10 0-124,-11 0-143,-8 9-162</inkml:trace>
  <inkml:trace contextRef="#ctx0" brushRef="#br0" timeOffset="2699.6334">8463 1001 235,'0'0'309,"0"0"-228,-2 112 32,2-70-31,0 0-12,4-4-19,-2-4-23,-2-7-3,0-13-5,0-9 9,0-5-13,0 0 38,0-8 27,10-24-11,3-8-70,5-4 2,-1 10 0,2 12-1,-6 9-1,-6 10 4,2 3-4,-1 0-2,5 0 2,3 12-6,-2 5 0,-1 8 6,-2 3 0,-1 2-11,-4 2-54,-4 1-90,0-14-201,0-13-284</inkml:trace>
  <inkml:trace contextRef="#ctx0" brushRef="#br0" timeOffset="2844.3409">8909 1083 368,'0'0'590,"0"0"-586,139-77-2,-71 54 0,-3 5-2,-9 9-217,-23 9-306</inkml:trace>
  <inkml:trace contextRef="#ctx0" brushRef="#br0" timeOffset="2987.497">9021 1287 973,'0'0'34,"0"0"-14,0 0-16,142-42-4,-68 20-36,-9-2-174,-17-2-130</inkml:trace>
  <inkml:trace contextRef="#ctx0" brushRef="#br0" timeOffset="3421.9403">10336 713 898,'0'0'77,"0"0"-56,0 0-19,0 0 27,141 0 31,-55 0-16,5 0-14,4-3-14,-9-5-4,-14 2-10,-28 4-2,-20 2-37,-17 0-85,-7 0-101,-15 2-51,-30 4-97</inkml:trace>
  <inkml:trace contextRef="#ctx0" brushRef="#br0" timeOffset="3862.5467">10282 793 288,'0'0'436,"0"0"-415,0 0 3,0 0-14,0 0-5,0 0 36,72 72 8,-15-57-12,5 1 8,2-2-5,-7 2-19,-1 0-14,-7 0-1,-9 2-6,-13-1-1,-13-2-20,-14 5-16,0 3 37,-39 7 0,-14 4 10,-7 2-10,-5 0 2,0-2-1,5 0 1,2-2-2,7-2 3,16-2-3,12-5 1,17-3-1,6-1-1,21-3-7,37-4 8,27-3 6,27-9 10,21 0 9,10 0-3,3-10 7,-13-7-4,-19 0-1,-27 2-8,-27 7-16,-32 8-7,-25 0-89,-14 0-116,-52 0 0,-24 12-293</inkml:trace>
  <inkml:trace contextRef="#ctx0" brushRef="#br0" timeOffset="4486.5889">9834 2157 613,'0'0'207,"0"0"-207,0 0 6,0 0-5,0 0 25,-2 119-6,2-95 0,5-7 11,-1-4-3,-4-7-6,2-4-4,1-2 2,-1 0 8,2 0 10,5-19 16,5-11-35,0-5-18,6-2 0,1 5 0,-3 9-1,-2 6 0,-1 10-3,1 7-2,-2 0-8,7 1 6,-1 24 7,-1 2-6,0 4 4,-6-1 2,-1-4 0,-7-4 1,-3-8-1,-2-6 0,0-8 0,0 0 2,0 0 9,0-3 3,0-18-14,0-13-20,0 0-5,2-2 18,13 4 0,1 9 5,2-1 0,-1 10-3,2 5 5,-2 9 0,-3 0-3,1 9 1,-3 17 2,-1 4 0,-3 2 13,-2-4-5,0 1-3,-4-2-1,-2 0-3,0-3-1,0 0-4,0-6-68,0 0-92,0-10-73,2-8-119</inkml:trace>
  <inkml:trace contextRef="#ctx0" brushRef="#br0" timeOffset="4703.7466">10498 2231 803,'0'0'127,"0"0"-112,0 0 22,170-43 2,-99 28-17,-1 4-18,-10-1-4,-16 1-12,-11 5-75,-14 3-104,-13-4-58,-6 2-91</inkml:trace>
  <inkml:trace contextRef="#ctx0" brushRef="#br0" timeOffset="4900.4987">10591 2414 737,'0'0'156,"0"0"-156,0 0 0,0 0 27,0 0-5,160-14-16,-100 0-6,4-4-65,-1 1-145,-9-6-138</inkml:trace>
  <inkml:trace contextRef="#ctx0" brushRef="#br0" timeOffset="5190.4601">11274 2177 855,'0'0'64,"0"0"-59,0 0 17,-18 119-2,18-79-9,0-2-5,0-3-5,20-12 4,7-5-4,7-8 1,3-10 4,8 0 17,1-22 0,0-7 0,-11-6-8,-10 1 5,-12 4 28,-13 2-14,0 3 4,-19 10-9,-14 3-26,-6 4-3,-8 6-10,2 2-27,9 0-49,10-8-62,10-13-197</inkml:trace>
  <inkml:trace contextRef="#ctx0" brushRef="#br0" timeOffset="5866.085">10498 349 586,'0'0'86,"0"0"-79,0 0-2,0 0 7,0 0 33,0 0 0,3 64 6,-3-54 6,0-2-27,0-6-8,0-2-5,5 0 2,-3 0 15,0 0 24,2-18 7,3-12-49,3 0-16,1-1 0,1 12 3,0 6 2,-1 10-3,2 3-2,5 0-4,-1 2 0,3 13 4,-3 3 0,-5 3 0,-5 3-4,-3 5 4,-4 4 0,0 3-51,3-1-80,0-6-182,3-9-142</inkml:trace>
  <inkml:trace contextRef="#ctx0" brushRef="#br0" timeOffset="6668.46">12184 717 677,'0'0'269,"0"0"-241,0 0 48,0 0-72,0 0 1,0 0-5,-26 109 11,23-47 0,3-2-7,0-3-1,0-11-1,0-14 1,8-10-3,15-10 0,2-8-2,6-4 2,4-8 0,3-22-2,-2-7-14,-7-7-6,-7-6 3,-9-4 13,-3 4 6,-6 4 1,-2 14 4,-2 14 18,0 8 25,0 8-5,0 2-14,0 0-29,0 6-2,0 26-7,0 9 9,0 12 1,0 3 0,4 0-1,7 1-20,2-3-110,1-6-147,0-14-86</inkml:trace>
  <inkml:trace contextRef="#ctx0" brushRef="#br0" timeOffset="7155.8363">12623 1185 448,'0'0'226,"0"0"-221,0 0 28,0 0 24,0 0-9,22 114-10,-18-94 4,-1-8-11,-1-8-16,0-4 0,2 0 6,2 0 20,0-12 29,7-20-47,2-7-21,6-4-2,-2 9 0,0 7-2,-2 12-6,-3 6 6,1 9-6,1 0-3,-1 5 0,4 21 5,-4 6-2,1 2 8,-7-3-1,-4 1 3,-1-13-2,-4-5 1,0-8 3,0-4-3,0-2 8,0 0 10,0-8 6,0-18-25,4-8-3,7 0 0,2 5-9,3 6 7,-3 12 0,3 10 4,-3 1-5,1 0-4,3 9 9,0 12 1,-2 3 3,-4-2 1,-2 4 7,-5-2-9,-4 1 0,0 0-2,0-2-51,0-8-150,0-11-166</inkml:trace>
  <inkml:trace contextRef="#ctx0" brushRef="#br0" timeOffset="7786.5073">13571 730 717,'0'0'127,"0"0"-2,0 0-86,0 0-37,0 0 8,0 0 0,0 128 14,0-70-3,0 2 4,2 1-3,7-6-13,1-6-6,4-10-2,3-14 2,2-9-2,3-8-1,8-8 11,9 0-1,5-20 4,3-16-1,-7-8-6,-11-7-3,-10-7 4,-13-4-4,-6 4-4,0 4 0,-11 16 5,-11 10 0,-1 9-5,1 7-5,4 7 4,4 1-13,8 2-12,2-1 6,4 3-8,0 0-4,0 0 0,0 0-5,20 0-21,11 0 58,11 0 12,10 0-7,1 0 1,2 0 6,-5-13 18,-6 1 10,-5 0-7,-8-1-13,-12 8-14,-7 1-6,-10 4-12,-2 0-117,-6 0-229,-23 20-254</inkml:trace>
  <inkml:trace contextRef="#ctx0" brushRef="#br0" timeOffset="8220.4918">13978 1291 797,'0'0'29,"0"0"-11,0 0-12,0 0 37,50 104-20,-37-76-9,-3 0-1,-6-7 12,2-5 3,-6-7-7,2-2-7,0-7-2,-2 0 6,2 0 24,3-5 9,1-22-10,6-10-30,1-7-11,5 2-1,-4 10-7,3 8 8,-6 6-1,-2 7 1,-6 8 7,3 3-7,1 0-1,-1 6-14,8 14 5,-1 3 10,-2 4 7,1-3-2,-4 3-4,-1-3 0,-1-1-1,0 0 0,-2-1-55,0 0-86,1-8-198,1-9-63</inkml:trace>
  <inkml:trace contextRef="#ctx0" brushRef="#br0" timeOffset="8394.008">14439 1421 750,'0'0'155,"0"0"-112,0 0-41,0 0 6,143-23-8,-101 13-180,-9-7-189</inkml:trace>
  <inkml:trace contextRef="#ctx0" brushRef="#br0" timeOffset="8992.382">14780 1267 651,'0'0'6,"0"0"-6,0 0 68,0 0-18,25 133-13,-16-103-14,-2-7 5,-5-4 15,0-10-2,1-5-15,-3-4-8,2 0 8,2 0 5,0 0 20,7-5-8,5-17-14,5-9-24,2-3-4,2 6 0,-2 8 3,-7 8-4,-6 6 2,-4 6-2,4 0 0,3 0-11,4 17 3,2 8-1,-3 1 9,-1 0 2,-5 1 1,-6-8-3,0-2 1,-4-12 0,2-2 1,-2-3 1,3 0 4,1 0 7,5 0 0,5-25-8,5-3-5,4-4-1,1 6 0,-1 8-2,-8 6 0,-1 8 2,-6 4 0,-1 0-3,-1 0-8,2 22-6,-2 12 17,-1 4 6,-3 2-2,2-3-1,4-5 1,0-10 1,5-8 4,3-6 12,6-8-1,8 0 8,11-10-2,-3-8-11,-2 2-15,-18 5-12,-14 10-68,-4 1-135,-33 0-428</inkml:trace>
  <inkml:trace contextRef="#ctx0" brushRef="#br0" timeOffset="10642.4607">5728 3650 494,'0'0'127,"0"0"-37,0 0-8,0 0-41,0 0-10,0 0-17,2-12-4,-2 9 6,0 3 16,0 0 12,0-2 9,0 2-3,0-2-6,0-2-25,-7 1-6,-1-3-3,-5 3-8,6 0 4,-2 0-4,-5 3 7,-1 0-2,-8 0-7,-9 0-7,2 12 3,-12 10 4,1 8 3,1 6 1,5 4 4,6 7-6,5-5 2,17-5-4,7-3 0,0-9-3,11-4-12,18-9-7,8-5 2,8-7 9,4 0-1,0-18-13,-4-8 17,-7-4-8,-12-4 16,-10-2 5,-10-5 0,-4 9 12,-2 9-4,0 6 8,0 16 8,0 1-10,0 0-19,0 8-10,0 20-6,0 12 16,0 8 3,0-2-2,4-6 4,13-8-5,8-8 0,1-6-1,6-10-2,0-8-39,0 0-83,-1-6-159,-13-22-147</inkml:trace>
  <inkml:trace contextRef="#ctx0" brushRef="#br0" timeOffset="11002.6099">5835 3178 629,'0'0'5,"0"0"-1,0 0 31,20 132-18,-13-104-6,-2-7 2,-1-9 4,-4-6-1,0-4 1,0-2 19,0 0 25,0 0 30,0-19-1,2-13-72,4-4-16,8-2-3,4 10 1,0 10-1,-1 8 1,4 6-2,1 4-3,1 0-2,-2 8 2,0 16 4,-6 6-1,0 1 2,-6 3-6,1 1-40,-1 1-132,-3 2-98</inkml:trace>
  <inkml:trace contextRef="#ctx0" brushRef="#br0" timeOffset="11230.6204">6500 3662 942,'0'0'24,"0"0"-8,0 0-16,82 143 26,-42-98-12,2 0 1,-4-6-10,1-3-5,-11-6-23,-4-7-140,-5-14-175</inkml:trace>
  <inkml:trace contextRef="#ctx0" brushRef="#br0" timeOffset="11454.9453">6751 3713 864,'0'0'120,"0"0"-120,0 0 0,0 0 1,-68 118 15,47-71-3,3-4-5,-2 0-2,0-5-1,5-6-5,1-2-4,3-6-67,2-6-130,0-6-51,-4-8-109</inkml:trace>
  <inkml:trace contextRef="#ctx0" brushRef="#br0" timeOffset="11620.4044">6401 4037 980,'0'0'32,"0"0"-26,0 0 10,154-70-8,-63 44-3,-1-3-5,1-3-50,-19 3-184,-14 2-204</inkml:trace>
  <inkml:trace contextRef="#ctx0" brushRef="#br0" timeOffset="12046.4475">7273 3525 746,'0'0'235,"0"0"-235,0 0-9,16 125 9,-7-69 12,-1 0-1,-1-8-4,-5-7-1,-2-12 2,0-11-3,0-12 2,3-6-5,-2 0 12,4 0 12,2 0 3,6-8-24,7-8 5,7-1-10,1 4-1,4 1 0,-1 2 1,3 7-3,3 3 0,-1 0-2,-7 6 5,-4 11-1,-9 1 1,-10 2 3,-6 3 11,-2 6 2,-27 0 3,-13 0 12,-7-7-6,-5-6-8,2-8-7,6-8-4,11 0-4,6 0-2,8-17-37,13-8-39,8-5-130,0-6-253</inkml:trace>
  <inkml:trace contextRef="#ctx0" brushRef="#br0" timeOffset="12435.7612">7746 3324 920,'0'0'107,"0"0"-107,0 0-40,0 0 40,54 117 38,-37-67-12,-2-2-15,-8-7-2,-2-17-1,-3-15 12,0-7-6,1-2-1,3 0 12,1-11 12,4-24-3,9-13-34,2 0 0,5 5-5,-5 13-12,-1 12 15,-4 13-1,1 5 2,-1 0-7,-1 2 2,0 17-4,-3 8 2,-5 7 8,-3 0 0,-5 7 6,0-2-2,0 0 0,-2-6-4,-2-8-56,2-10-121,2-12-184</inkml:trace>
  <inkml:trace contextRef="#ctx0" brushRef="#br0" timeOffset="12662.5552">8710 3825 1003,'0'0'68,"0"0"-54,0 0-14,0 0 22,145-13-6,-91-1-9,-2 1-7,-13 3-57,-9 5-126,-18-1-172</inkml:trace>
  <inkml:trace contextRef="#ctx0" brushRef="#br0" timeOffset="12870.4395">8662 4059 954,'0'0'27,"0"0"-23,0 0 20,137-11 21,-74 0-18,-7-1-24,-7 0 3,-9 3-6,-13 4-2,-13-1-81,-14 0-210,0-5-162</inkml:trace>
  <inkml:trace contextRef="#ctx0" brushRef="#br0" timeOffset="13441.7523">10581 3822 459,'0'0'85,"0"0"134,0 0-128,0 0-17,0 0-25,0 0-44,31 0-2,25 0 14,18-12 11,21-6 7,4-3-15,-4 4-14,-14 2-6,-22 11-11,-20 4-129,-25 0-138,-14 0-97</inkml:trace>
  <inkml:trace contextRef="#ctx0" brushRef="#br0" timeOffset="13889.4401">10628 3838 470,'0'0'70,"0"0"45,0 0-95,0 0 17,0 0-24,0 0 30,40 44 13,-6-24-18,13 2 5,5-2-23,11-2 0,6-4-4,-4-2-9,-5 0 0,-16 2-4,-17-3-3,-18 5-6,-9 2-7,-20 1 11,-27 8 2,-15-1 3,-7-3-3,-5 3 0,5-1 4,7 3-1,9-2 4,16-4 6,11-2 4,17-4-4,9 0-3,4 0-9,46-2 10,25-6 5,28-5 8,20-3 1,4 0-1,2-11-6,-13-5-3,-23 6-15,-28 4-8,-32 6-112,-33 0-183,-4 0-52</inkml:trace>
  <inkml:trace contextRef="#ctx0" brushRef="#br0" timeOffset="14498.4088">10378 4930 414,'0'0'358,"0"0"-334,0 0-15,0 0 46,7 113-14,-1-83-16,-1-4-4,-3-8 1,-2-6-1,0-5-3,0-7-5,0 0-3,0 0 4,0 0 8,0-19 14,3-17-30,7-8-6,4 2 0,2 6 0,6 7-5,0 10 4,5 0 1,-4 8-2,-2 7 1,2 4 0,-8 0-9,1 14 10,-3 9 0,-4 5 6,-2 5 2,-4-1-4,0-5 2,-3-2-2,0-11-4,0-8 3,0-4-3,0-2 11,0-2 5,0-28-11,3-11-5,11-5-14,1 7 10,3 7 2,3 8 1,2 6 0,-3 5 2,1 11-2,-2 2 1,-3 0-7,-3 19 7,-4 5 3,-6 3 0,-3-1 2,0 3-4,0 0 0,0 0-2,0 0-7,0-2-94,0-1-110,0-8-112</inkml:trace>
  <inkml:trace contextRef="#ctx0" brushRef="#br0" timeOffset="14695.2683">11080 5053 677,'0'0'5,"0"0"-3,128-48 7,-62 31 20,-5 4-17,-6 3-12,-15 4-12,-13 4-65,-14 2-49,-9 0-47,-4 0-69</inkml:trace>
  <inkml:trace contextRef="#ctx0" brushRef="#br0" timeOffset="14871.8456">11114 5271 734,'0'0'55,"0"0"-9,0 0-31,0 0 0,121-26-6,-57 2-9,1 1-54,-10-4-120,-15 1-195</inkml:trace>
  <inkml:trace contextRef="#ctx0" brushRef="#br0" timeOffset="15180.4734">11662 5075 673,'0'0'127,"0"0"-127,0 0 0,-7 131 13,7-90-4,2-2-2,16-8-6,7-11 0,6-11-1,4-9 17,11-6-4,-4-24 3,-2-9-2,-7-7 5,-10 0 18,-13 3 24,-10-1 6,0 15-4,-17 7-20,-19 8-22,-9 10-13,-5 4-8,-2 0-2,5 0-1,12 0-50,14 2-68,8-2-116,11-8-258</inkml:trace>
  <inkml:trace contextRef="#ctx0" brushRef="#br0" timeOffset="15818.5081">10994 3342 369,'0'0'321,"0"0"-200,0 0-121,0 0-34,0 0 33,0 0 1,13 126 27,-13-94-13,0-7 17,0-9-6,0-8 0,0-6-17,0-2 2,0 0 9,0 0 7,2-20 19,6-12-36,11-5-8,3 0 0,3 7 0,1 9 0,-1 11 0,-3 10-1,3 0 2,0 0-2,-4 15 9,-4 9-1,-5 3-3,-12 6-3,0 1 2,0 0 0,-4 1-4,-5-4-6,3-3-57,6-5-53,0-12-93,2-7-126</inkml:trace>
  <inkml:trace contextRef="#ctx0" brushRef="#br0" timeOffset="16934.4369">12676 3928 53,'0'0'97,"0"0"1,0 0-13,0 0-59,0 0-6,0 0 3,0 0 37,23-39 23,-19 32-14,0-3 24,-4 1 4,0 2-10,0-1-42,0-2-1,-7 0-14,-8 4-15,-7 4 0,-9 2-9,-5 0-6,-4 2 1,7 14-1,4 4 1,6 2 2,6 4-6,2 0 2,9 2-3,4 2 2,2 0 1,0-2-4,0-5-9,8-7-23,9-7 9,5-5 0,-1-4 16,9 0 11,-1-17 1,0-11 0,-2-2 4,-2-5 1,-6-2-4,-3 0 4,-7 5 3,-3 8 6,0 6 2,-6 10 13,0 5-9,0 3 8,0 0-3,0 0-24,0 0-1,0 6-6,0 15 6,0 7 5,0 7 3,-3-1-5,0 3 4,3-1-5,0-2 4,0-4-1,8-9-2,11-5 6,4-6-3,6-7-5,-2 0-1,2-3-7,0 0-86,-3-11-170,-8-18-255</inkml:trace>
  <inkml:trace contextRef="#ctx0" brushRef="#br0" timeOffset="17864.3216">12745 3234 391,'0'0'103,"0"0"70,0 0-155,0 0-18,0 0 0,0 0 5,12 41 20,-9-15 15,3-3-11,-4 0-3,-2-7-2,0-5-11,0-4-4,0-6 4,0-1-5,2 0-6,-2 0 9,2 0 10,0-3 22,2-17-29,6-6-12,1-5-2,5-1 2,-1 4-2,1 3 0,1 10-1,-1 5 0,0 9 1,2 1 4,-1 0-4,3 14 1,-3 11-2,-3 3 2,1 2 1,-7 1 1,-1-8 6,-7-1 0,0-7 0,0-5-6,0-7 6,0-3-3,0 0-3,0 0 2,0 0 3,0 0 6,0-8 3,0-17-15,4-8-1,8-1-1,1-2 0,3 4-1,5 8-1,0 6 0,1 7-3,-4 4 1,0 2 2,-3 5 0,-1 0-1,-1 0 2,-7 21-6,0 5 4,-4 5 0,-2 2 3,0-2 0,0-4 1,0 1 2,0-3-3,0-1 1,0-6 2,4-4-3,2-4 0,7-1-2,1-2-2,1-3-33,6 0-38,-1-2-119,-3 1-200</inkml:trace>
  <inkml:trace contextRef="#ctx0" brushRef="#br0" timeOffset="18062.4456">13521 4038 753,'0'0'61,"0"0"-58,0 0-3,0 0-86,0 0-254</inkml:trace>
  <inkml:trace contextRef="#ctx0" brushRef="#br0" timeOffset="18734.4352">14063 3514 615,'0'0'13,"0"0"145,0 0-148,0 0-2,0 0 24,0 156 31,0-96-17,4-2-8,4-4 6,2-7-18,-1-1 3,-2-5 0,-5-4-14,0-8-6,-2-7-1,0-5-6,0-11 3,0-6-5,2 0 4,5 0 7,7-27 2,8-8-5,7-10-8,2 6 0,1 7 0,-1 5-3,2 8 3,-6 12 0,0 5-2,-3 2-3,-2 6 1,-1 16 0,-6 5 4,-9-1 0,-6 3 1,0-3 1,-4-2 0,-25-1 7,-10-5 1,-6-5-7,-5-3 4,3-5-6,5-5 0,11 0-1,5 0 0,10-2-13,6-8-43,4-4-121,6-5-136,0-6-248</inkml:trace>
  <inkml:trace contextRef="#ctx0" brushRef="#br0" timeOffset="19251.6421">14328 3191 665,'0'0'39,"0"0"59,0 0-41,0 0-51,0 0 10,0 0 15,82 100-12,-70-68 2,-10-6 0,3-3 14,-5-4-12,0-7-7,2-5-7,0-3-4,0-4-5,-2 0 7,2 0-3,0 0 14,3-14-2,4-12-15,4-10-1,0-1 2,1-1-4,0 4 4,1 7-2,-2 7 0,-1 9 0,-6 2-2,-2 6 0,3 3-2,3 0 0,3 0 1,0 9 3,3 11 2,-3 6 1,1 4 3,-4 1 4,-1 0-2,1-3 3,-6-3-6,0-3-4,-4-5 2,0-1-3,0 0-8,0-4-52,0 1-99,0-3-83,2-8-45</inkml:trace>
  <inkml:trace contextRef="#ctx0" brushRef="#br0" timeOffset="19441.4542">14959 3309 769,'0'0'3,"0"0"70,0 0-62,163-34-10,-110 32-2,-6-3-41,-14-3-140,-12-2-186</inkml:trace>
  <inkml:trace contextRef="#ctx0" brushRef="#br0" timeOffset="20062.5717">15334 3139 53,'0'0'530,"0"0"-505,0 0-4,0 0 20,0 0 15,53 125 2,-42-95-8,-4-8 6,-2-5-14,1-8-10,-4-4-10,-2-2-7,0-3-8,0 0 7,5 0 5,-1 0 12,5-9-2,4-16-18,5-7-11,3 0 0,-2 2 1,1 6 0,-3 8-1,-5 10 2,-3 4-1,5 2-1,-3 0 0,2 14 0,3 10 0,0 2 3,0 2-1,-1-2 3,-2-2 5,-6-2-7,-2-8 5,1-3-5,-6-5-2,2-4 1,1-2 0,-1 0 3,4 0 8,5-12 2,7-14-11,9-9-4,4 3 0,-2 4-1,-6 7 1,-4 9 0,-5 1-4,-5 9 4,2 2 0,-4 0-6,0 22-7,-3 12 12,-4 6 2,0 3 1,0-7 1,0-3 0,2-3 5,7-11 1,7-5 6,6-6 1,14-8 4,14 0-5,16-12-8,-3-12-7,-9-4-63,-25-5-206,-27-7-467</inkml:trace>
  <inkml:trace contextRef="#ctx0" brushRef="#br0" timeOffset="23656.7062">9094 6662 524,'0'0'328,"0"0"-237,0 0-17,0 0-39,0 0-15,0 0-10,0 0 8,170-19 4,-103 5-9,-12 4-12,-10 6-1,-10 2-37,-8 2-95,-13 0-93,-13 0-67</inkml:trace>
  <inkml:trace contextRef="#ctx0" brushRef="#br0" timeOffset="23844.103">9121 6946 917,'0'0'5,"0"0"12,0 0-16,0 0 36,141-5 14,-60-9-21,3-4-30,2 9-4,-8 1-152,-6-6-191</inkml:trace>
  <inkml:trace contextRef="#ctx0" brushRef="#br0" timeOffset="25735.1833">11260 6627 866,'0'0'40,"0"0"37,0 0-4,0 0-68,0 0 23,0 0 11,181 0-14,-90-16-15,-6 0-4,-18-1-6,-20 10-4,-22 2-64,-21 5-66,-4 0-108,-18 0-11,-26 0-92</inkml:trace>
  <inkml:trace contextRef="#ctx0" brushRef="#br0" timeOffset="26113.3979">11196 6754 585,'0'0'23,"0"0"86,0 0-33,0 0-15,0 0 25,163 48-33,-79-45-13,-2 6-14,-17 1-16,-13 3-8,-21 2-2,-13-2-15,-11 2-29,-7 0 9,-9-1 26,-29 9 8,-11 3 2,-7 2 1,-2 4-2,-2 2 3,4 4 1,7 0 3,13-3 10,14-8-1,15 0-3,7-9-6,23-3 0,33-2 3,21-11 3,18-2 2,5 0-7,-7-12 3,-14-3-6,-19 6-5,-22 2-2,-19 6-83,-19 1-126,0 0-98,-42 0-130</inkml:trace>
  <inkml:trace contextRef="#ctx0" brushRef="#br0" timeOffset="26653.4991">10786 7728 753,'0'0'30,"0"0"16,0 0 87,-14 122-103,16-91 24,6-4-12,-2-3-21,-2-9 3,-4-8-12,0-4-1,0-3 2,0 0 6,0 0 4,3-14 10,4-18-18,6-9-14,7 3-2,7 6-2,2 7 3,-3 14-3,0 8 0,0 3-2,-1 0 2,-6 25-2,-1 1 5,-6 2 0,-3 0 1,-7-6 0,-2-5-1,0-8 0,0-2 0,0-5 2,0-2 3,0 0 0,0-21-5,0-9-1,0-5-12,0-2 1,13 7 9,4 7 1,4 6 2,-2 11 0,-3 6 0,-2 0 0,-1 10 0,-4 12 2,-1 4 2,0 0-4,-4 0 1,-2-2 0,-2-2-1,0-1-7,2-1-48,1-3-68,2-4-143,1-4-110</inkml:trace>
  <inkml:trace contextRef="#ctx0" brushRef="#br0" timeOffset="26828.8289">11448 7907 856,'0'0'16,"0"0"13,152-77 5,-83 54-28,-5 9-6,-12 5-26,-17 7-149,-12 2-110</inkml:trace>
  <inkml:trace contextRef="#ctx0" brushRef="#br0" timeOffset="26985.3801">11580 8031 805,'0'0'9,"0"0"74,0 0-79,0 0 27,116-8-31,-47-15-31,-3-3-146,-10-1-266</inkml:trace>
  <inkml:trace contextRef="#ctx0" brushRef="#br0" timeOffset="27270.453">12172 7856 967,'0'0'41,"0"0"-11,0 0-6,-44 115-24,44-73 14,0-2-9,9-4-5,12-12 2,7-13-2,3-11 0,-2 0 12,0-7-2,-5-20 0,-6-6 12,-6-1 21,-8 0-1,-4 3-10,0 9-14,-2 4-5,-16 4-4,-2 7-9,0-2-15,-2 2-47,3-6-80,0-11-215</inkml:trace>
  <inkml:trace contextRef="#ctx0" brushRef="#br0" timeOffset="27854.3682">11544 6074 595,'0'0'76,"0"0"9,0 0 52,0 0-130,0 0 24,0 0 22,11 104-12,-11-68-26,0-6 2,0-6-5,0-10-6,0-5-1,0-8-2,0-1 1,0 0 12,0-10 9,4-18-11,10-4-13,1 1-1,3 11 0,0 6-1,0 11-1,2 3 1,0 0 1,2 10 5,0 8 0,-6 3-1,-4 5-4,-6-1-1,-4 5 1,-2 2-6,0 5-65,0 5-103,0-2-164,0-4-186</inkml:trace>
  <inkml:trace contextRef="#ctx0" brushRef="#br0" timeOffset="28663.4813">13397 6807 469,'0'0'162,"0"0"-119,0 0 167,0 0-159,0 0-35,0 0 5,-112-5-6,69 35 8,3 10-2,2 8-8,12-3-1,6 1-9,8-9-2,12-5 3,0-4-8,12-9 4,19-10-4,7-9 3,7 0-14,3-12-6,-3-16-2,-5-6 5,-8-3 11,-10-4 7,-11 1 4,-8 5 5,-3 12 27,0 9 23,0 10-4,0 4-26,0 2-17,-1 26-6,-5 10-6,1 4 0,5-4 0,0-6 0,5-8 0,10-4-6,3-8-3,-1-3-41,0-9-36,5 0-84,-7-5-51,-3-21-171</inkml:trace>
  <inkml:trace contextRef="#ctx0" brushRef="#br0" timeOffset="29315.5406">13291 6236 618,'0'0'28,"0"0"-18,0 0 12,0 0 41,0 0 0,51 113-15,-44-92-19,-5-7-10,1-7-2,-3-6-6,2-1-3,-2 0 6,0 0 17,3-10 26,-1-16-27,2-8-28,5-6-2,7-2 0,4 5 0,3 5 1,5 13-1,-6 12 0,0 7 1,-4 7 0,1 23-1,-4 8 7,-4 0 1,-5-1-1,-1-8-1,-2-7-3,-3-8 4,0-6-4,0-6 0,0-2 3,0 0 5,0 0 8,0-17 0,0-10-19,0-3 1,0-5 0,0 3-1,4 6 0,7 11 1,7 7-1,1 8 0,4 0 2,2 0 3,-3 11 0,-5 6 2,-5 1 4,-3 0-9,-3 2 2,0 0-2,-6-2 0,2 2-2,0 0-3,2 5-61,5 3-88,-1 5-117,4 4-122</inkml:trace>
  <inkml:trace contextRef="#ctx0" brushRef="#br0" timeOffset="29573.1406">14090 7072 618,'0'0'262,"0"0"-254,0 0 143,0 0-130,0 0-6,0 0-8,0-70-7,0 70-88,0 0-157,0 0-122</inkml:trace>
  <inkml:trace contextRef="#ctx0" brushRef="#br0" timeOffset="30150.4419">14578 6541 646,'0'0'34,"0"0"120,0 0-58,0 0-96,0 0 3,0 0 1,0 66 30,0-23 0,7 10-10,-1 0-10,0 3 4,2-3-4,-2-4-5,-1-5 0,1-8-3,-1-10-3,-1-8-1,1-10 3,-3-6-5,5-2 2,1 0 5,11-20 7,5-16 3,10-8-16,-1 0 2,2 8-2,-1 5-1,-5 14 0,0 9 0,0 8-3,-2 0-2,2 3 1,-5 18 4,-6 1-3,-10 3 3,-8-1 1,0 1 9,-19-1 14,-19-1-5,-9 0 2,-2-5-7,0-6-3,4-4-5,3-3 4,7-5-10,4 0 0,6 0-16,9-11-62,9-9-100,7-6-127,0-12-186</inkml:trace>
  <inkml:trace contextRef="#ctx0" brushRef="#br0" timeOffset="30733.355">14852 6210 599,'0'0'16,"0"0"80,0 0 21,0 0-86,0 0 3,0 0-18,36-28-4,-26 49 7,0 10 34,-3 7-1,-3 0-16,2-2-10,-3-3-10,1-5-3,-2-8-7,-2-8-1,0-6-2,0-4-2,0 0 1,0-2 2,3 0 5,-1 0 6,1-12 4,-1-16-10,6-9-8,1-5 0,7 0-1,3 3-1,4 2-3,2 11 3,-1 4 1,1 10-2,-3 5-2,-2 2 3,3 5 1,-4 0 0,-3 0-1,-3 8-2,-3 15 1,-8 9-2,-2 7 4,0 1 9,0 2 0,0-3-4,0-7-1,0-9 3,0-6-2,0-5 0,12-6-4,8-2 0,4-4 1,-3 0-2,4 0-16,-2 0-81,-6 0-162,-8-4-254</inkml:trace>
  <inkml:trace contextRef="#ctx0" brushRef="#br0" timeOffset="31171.835">15625 6940 639,'0'0'2,"0"0"28,0 0-14,0 0 41,0 0-12,0 0-15,43 32-20,-43-30 18,0-2-5,0 0 16,0 0 5,0 0 21,0 0-20,0 0-30,0 0-12,0 0 4,0 0-1,0 0 4,0 0-4,0 0 2,0 0 0,0 0 14,0-2 13,0 0-4,0-4-12,0-2-12,-2 0-7,-10 1-9,-11 4-59,-5 1-170,-4-4-334</inkml:trace>
  <inkml:trace contextRef="#ctx0" brushRef="#br0" timeOffset="32272.1266">16399 6513 780,'0'0'58,"0"0"1,0 0 114,0 0-130,0 0-21,0 0-22,-11 12 0,11 34 3,0 7 11,0 5-1,2 0-2,7-2 1,2-6-6,-2-10-4,-3-10 1,0-10-2,-4-6 1,0-8-1,-2-2 0,0-4 0,4 0 3,0 0 8,5-16-3,7-14-4,9-4-3,6-2-2,2 2 0,5 6 0,0 3-1,-2 10 1,-2 8 1,-8 7-1,-2 3-4,-3 23 2,-5 3-5,-8 3 4,-8-3 3,0-3 3,-13-2 7,-21-1 0,-11-2 6,-4-2 1,1-2-8,1-7 0,5-4-3,3-2-2,6-4-4,6 0-2,8 0-37,7-18-77,12-15-220,0-11-271</inkml:trace>
  <inkml:trace contextRef="#ctx0" brushRef="#br0" timeOffset="32543.9402">16489 6203 577,'0'0'172,"0"0"-154,0 0 96,0 0-103,0 0-4,129-41-7,-85 29-6,-6-5-98,-6 0-105,-15-5-143</inkml:trace>
  <inkml:trace contextRef="#ctx0" brushRef="#br0" timeOffset="33209.9594">16834 5916 632,'0'0'54,"0"0"-29,0 0-2,0 0 8,0 0 32,0 0-5,102 127-14,-82-92-7,-7-7 8,-1-4-15,-6-6-3,-3-7-9,-1-6-12,-2-3-4,0-2 2,0 0 2,4 0 8,4-10 5,4-16-19,5-10-1,2-1 1,4 8 0,-1 5-3,-3 8 3,2 3 0,-5 8 0,-2 5-8,5 0 5,-4 9-2,1 18 4,-3 5-3,-4 5 2,-1-2 2,-4 0 6,-2-9-3,-2-6 2,2-8-4,-2-5 1,0-3 0,0-4-2,2 0 2,-1 0 6,8-4 2,6-18-8,4-12-2,8-4-7,0 0 6,4 3 0,-2 12-8,0 7 8,-4 5 1,-7 10-1,-3 1 0,-2 0-3,-1 25-2,-1 11 6,-1 5 0,-4 1 9,-2-2 0,-3-4-3,7-6 4,-2-6 9,8-8 0,1-3 5,8-10-3,4-3 6,8 0 0,3-10-6,1-8-13,-10-2-6,-10 4-2,-12 4-27,-7 2-56,0 6-87,-32-1-411</inkml:trace>
  <inkml:trace contextRef="#ctx0" brushRef="#br0" timeOffset="35496.3945">15659 6104 645,'0'0'32,"0"0"183,0 0-139,0 0-20,0 0-6,0 0-18,-8-75-7,8 57 8,0-1 0,0-2 3,0 3-9,-3 0-5,-8 3-5,-1 0-7,-3 1-2,-1 0 1,-1-2-6,-1 2 2,-1-2-2,4 2 1,-1 2 1,1 0-2,-3 1 0,1 2 0,-6-1-2,-3 2 0,0 0 0,2-1 0,-2 4 1,2-2-2,3 3 2,-4 3-2,4 1 1,-2-2-1,3 0 1,0 0-1,2-1 1,-7 2-1,0 1 1,-1 0-1,-6 0 1,1 0-1,-3 0 0,-1 0 2,-2 6 1,1 1-1,3 2 0,4-1-2,2 0 0,2 1-1,3 3 1,-5 2 0,3 1 3,-3-1-3,0 4 1,-2-2-1,0 4 2,0-1-2,0-2 1,0 3 0,-2 3-1,0-2-1,0 4 1,2 0-2,0 1 2,4 1 0,2-1 0,3 0-1,3 2 1,2 2 0,-3 4 0,2 1 0,-2 4 1,1 1-1,5 4 0,-1-2 1,4 3-1,0 3 2,3-4-2,1 0 1,-2 0 0,0 1-1,3 0 1,0 1-1,-1 1 0,3-1 0,2 2 3,-2-4-3,2-2 0,0-2 0,0-4 0,0 1-1,4-3 1,7-2 0,3-1 1,-1 2-1,0-3 2,3 0-2,-2-4-1,5 3 1,0-3 1,0 1-1,4-1-1,-2-4 1,5-4 5,5 0-5,0-2 2,5-1 0,-1-2 0,1-2-1,-1-3-1,-2-1 2,2-2-2,-4-3 0,4-2 1,1 0-1,2 0 2,-1 0 0,2 0-2,-4 0 1,1 0-1,1 0 0,2 0 1,-1 0-1,-4-10 0,5-1 3,-1-3-3,2-4 1,-2-1 2,0-5-3,3-1 1,-6 1 1,1-2-1,-1 2-1,-4-4 2,3-2-2,-5 0 6,-1-4-6,2-1 0,-4 3 3,1-1-3,-4-2 3,-6 1-3,-1 3 3,-1-4-2,-1 1 0,-3-1 2,0-4 0,0-1-1,0-2-1,-3-1 3,3 1-2,-7-2 6,0 3-4,1-4-1,-3 1-1,2 0 1,1 3-1,0 6-2,-5 5 2,0 3 0,0 1 4,0 6 1,0 0-2,0 0 2,0-2 0,0-5-4,0 2-3,0-3 5,0 2-3,1 1 2,2 6-1,-1 1 5,-2 4-1,0 4 3,0 4-7,0 2-1,0 2-2,0 0-3,0-1-32,0 2-39,-6 1-12,1 0-35,-9 0-169,-7 9-308</inkml:trace>
  <inkml:trace contextRef="#ctx0" brushRef="#br0" timeOffset="36776.9933">14921 6212 191,'0'0'38,"0"0"77,0 0-9,0 0-3,0 0-18,0 0 4,0-21 3,0 21-12,0 0-34,0 0-12,0 0-18,0 7-9,0 15 41,0 4-17,4 3 2,-1 3-14,3-1-9,-1-2-7,2-4 2,-1-3-5,-1-4 2,-1-8-2,-2-2 2,0-4-1,-2-4 0,3 3 4,-3-3-1,0 0 5,0 0 6,3-8 10,-1-14-14,2-9-11,2-5 1,5-2-2,3-2 1,3 2 0,4 6-1,-1 4-4,3 6 4,-3 2-3,2 6 3,-5-1 1,1 6 0,-2 1 0,-3-1 0,0 6-1,-1 1 1,1 2 0,-1 0-2,-4 0 1,-1 0-3,-3 10 1,0 9 0,-4 3 2,0 1 1,0-3 4,0 2-4,0-3 4,0 6-1,0 1 3,0 1 0,0 0 2,-6 0 0,4-8-3,2-3-3,0-4 3,0-4-3,0-3-1,4 0 0,6-3-1,3-2 5,5 0-1,1 0 0,4 0 1,-3-9 0,-5-3-5,-3-2-24,-10 3-81,-2-3-184,-6 0-363</inkml:trace>
  <inkml:trace contextRef="#ctx0" brushRef="#br0" timeOffset="38648.2964">9946 9740 726,'0'0'46,"0"0"75,0 0-29,0 0-72,0 0-7,0 0 6,116-17-8,-63 11-7,-6 4-4,-10 2-43,-10 0-123,-15 0-121</inkml:trace>
  <inkml:trace contextRef="#ctx0" brushRef="#br0" timeOffset="38796.4312">9941 10115 709,'0'0'85,"0"0"-83,0 0 104,0 0-92,0 0-14,181-51 0,-88 25-144,-1-8-122</inkml:trace>
  <inkml:trace contextRef="#ctx0" brushRef="#br0" timeOffset="39276.3759">10832 9624 732,'0'0'17,"0"0"15,0 0 11,0 0 43,-10 123-11,18-67-25,2 6-4,-1 7-5,-5-6-14,0-3-6,-2-2-7,-2-11-6,0-11-1,0-12-3,0-11-2,0-9 1,0-4-1,3 0 15,4-15 10,7-20-6,6-10-18,8-1-2,4 5-2,-3 12 1,3 12-4,4 8 2,6 9 1,-1 0-1,-1 12 1,-9 14-3,-8 3 3,-10-2 0,-13-1 0,0 4 1,-19-1 2,-18-3 2,-10-4 0,0-7-3,-1-6 1,3-8-1,7-1-1,9 0-1,11-7-17,9-14-56,9-2-80,0-9-129,9-8-19,12-7-141</inkml:trace>
  <inkml:trace contextRef="#ctx0" brushRef="#br0" timeOffset="39734.4228">11194 9400 630,'0'0'114,"0"0"-78,0 0 82,0 0-87,0 0 46,0 0-16,9 129-31,-2-92-5,1-2-13,-2-12-1,-1-8-4,1-7-3,-4-8 3,-2 0 2,0 0 10,0-6 18,4-20-11,-1-8-24,5-8-1,5-3-1,5 6 0,5 2 0,3 11-1,-3 8-1,1 9 1,-2 9 0,1 0-1,-1 2-2,-3 19 4,-2 5 2,-4 3 0,-7 2-1,-4 1 1,-2-7-2,0 1 2,0-2-2,0-6 0,0 0 0,-4 1-28,0-4-55,4-1-81,0-2-151,0-7-67</inkml:trace>
  <inkml:trace contextRef="#ctx0" brushRef="#br0" timeOffset="40330.3374">12506 9656 513,'0'0'54,"0"0"97,0 0 17,0 0-103,0 0-12,0 0-13,0 0 4,70 17 5,6-17-21,8 0-7,6-2-3,-10-10-10,-9 2-3,-17 2-2,-16 3-3,-18 0 0,-11 1-8,-9 4-40,0 0-36,-21 0-23,-18 0-163,-9 9-86</inkml:trace>
  <inkml:trace contextRef="#ctx0" brushRef="#br0" timeOffset="40793.3654">12438 9729 449,'0'0'40,"0"0"150,0 0-129,0 0 21,0 0 15,0 0-50,61 101-5,-4-89-9,6 0-7,5-5-9,-2 4-3,-12-2-7,-11 3-1,-12 1-6,-13-1 1,-9-6-1,-9 2 0,0 1 1,-8 6 0,-22 7 4,-10 8-3,-12 0 0,-2 6 0,-4 0-2,2 1 1,5-2-1,15-2 2,7-4-2,16-3 0,5-2 0,8-4 1,0-6-1,29-3 3,18-5 0,22-4 7,13-2 7,21 0-12,7-2 8,6-12-5,2-1 7,-11 0 2,-20 3-7,-31 2-7,-27 6-3,-27 4-1,-4 0-35,-39 0-57,-19 14-154,-16-1-305</inkml:trace>
  <inkml:trace contextRef="#ctx0" brushRef="#br0" timeOffset="41423.4606">12090 10975 669,'0'0'21,"0"0"5,0 0 80,0 0-25,-2 135-7,6-94-25,1-5-19,-3-6 0,-2-9-5,0-12-7,0-7-4,0-2-7,2 0 5,-2 0 9,4-23 7,6-16-23,-1-6-4,6-1-1,4 2-2,7 13-1,-2 9 2,-2 9 1,-1 12-5,1 1 3,-2 4-2,0 18 3,0 4 1,-5 1 3,-1-2-2,-5-4-1,-7-4 0,0-9 1,-2-4-1,0-4 0,2 0 0,-2 0 6,0-4 10,0-21-16,0-12 0,3-4-1,11-2-9,1 2 5,5 10 4,0 6-8,-2 11 8,-2 7 1,0 7-2,1 0 2,-4 6 1,-2 14 5,-2 4 0,-2 1-1,-4 1 0,0 1-4,0-5-1,2-4-2,-3-2 2,2-7-4,3 0-45,-1-4-70,5 0-99,-1-5-85,-2 0-95</inkml:trace>
  <inkml:trace contextRef="#ctx0" brushRef="#br0" timeOffset="41665.4112">12834 11001 771,'0'0'136,"0"0"-135,0 0 42,127-53-20,-80 44 12,-2-2-18,-7 8-17,-7 0-6,-6 3-68,-10 0-111,-8 0-83,-7 0-118</inkml:trace>
  <inkml:trace contextRef="#ctx0" brushRef="#br0" timeOffset="41896.4205">12832 11269 688,'0'0'125,"0"0"-108,0 0 3,0 0-2,0 0 12,169-30-30,-103 12-19,-6 2-168,-11 0-160</inkml:trace>
  <inkml:trace contextRef="#ctx0" brushRef="#br0" timeOffset="42226.1647">13419 11021 901,'0'0'12,"0"0"4,0 0-3,0 0-4,-41 142 22,41-96 6,0-2-24,0-8 2,2-7-5,19-14-3,8-6 2,4-9 11,5 0 2,3-14-1,-4-17-3,-1-3-5,-9-3-4,-12-7 8,-13 7 6,-2 5-3,-2 8-4,-22 13-5,-10 11-11,-4 0-2,0 0-6,5 0-57,8 0-50,12 0-185,6-9-175</inkml:trace>
  <inkml:trace contextRef="#ctx0" brushRef="#br0" timeOffset="42955.3316">12774 9128 91,'0'0'483,"0"0"-434,0 0 72,0 0-87,0 0 31,0 0 13,21 94-30,-13-64 5,-1 0-11,0-5-10,-3 0-8,-4-9-2,0-8-6,0-4-5,0-1-4,0-3 1,0 0 7,0 0 11,0-12-6,3-13-15,1-3-5,4-4 1,6 1-1,6-1 0,0 5 0,5 7-3,-2 4 3,-2 7-2,4 6 1,-5 3 0,3 3-1,-6 20 2,-1 7 0,-3 1 1,-5 3 1,3-7 3,-3-1-4,-7-4 1,4-6 3,-3-3-4,1-3-1,4-5 2,2 1-2,2-2 0,11-4-2,5 0-27,11 0-74,1-6-128,0-22-313</inkml:trace>
  <inkml:trace contextRef="#ctx0" brushRef="#br0" timeOffset="46615.4378">14838 9571 106,'0'0'498,"0"0"-492,0 0 76,0 0-34,0 0-27,0 0 21,0 0-10,19-109 6,-19 104 17,0 1-10,-17 1-20,-4 3-11,-4 0-7,-2 0 1,-4 10 3,0 11-1,0 4 3,0 10-5,-1 2 5,8 4-6,3-3-2,11-4-1,7-6-1,3-4-1,0-7-2,13-8 1,14-4 6,2-5-4,6 0 4,4-13-3,-5-10-1,-1-4-3,-6-2 0,-3-4 0,-8-1 0,-6 4 0,-2 6 3,-7 6-3,-1 10 3,0 4 6,0 2 9,0 2 3,0 0-7,0 0-10,0 14-4,0 16 0,-1 7 3,1-4 2,0-1-1,0-4 1,10-5 2,15-9 1,7-7 3,7-7-3,1 0-1,3-4-1,-7-13-1,-7-2-3,-9 3-2,-7 2-2,-6 5-41,-5 6-35,-2 3-63,-5 0-158,-25 10-73</inkml:trace>
  <inkml:trace contextRef="#ctx0" brushRef="#br0" timeOffset="46918.2839">14424 10171 573,'0'0'55,"0"0"-28,0 0 87,0 0 0,136 44-22,-58-44-15,6 0-31,13-10 0,3-10-7,4-6-5,4 2-11,-9-1-2,-7 4-13,-16 1 2,-18 6-9,-23 2 2,-16 9-3,-14 1-2,-5 2-16,0 0-36,-8 0-30,-19 0-81,-8 0-94,-9 5-93</inkml:trace>
  <inkml:trace contextRef="#ctx0" brushRef="#br0" timeOffset="47322.1068">15004 10435 621,'0'0'25,"0"0"156,-2 136-95,2-81-16,2 1-5,0 0-25,-2-6-10,0-8-5,0-12-3,0-13 2,0-9 2,0-8-6,3 0 22,9-5 10,4-19-19,7-6-31,3 0-1,5 6-1,2 6-2,4 4 2,0 6-3,-3 6 2,-3 2 0,-6 0 0,-5 12-3,-7 4 2,-10 2 1,-3-1 1,0 4 0,-20 1 1,-15 0 3,-10 0 1,-1-3-5,0-8 1,0 0-1,5-10-1,3-1-24,4 0-27,3-13-40,-3-22-117,5-11-238</inkml:trace>
  <inkml:trace contextRef="#ctx0" brushRef="#br0" timeOffset="47742.1298">14495 9406 313,'0'0'388,"0"0"-360,0 0 179,0 0-91,0 0-59,0 0-23,-73 52 15,35 22-7,-2 16-4,0 19 1,1 18-12,2 9 1,10 10-2,5 3-3,10-6 0,12 0-1,0-15-4,8-13-9,20-21-4,8-16 1,0-13-2,-3-17-3,1-9-1,-9-13 0,1-9-5,-3-11-41,9-6-31,9-4-9,7-38-76,6-28-194,0-29-280</inkml:trace>
  <inkml:trace contextRef="#ctx0" brushRef="#br0" timeOffset="48086.5737">15384 9479 972,'0'0'0,"0"0"0,139-7 13,-85 53 20,0 17 32,-4 13-16,-5 19-21,-11 17-11,-11 9-2,-11 11 3,-12 0 0,0-2-3,-23-7 4,-12-14 2,-3-20-2,0-19 4,4-18-1,10-16-7,9-9-6,4-12-5,3-9-3,8-6 0,-4 0-1,-2-7-8,-3-29-40,-3-20-56,5-16-117,6-21-161</inkml:trace>
  <inkml:trace contextRef="#ctx0" brushRef="#br0" timeOffset="48776.2532">15735 9057 606,'0'0'12,"0"0"12,0 0 36,0 0-24,0 0 30,0 0 9,75 95-23,-75-53-26,0-6 2,0-8-6,0-10-8,-4-8-2,4-8-3,0-2-4,0 0 6,0 0 12,0-24-2,0-10-20,14-7 5,3-4-6,4 0-2,-1 10 2,1 9-4,2 10 4,-5 7 4,0 9-4,-3 0-1,1 14 1,-2 16 3,-6 7 2,1 0 2,-5 0-2,-4-2 0,0-6 2,0-7-2,0-8 3,0-8-5,0-4 0,0-2 1,0 0 8,0-12 10,0-14-21,8-9 3,5-8-4,9-2 0,7 5 0,-1 8-4,2 13 3,-4 10 1,-3 9-1,-2 4 0,1 28-1,-9 13 2,-9 4 4,-4 6 4,0-3-3,0-6 2,0-8 4,0-11-2,0-12 3,0-7 2,6-6 3,17-2-6,4 0 3,6-16-5,-1-2-9,-4 3 0,-7 4-21,-11 2-73,-10 4-96,0-2-291</inkml:trace>
  <inkml:trace contextRef="#ctx0" brushRef="#br0" timeOffset="51892.2584">7410 12909 857,'0'0'31,"0"0"7,0 0 17,0 0-38,0 0 45,139-8-21,-79-7-24,-2-2-10,-8 6-7,-8 3-6,-11 5-87,-10 3-141,-9 0-124</inkml:trace>
  <inkml:trace contextRef="#ctx0" brushRef="#br0" timeOffset="52073.4602">7435 13200 951,'0'0'62,"0"0"-50,0 0-10,0 0 12,0 0-7,161-29 6,-67 0-13,4 3-49,-5-6-288,-8-6-334</inkml:trace>
  <inkml:trace contextRef="#ctx0" brushRef="#br0" timeOffset="52670.3503">8514 12645 702,'0'0'89,"0"0"16,0 0-58,0 0-32,-6 108 43,6-52-6,0 2-24,0-2-6,0-1-5,0 1-1,0-3-1,-6-7-1,0-7-5,0-15-4,4-12-2,2-10 2,0-2-3,0 0 7,0-16-1,20-14-7,5-6 3,6 2 0,4 6-4,0 10 2,1 6-4,2 12 0,-1 0 1,-7 0-1,-3 16 2,-9 7-1,-12-2 1,-6 5 0,0 0 4,-19-3 5,-18 2 6,0-7-2,-3-6-5,-3-4 4,-1-5 3,2-3-15,3 0 0,10-15-7,7-13-28,13-10-61,9-8-98,0-9-171,0-6-210</inkml:trace>
  <inkml:trace contextRef="#ctx0" brushRef="#br0" timeOffset="53136.8138">8847 12276 673,'0'0'54,"0"0"-44,0 0 33,0 0-28,0 0 53,31 124-21,-29-85 4,-2-3-18,0-5 8,0-7-4,0-6-13,0-7-2,0-8-9,0-1-4,0-2 3,0 0 6,0-3 11,0-23-9,0-12-20,11-4-3,7-3 3,5 6 0,6 5-4,6 7 3,1 10 1,-1 8-1,3 9-7,-7 0 8,-2 14-2,-9 14 1,-7 2 1,-3 2 5,-8 2 0,-2-1-1,0-1 3,0-3-5,-6 0-2,-4-5-1,8-4-39,2-6-103,0-8-150,14-6-64</inkml:trace>
  <inkml:trace contextRef="#ctx0" brushRef="#br0" timeOffset="53438.1323">9756 12235 718,'0'0'34,"0"0"27,0 0 51,161-3-51,-91 1-2,5-2-34,-4-1-10,-9-2-9,-10 2-3,-17 4-3,-17-1-37,-17 2-77,-1 0-115,-34 0-30,-23 0-196</inkml:trace>
  <inkml:trace contextRef="#ctx0" brushRef="#br0" timeOffset="53870.2159">9653 12284 476,'0'0'125,"0"0"39,0 0-61,0 0-64,0 0 32,0 0 7,-2 118-28,7-70-5,2 10-3,-2 10-4,1 10-13,-2 7 4,-2 9-5,-2 10-4,0 14-7,0 3-1,0 5-4,-4-5-3,-5-3 0,-5-5-3,1-1 2,0-7 2,-1-9-1,1-6-2,2-6 1,2-6 0,5-10-4,4-8 1,0-12-1,0-11 1,18-11 0,3-8 1,12-9 2,4 0 2,10-6 2,6 0 4,1-1-6,-4 0 0,-11 0-5,-13 0-2,-8-2 0,-9 4-13,-3-4-46,0 0-30,0 0-113,1-12-284</inkml:trace>
  <inkml:trace contextRef="#ctx0" brushRef="#br0" timeOffset="55010.3823">10602 12796 710,'0'0'28,"0"0"90,0 0-46,0 0-54,0 0 31,0 0-34,-112-33-10,73 54 4,2 9 12,1 6-4,7 4 3,7 2-8,15-6-8,7-4 0,0-6-4,18-9-1,9-10 1,6-7 1,5 0 4,5-21-3,-3-8 0,-1-5-2,-6-2 0,-10 3 0,-9 3 2,-7 9 8,-7 7-3,0 5 19,0 9 10,0 0-4,0 2-25,0 20-6,-7 9 1,4 0 2,3 1-3,0-5 3,20-3-2,14-8-1,13-8 5,5-4-6,0-4-1,-2 0-31,-13 0-65,-8-4-94,-18-4-124,-11 4-123</inkml:trace>
  <inkml:trace contextRef="#ctx0" brushRef="#br0" timeOffset="55282.4761">10269 13392 223,'0'0'507,"0"0"-495,0 0 43,0 0 67,179 17-39,-92-17-17,8 0-27,7 0 6,3-12-14,-2-1-6,-12-2-9,-13-3-8,-16 1-5,-15 2-3,-18 5 0,-12 3-29,-17 5-56,0 2-29,-23 0-161,-18 2-238</inkml:trace>
  <inkml:trace contextRef="#ctx0" brushRef="#br0" timeOffset="55656.3922">10782 13638 616,'0'0'63,"0"0"43,-4 141 21,4-86-92,0-6 21,0-8-17,-4-10-22,2-15 0,-2-8-3,4-8-2,0 0 8,0-3 8,6-20 7,17-6-29,6 1-5,9 4 0,-2 8 0,0 6 1,-1 6-1,-6 4-1,-2 0 2,-8 2 4,-5 14-5,-11 2 7,-3 0-6,0 8 14,-25-7 2,-11 4-5,-3-5 4,-1-8-9,0-3-3,10-7-1,3 0-4,2 0-10,7-20-39,5-11-95,9-13-156,4-14-215</inkml:trace>
  <inkml:trace contextRef="#ctx0" brushRef="#br0" timeOffset="55957.2453">11250 12927 958,'0'0'22,"0"0"-21,164-11 66,-90 43-30,-1 22 21,-12 19-25,-12 18-15,-16 14-8,-21 5 5,-12 6 3,-1-1 13,-36-1-9,-8-15-6,-3-15 6,3-21-7,4-20 1,7-15-2,8-14-5,6-9-8,4-5-1,1 0-3,-3-17-18,3-15-55,1-9-29,5-13-147,9-13-173</inkml:trace>
  <inkml:trace contextRef="#ctx0" brushRef="#br0" timeOffset="56318.2251">11698 12515 926,'0'0'22,"0"0"-9,0 0 11,0 0-23,0 0 15,17 116-8,-9-74-3,2-10-3,3-8 0,10-10-2,4-10 9,3-4-2,6-1 5,3-22-11,-6-7 20,-4-2-10,-11-2 9,-12 3 10,-6-3 13,0 10-17,-15 8 3,-18 9-12,-8 7-6,-3 0-11,2 0-3,5 7 0,14 6-48,4-1-68,6-7-150,-5 0-177</inkml:trace>
  <inkml:trace contextRef="#ctx0" brushRef="#br0" timeOffset="56750.2729">10371 12613 618,'0'0'30,"0"0"141,0 0-109,0 0-22,-122 78 24,72-14 3,1 18 2,5 22 0,7 19-17,11 11-13,9 7-6,13 1-12,4-9 1,2-9-8,24-16-3,8-13-1,0-14-6,-2-10-3,-2-13 0,-5-9-2,-6-18 0,4-11-20,1-10-54,14-10-91,16-22-155</inkml:trace>
  <inkml:trace contextRef="#ctx0" brushRef="#br0" timeOffset="57202.3051">12535 12925 31,'0'0'610,"0"0"-555,0 0 141,0 0-160,0 0-13,0 0 52,4 77-18,-4-36-12,1 6-21,-1-4-4,0 3-11,0-3-8,0-4-1,0-3-38,0-4-87,0-6-145,-13-6-30</inkml:trace>
  <inkml:trace contextRef="#ctx0" brushRef="#br0" timeOffset="57375.4196">12315 13349 374,'0'0'501,"0"0"-492,0 0 80,0 0-58,129-119-17,-46 85-1,-3 10-3,-7 8-10,-8 5-90,-13-1-225,-9 0-253</inkml:trace>
  <inkml:trace contextRef="#ctx0" brushRef="#br0" timeOffset="57807.9622">13717 12846 707,'0'0'170,"0"0"-150,0 0 96,0 0-72,-125 5-5,90 23-16,-3 9-14,5 3 0,6 0-3,9-4-4,13-4-2,5-7-1,0-13-1,27-5-2,9-7 4,7 0-15,-2-21 11,-3-8-3,-7 0-5,-10 0 8,-8 0 4,-6-1 4,-6 11 3,-1 6 6,0 9 31,0 4-1,0 3-17,-10 21-21,-3 12-1,-1 8 6,9-1-8,5-4 0,0-3 0,27-7-2,18-12 1,10-11-1,6-6 0,-3 0-26,-9-11-59,-13-6-113,-20-1-182</inkml:trace>
  <inkml:trace contextRef="#ctx0" brushRef="#br0" timeOffset="58078.1764">13158 13497 520,'0'0'194,"0"0"-193,0 0 52,133 37 44,-25-37-8,10 0-46,7-19 7,-1 0 3,-3-1 8,-9-3-17,-12 0-10,-11 6-23,-16 5-8,-19 2-3,-17 6-1,-18 1-35,-17 3-64,-2 0-57,-27 0-128,-23 0-191</inkml:trace>
  <inkml:trace contextRef="#ctx0" brushRef="#br0" timeOffset="58445.3947">13754 13851 781,'0'0'27,"0"0"51,-6 141-16,6-95-27,0-1-2,0-15-8,0-14-5,0-8 2,0-8 0,0 0 12,0-4 9,16-22-4,11-8-23,9-2-15,1 5 0,-3 14 0,-3 7 0,-5 7-1,-1 3-4,-4 0 1,-7 14 2,-5 9-1,-5 1 2,-4 1 3,0 2-1,-25 3 7,-14-7-1,-5 1-2,-5-5-6,2-4 0,2-15-7,8 0-43,1 0-38,1-20-107,1-19-130</inkml:trace>
  <inkml:trace contextRef="#ctx0" brushRef="#br0" timeOffset="58784.1283">13361 12753 775,'0'0'18,"0"0"148,0 0-88,0 0-67,0 0 30,-85 147 34,48-63-24,2 12-5,7 15 10,6 12-10,6 10-6,13 0-13,3-1-4,0-10-11,27-8-8,7-15-3,2-17-2,8-11 1,0-24-2,-1-13-16,-1-18-35,5-16-16,2-6-62,2-36-153,-1-24-533</inkml:trace>
  <inkml:trace contextRef="#ctx0" brushRef="#br0" timeOffset="59084.4276">14261 12904 946,'0'0'8,"114"-3"0,-41 36 31,1 23 5,-5 24-1,-13 18-6,-9 14-15,-19 5-6,-12 1 18,-16 0-4,-6-5-1,-30-8-3,-11-15-1,1-10 3,-1-25 1,7-12-13,9-17-3,6-10-9,11-12-4,5-4-6,1-16-11,3-28-41,3-27-66,2-19-115,0-24-214</inkml:trace>
  <inkml:trace contextRef="#ctx0" brushRef="#br0" timeOffset="59458.5303">14765 12613 755,'0'0'26,"0"0"12,0 0 42,0 0-66,121-130 3,-84 100-6,-8 6 14,-8 5-11,-11 7 18,-4 6 21,-3 4-22,-3 0 3,0 2-12,0 0-20,0 18 4,0 15-1,0 8 10,0 1 2,0-3-9,0-1-4,0-6-3,0-2 0,0-6-1,0-4-5,2-2-59,-2-2-77,0-2-93,0-2-65</inkml:trace>
  <inkml:trace contextRef="#ctx0" brushRef="#br0" timeOffset="59631.2995">14888 12878 693,'0'0'120,"0"0"-55,0 0 14,0 0-35,149-35 14,-84 15-29,-5 1-19,-6-1-7,-17 1-3,-12 7-21,-16 2-113,-9 0-182</inkml:trace>
  <inkml:trace contextRef="#ctx0" brushRef="#br0" timeOffset="60068.3934">15860 12799 871,'0'0'57,"0"0"-36,0 0 56,0 0-22,-21 151-15,21-97-7,0 0-16,0-4-5,0-6-5,0-3-4,0-8-3,0-5-33,0-3-73,0-6-113,-4-6-72,-13-5-205</inkml:trace>
  <inkml:trace contextRef="#ctx0" brushRef="#br0" timeOffset="60225.3699">15591 13288 688,'0'0'209,"0"0"-196,0 0 79,0 0-70,150-132-9,-73 102 3,-3 5-16,-8 6 0,-8 3-124,-7-2-185</inkml:trace>
  <inkml:trace contextRef="#ctx0" brushRef="#br0" timeOffset="60680.3291">16985 12751 409,'0'0'419,"0"0"-413,0 0 118,0 0-78,-143 10-16,110 20-7,2 2-13,8 3-3,10-7-6,7-1-1,6-1 0,0-6 0,8-8-2,19-7-2,7-5 0,1 0 0,-1-18-5,-2-8 4,-2-6-1,-8-4 6,-5 2 0,-9 3 2,-4 9 3,-4 10 17,0 8 19,0 4 20,0 0-34,-2 23-26,-11 12 6,4 5-3,7 1 1,2-7 0,5-4 0,25-6 0,15-6-5,9-8 1,4-10 2,-1 0-3,-9 0-31,-13-4-86,-20-6-119,-15 0-152</inkml:trace>
  <inkml:trace contextRef="#ctx0" brushRef="#br0" timeOffset="60943.0141">16439 13369 646,'0'0'233,"0"0"-203,0 0-14,160 12 56,-46-12 0,15 0-29,12-16 0,-5-3-7,-4-1 2,-16 3-13,-18 3-10,-25 3-11,-24 6-2,-22 1-2,-20 1-13,-7 3-45,-5 0-71,-35 0-124,-17 0-328</inkml:trace>
  <inkml:trace contextRef="#ctx0" brushRef="#br0" timeOffset="61318.4006">17010 13641 502,'0'0'248,"0"0"-203,-14 138 105,14-80-79,0 0-35,0-3 3,0-3-14,0-16-10,-4-10-1,-1-14-6,5-8-4,0-4 1,0 0 11,9-19 11,18-9-22,6-3-5,1 8 2,2 6-5,-4 3 2,3 10 1,-4 4 4,-2 0-3,-6 2 1,-11 14-2,-3 2-1,-9 4 1,0-3 8,-17 3-3,-19-3 3,-9 2-3,-4-3-5,-2-9 1,-1 0-1,3-9-24,3 0-37,0 0-60,1-32-109,-5-10-186</inkml:trace>
  <inkml:trace contextRef="#ctx0" brushRef="#br0" timeOffset="61648.3236">16531 12647 769,'0'0'44,"0"0"105,0 0-103,-100 102-12,71-18 42,4 22-13,2 21-17,8 15 6,6 8-3,9 9-7,0-6-15,3-9-13,20-14-7,9-22-3,5-18-4,3-20 0,0-17 0,-2-19-5,1-17-36,1-14-33,7-3-77,2-35-157,-2-20-356</inkml:trace>
  <inkml:trace contextRef="#ctx0" brushRef="#br0" timeOffset="61955.5178">17583 12801 960,'0'0'0,"0"0"4,123 78 19,-75 1 7,-2 21 8,-6 16-10,-10 10-18,-7 4 11,-19-5 9,-4 0-7,-4-7 7,-27-7-12,-7-23 0,-3-19-1,6-16-1,8-23-5,9-14-6,9-10-3,2-6-4,1-17-8,-3-29-52,2-19-180,-2-20-94</inkml:trace>
  <inkml:trace contextRef="#ctx0" brushRef="#br0" timeOffset="62563.8547">17926 12316 669,'0'0'0,"0"0"0,0 0 0,0 0 8,0 0 3,0 0 5,-31 38-6,15-38-2,5 0 32,-2 0-8,6-14-22,7-8 4,0-3-11,0 2-3,7 3 0,10 8-1,1 4 1,5 4 0,3 2 2,3 2 3,2 0 8,-2 11 3,-4 10-2,-5 7 5,-9 6-6,-7 6 2,-4 0 5,0 1 5,-19-4-6,-12 0 1,-7-3-1,2-6-6,7-7-8,4-12-2,15-7 0,7-2 0,3 0 9,0-11-6,2-6-6,23 2-5,4 10 5,-1 5-3,4 0 3,1 10 0,5 8 3,5-2-1,-3-6 10,0-2-4,-3-8 13,-5 0 10,-4 0 6,-7-6-13,-5-13-13,-7 4-10,1-5-1,2-3-90,-3-4-183,-3-8-393</inkml:trace>
  <inkml:trace contextRef="#ctx0" brushRef="#br0" timeOffset="62962.4429">18501 12859 819,'0'0'83,"0"0"-15,0 0-13,0 0-30,0 0 42,0 0-33,-2 143-13,2-99-3,0-1-5,0-2-8,0 0-2,0-7-3,0 1-37,0-3-103,0-6-136,0-5-145</inkml:trace>
  <inkml:trace contextRef="#ctx0" brushRef="#br0" timeOffset="63119.3244">18360 13194 738,'0'0'71,"0"0"-69,0 0 50,141-81-41,-68 60-11,-3 4-2,-12 4-133,-14 1-240</inkml:trace>
  <inkml:trace contextRef="#ctx0" brushRef="#br0" timeOffset="63261.3046">18949 12994 779,'0'0'1,"0"0"25,0 0-26,0 0-72,0 0-175</inkml:trace>
  <inkml:trace contextRef="#ctx0" brushRef="#br0" timeOffset="63410.3584">19203 12984 628,'0'0'1,"0"0"-2,0 0-124,0 0-103</inkml:trace>
  <inkml:trace contextRef="#ctx0" brushRef="#br0" timeOffset="63569.6673">19500 12958 726,'0'0'26,"0"0"-11,0 0-15,0 0-87,0 0-133</inkml:trace>
  <inkml:trace contextRef="#ctx0" brushRef="#br0" timeOffset="63997.9737">20206 12809 793,'0'0'60,"0"0"121,0 0-131,0 0-50,0 0 41,0 0-15,-2 109-1,11-71-17,-2-2-6,-2 1 2,-3-2-4,-2 2-26,0-5-82,0-1-143,-5-9-153</inkml:trace>
  <inkml:trace contextRef="#ctx0" brushRef="#br0" timeOffset="64178.8147">20024 13080 760,'0'0'16,"0"0"42,0 0 13,145-88-49,-72 67-4,1 8-15,-5 1-3,-9 2-94,-11-3-168,-9-1-164</inkml:trace>
  <inkml:trace contextRef="#ctx0" brushRef="#br0" timeOffset="64664.3358">21223 12677 778,'0'0'10,"0"0"95,0 0-57,0 0-18,-140 37 5,106-5-14,-2 1-3,8 4-6,3-6-8,9 1 2,7-3-5,9-5-2,0-8 2,9-6-2,19-6 0,12-4-4,-3-3-17,3-17-8,-5-3 6,-6-5 11,-4-1 13,-7 0 1,-7 6-1,-6 9 10,-4 5 58,-1 9-28,0 0-1,0 0-11,0 0-25,-1 17-1,-15 10 6,7 0-4,5 1 5,4-3-3,0-1 1,20-8 1,15-6 0,11-6 5,6-4-5,2 0-2,-7-6-4,-10-6-2,-14 0-16,-12 0-45,-11 5-42,-4 2-158,-29 1-221</inkml:trace>
  <inkml:trace contextRef="#ctx0" brushRef="#br0" timeOffset="64940.3149">20580 13375 670,'0'0'146,"0"0"-120,0 0 22,168 22 3,-68-22-8,12 0-1,4 0-14,0-14 11,-9-2 17,-10-2-23,-12 0-8,-8-1-10,-20 4-3,-14 1-10,-21 6-2,-13 5 0,-9 2-29,-7 1-79,-36 0-233,-15 0-319</inkml:trace>
  <inkml:trace contextRef="#ctx0" brushRef="#br0" timeOffset="65338.3552">21130 13596 714,'0'0'54,"0"0"-38,-12 144 90,12-86-56,0 0-12,2-5-1,0-14-23,-2-11-6,0-12 1,2-11-4,-2-5 2,6 0 24,5 0 37,6-21-13,10 0-51,4-2-1,2 5 0,-1 8-3,-4 1 0,-1 6 0,-4 3-2,-5 0 2,-5 3 0,-7 11 1,-3 3 5,-3 3-2,0 1 8,-25-4 3,-11 3-1,-1-3-11,-5-8 2,1-2-4,1-7-1,3 0-6,1-4-39,4-23-80,4-12-199,-1-16-333</inkml:trace>
  <inkml:trace contextRef="#ctx0" brushRef="#br0" timeOffset="65698.2773">20932 12657 824,'0'0'15,"0"0"77,0 0-14,0 0-56,0 0 22,-142 150 11,98-56 0,-3 22-20,3 19 7,4 11 1,9 6-8,15 2-3,11-4-3,5-12-11,15-14-7,19-20-4,4-21-2,2-16-3,-7-21-2,-5-20 0,-2-13-14,-1-13-48,4 0-28,4-30-97,1-25-269</inkml:trace>
  <inkml:trace contextRef="#ctx0" brushRef="#br0" timeOffset="66035.3169">21727 12627 753,'0'0'147,"0"0"-137,0 0-4,147 134 48,-110-45 1,-5 17-19,-9 8 1,-8 7-12,-10 0 2,-5-3-2,-8-1 4,-24-5 1,0-5-2,-2-22-2,7-14-7,8-17 4,3-15-11,7-16-2,3-11-8,6-7-2,0-5 0,-4 0-7,-2-22-30,2-22-68,-3-21-148,7-22-127</inkml:trace>
  <inkml:trace contextRef="#ctx0" brushRef="#br0" timeOffset="66516.304">21899 12209 524,'0'0'110,"0"0"-69,0 0 60,0 0-18,0 0-25,0 0-11,93 130-7,-91-97 0,-2-7-18,0-8-9,0-10 6,0-8-11,0 0 13,2 0 15,7-2 3,3-20-14,9-12-22,6-7-2,2-2-2,2 5 1,-6 8 0,0 10-2,-3 8 1,-2 7 0,2 5 1,-1 0-2,-4 21-3,-3 11 5,-5 8 5,-7 0 2,-2 1 2,0-2-4,0-5 2,0-1-6,-2-7-1,-5-6 0,5-1-21,2-4-94,0-7-178,0-8-101</inkml:trace>
  <inkml:trace contextRef="#ctx0" brushRef="#br0" timeOffset="67437.4215">22563 12051 715,'0'0'8,"0"0"15,0 0 49,146-14-43,-80 14 3,7 9-18,-6 0-2,-7 2 5,-7-6 3,-13 2 2,-9-5 8,-8 0 3,-7-2-3,-7 0 9,-3 0-2,-4 0-5,0 0-9,1 0-2,-3 0-2,0 0-14,0 0-1,0 0 1,0 3-5,0 8-3,0 3 3,0 7 3,3 6 0,-3 1 8,0 4-2,0 2 5,0 0-7,0 5 1,0-1-2,0 5-1,0 4 0,0 3-1,0 2 0,0 0-1,0 2 1,0-1-1,-6-2 0,0 2-2,4-4 2,0 4 0,2 1-1,-2 4-2,2 0 1,-4 0 1,1 2-1,-1-3 2,-2-1-2,2-5 0,0-2 0,4-1-1,-2-4 0,0-2 1,2-1-1,-3-8 0,1 0 0,2-1 0,-4 0 0,0-2 0,-4 2 1,3 5-1,-4-6 0,4 5 0,-5-2 0,4-2 0,1-3 1,1-5-1,2-2 0,2-7 0,-2-2 0,2-8 0,-2 0 0,2-5 0,-6 2 0,-3 1-1,-3 4 1,-11 1 3,-6 2 2,-4-3-4,-5 4 2,-3-3 2,-3 2-1,-10-2 7,-4-4 2,-6-2-7,-1-2 7,1 0 3,6 0 4,6 0-2,10 0-5,9 0-3,8 0-5,7 0-3,7-2-1,3 0 2,0-3-3,4 4-9,-1-3-31,1-2-26,-2-3-54,-6-5-157,-3-5-278</inkml:trace>
  <inkml:trace contextRef="#ctx0" brushRef="#br0" timeOffset="68421.781">6624 15079 107,'0'0'649,"0"0"-621,0 0 110,0 0-58,0 0-35,0 0-3,140-22-18,-84 12-19,-2-3-5,-8 10-33,-9 3-121,-14 0-153,-13 0-236</inkml:trace>
  <inkml:trace contextRef="#ctx0" brushRef="#br0" timeOffset="68600.0135">6615 15334 838,'0'0'97,"0"0"-95,0 0 74,0 0-56,0 0-9,0 0 28,114 0-18,-48-14-21,4-2-16,-5-2-180,-3-6-217</inkml:trace>
  <inkml:trace contextRef="#ctx0" brushRef="#br0" timeOffset="69192.3862">7550 15190 243,'0'0'692,"0"0"-690,0 0 50,0 0-24,0 0-10,-10 118 61,10-60-45,0 2-13,0 1 1,0-1 1,0-6-12,0-4-3,0-15-2,0-9-1,0-11-4,0-7 0,0-8 3,3 0 1,1 0 5,5-16-5,11-12-3,4-2-2,8 2 0,1 10-4,2-1 4,5 11 0,-1 8-3,1 0 1,-8 0 2,-4 15-3,-16 2 0,-3 0 1,-9 5 2,0-4 1,-19 0 3,-14-1 8,-7-2 3,-3-5-3,6-6 0,-3-4-6,2 0-3,11 0-3,3-6-1,12-12-32,7-4-41,5-10-103,3-6-152,19-7-122</inkml:trace>
  <inkml:trace contextRef="#ctx0" brushRef="#br0" timeOffset="69614.3085">7837 14870 941,'0'0'1,"0"0"0,0 0 10,0 0 18,67 133 9,-58-89-1,-5-13-17,-2-8-5,-2-5 1,0-12 2,0-2 0,0-4 0,0 0 6,0 0 4,0-14-9,0-14-13,0-12-4,14 1-4,1 7-1,3 6 2,5 6-1,-2 13 2,6-1 0,0 8 4,1 0 0,-2 14-1,-9 10-3,-3 8 1,-3 0 0,-7 2-1,1 4 0,0 0-3,-1 3-60,3-1-105,-1-4-105,6-14-64</inkml:trace>
  <inkml:trace contextRef="#ctx0" brushRef="#br0" timeOffset="69808.0256">8496 15127 910,'0'0'32,"0"0"10,148-22 52,-77 14-67,-2 2-4,-8 4-19,-17 2-4,-15 0-41,-17 0-82,-12 0-135,0 0-45,-32 6-94</inkml:trace>
  <inkml:trace contextRef="#ctx0" brushRef="#br0" timeOffset="70236.2198">8465 15141 614,'0'0'46,"0"0"56,0 0-16,0 0-5,-12 117 0,12-73-12,0 5-16,0 4-8,0 7-1,0 5-14,-1 7 1,1 4-2,0 5-8,0 0-3,0 3-4,-2 5-4,0 1-2,-2-1-1,-2 1-3,1-2-1,-1-7 6,-2-6-4,-2-11-2,-1-6 2,1-6-3,3-7 1,-1-13 0,7-6 0,1-12-3,0-5 0,0 0-2,6-6 2,19 4 2,8-3 4,8 0 0,5-4 0,-3 0-5,-3 0 0,-7 0-1,-10 0-14,-4 0-36,-3-10-37,-1-7-100,-3-6-232</inkml:trace>
  <inkml:trace contextRef="#ctx0" brushRef="#br0" timeOffset="73320.38">9125 15458 311,'0'0'462,"0"0"-423,0 0 143,0 0-133,0 0-49,0 0 0,0 0 16,-2 76 10,9-31 5,-3-4-7,1 2 4,-3-3-6,-2-5-4,0-3-11,0-5 7,0-8-3,0-2-6,0-11 0,0-4-3,0 0-2,0-2 0,0 0-2,0 0-72,0 0-154,15-24-325</inkml:trace>
  <inkml:trace contextRef="#ctx0" brushRef="#br0" timeOffset="73792.5317">9676 15351 613,'0'0'135,"0"0"-59,0 0 50,0 0-113,0 0 27,0 0 24,11 143-14,-8-99-14,-1-2 9,-2-3-19,0-7-7,0-3-11,0-4-7,0-3 1,0-4-4,0-5-11,0 4-78,-7-8-136,0-3-106,-4-3-123</inkml:trace>
  <inkml:trace contextRef="#ctx0" brushRef="#br0" timeOffset="73979.4591">9474 15741 603,'0'0'256,"0"0"-253,0 0 80,0 0-57,137-64-8,-63 46 5,-5 4-11,-7 6-12,-13-4-14,-13 6-134,-7-2-195</inkml:trace>
  <inkml:trace contextRef="#ctx0" brushRef="#br0" timeOffset="74525.3896">10695 15444 201,'0'0'568,"0"0"-542,0 0 142,0 0-102,0 0-20,0 0-6,-63-26-19,30 30-3,-3 20 1,-2 6 1,4 6-2,6 0-7,5 0-1,14-1-8,9-7-1,0-6-1,5-4 0,17-10 0,7-8 0,3 0 0,3-8-4,1-16 2,-3-2-2,-4-6-2,-9 2 6,-7 3 2,-3 3 2,-8 8-2,-2 7 7,0 4 15,0 5 4,0 0-5,0 5-23,-2 16 3,-8 11-2,6 3 0,4-3 1,0-6-4,16-2 4,17-13-1,11-4-1,10-7 0,6 0 0,-8-7-4,-10-4-28,-15-4-34,-15 8-47,-12 1-14,-8 3-140,-27 3-194</inkml:trace>
  <inkml:trace contextRef="#ctx0" brushRef="#br0" timeOffset="74789.937">10242 15990 402,'0'0'442,"0"0"-408,0 0-22,121 22 58,-39-22-4,8 0-6,0 0-11,5-4-2,-4-10 1,-2-4-15,-9 5-12,-18 4-8,-17 0-13,-20 5-2,-16 3-23,-9 1-57,-5 0-81,-31 0-108,-11 0-231</inkml:trace>
  <inkml:trace contextRef="#ctx0" brushRef="#br0" timeOffset="75162.1828">10720 16186 742,'0'0'38,"0"0"75,-6 125-19,6-71-57,0-4-9,0-3 1,0-6-16,-4-19 4,4-7-7,0-12 4,0-3-10,0 0 2,0 0 11,20-23 8,9 2-18,4 3-4,1 4-3,-1 6 5,1 4-5,-1 4 1,-2 0 1,-6 4 0,-9 10 0,-11 0 1,-5 7 4,0-4 6,-5 1 2,-24-4 6,-9 0-8,-5-2-2,-2-9-6,3-3-5,7 0 0,1-7-13,8-15-23,-1-4-67,2-6-130,1 0-158</inkml:trace>
  <inkml:trace contextRef="#ctx0" brushRef="#br0" timeOffset="75515.3501">10500 15350 892,'0'0'28,"0"0"30,0 0 73,0 0-113,-127 58-12,88 7 19,-1 14 6,3 16 15,8 11 2,6 10-17,11 5 6,7 2-9,5 4-9,0-14-5,19-7-4,2-22-7,6-15-1,0-11 1,0-19-3,-2-4-1,-1-17-26,3-13-37,9-5-40,1-27-78,3-22-193</inkml:trace>
  <inkml:trace contextRef="#ctx0" brushRef="#br0" timeOffset="75816.3375">11164 15441 891,'0'0'0,"115"47"10,-51 17 63,1 17-33,-9 9-11,-11 12-6,-16 9-5,-19-3 5,-10 8 13,-8-10 14,-29-7-7,-2-17 2,-3-12-7,-1-21-8,8-17-11,9-11-12,9-13-5,8-2-2,1-6-12,8-4-43,0-32-38,0-22-380</inkml:trace>
  <inkml:trace contextRef="#ctx0" brushRef="#br0" timeOffset="76267.2934">11960 15561 739,'0'0'29,"0"0"165,0 0-102,0 0-73,0 0-8,0 0 60,14 118-32,-7-70 1,-7-5-23,2 3-10,-2-7-7,0 1-1,0-3-10,0-10-77,-7 4-74,-6-9-90,-3-8-65</inkml:trace>
  <inkml:trace contextRef="#ctx0" brushRef="#br0" timeOffset="76423.7133">11778 15936 718,'0'0'55,"0"0"36,0 0-14,0 0-68,179-120 5,-99 97-11,-5 5-3,-7 1-58,-13 3-212,-4-3-201</inkml:trace>
  <inkml:trace contextRef="#ctx0" brushRef="#br0" timeOffset="76872.1775">12886 15516 796,'0'0'1,"0"0"124,0 0-70,0 0-37,0 0 15,-129 27-9,82 5-1,-3 4 4,9 4 1,16-4-16,9-2-9,16-2-3,0-10-1,9-4 1,18-12-1,11-6 0,5 0-4,1-15 3,-5-11-7,-4-1 9,-9-4 0,-10-6 1,-11 2 3,-2 8 1,-3 9 4,0 10 12,0 3 10,0 5 4,0 0-22,-6 23-12,-5 9 6,1 8 1,8-5-4,2 0 1,0-7-4,26-1 0,13-13 2,8-7 0,7-7 1,2 0-4,-8 0-4,-12-4-43,-14-6-50,-20 3-88,-2 0-65,-24 7-261</inkml:trace>
  <inkml:trace contextRef="#ctx0" brushRef="#br0" timeOffset="77121.9899">12481 16062 776,'0'0'7,"0"0"62,0 0 40,193 40-44,-97-40 7,7 0-22,-3 0-12,-4 0 1,-5-15-8,-9 6-17,-12 6-2,-23-2-12,-19 1-1,-16 4-38,-12 0-85,0 0-97,-27 0-80,-15 0-295</inkml:trace>
  <inkml:trace contextRef="#ctx0" brushRef="#br0" timeOffset="77496.3041">12973 16295 660,'0'0'28,"0"0"131,-4 141-75,4-90-17,0 2-10,0-10-14,-5-2-10,-2-14-14,3-8-3,1-12-8,3-7-6,0 0 6,0 0 4,5-7 0,17-12-8,7-3 0,0 5-3,5 6 1,-3-1-1,2 10 0,-2 2 3,-4 0-1,-6 6-2,-8 6 3,-7 2-1,-6 0 2,0 4 6,-11 1 4,-20-6 0,-4 3-4,-3-6-6,1-5-1,8-5-2,4 0-2,1-5-1,7-9-28,6-11-50,5-8-115,0-3-232</inkml:trace>
  <inkml:trace contextRef="#ctx0" brushRef="#br0" timeOffset="77810.3379">13473 15737 942,'0'0'91,"0"0"-77,140 42 24,-82 8 2,-5 16-15,-8 10 5,-12 11-12,-13 15-3,-15 14 10,-5 0 3,-16 0-10,-29-5-6,-4-16 8,-6-11 2,4-16 4,8-19-8,11-18-6,15-16-4,9-8-5,2-7-3,-2 0-1,1 0-12,-5-18-42,4-22-52,3-18-138,3-15-169</inkml:trace>
  <inkml:trace contextRef="#ctx0" brushRef="#br0" timeOffset="78388.5791">14134 15200 834,'0'0'36,"0"0"-17,0 0 13,0 0-20,0 0-7,0 0 0,-54 45-2,37-45-1,3 0 8,6-9-5,2-14 1,6 0 0,0-2-6,3 5 0,18 0-1,0 8 1,4 4 0,0 8-2,4 0 1,-2 0-1,2 0 4,-5 19-1,-4 8 0,-8 12 5,-8 3-3,-4 2 7,0 0 7,-10-2 2,-13-2-2,-6-1-2,-3-7-2,1-11-2,4-3-7,9-10 1,5-8 0,6 0-2,5 0 10,2-13-13,0 5 0,0-3 0,16 11-1,4 0 2,4 12 1,5 10 4,2-1 2,10-3 7,1-9 16,9-9 17,9 0-1,3-8-1,-6-11-10,-12-4-17,-16 3-15,-15 2-3,-14 4-1,-5 8-46,-46 6-96,-34 0-246,-19 0-234</inkml:trace>
  <inkml:trace contextRef="#ctx0" brushRef="#br0" timeOffset="78837.1585">12304 15487 440,'0'0'84,"0"0"82,0 0-47,0 0-28,0 0-33,0 0-12,-91 109 21,66-28 2,5 9 3,3 17-30,0 0-5,7 14-8,3 3-5,7-4-3,0-4-12,9-17-1,16-19-3,4-16-1,4-11-1,-4-9-2,-2-12-1,0-14-10,-1-4-55,3-14-99,7 0-260</inkml:trace>
  <inkml:trace contextRef="#ctx0" brushRef="#br0" timeOffset="79341.8261">14485 15807 561,'0'0'104,"0"0"77,0 0-94,0 0-75,0 0 68,0 0-27,2 138-22,-2-93-9,0-6-9,2-2-5,-2-1-7,0-5-2,0-4-4,0-1-81,0-4-96,-7-4-112,-4-9-149</inkml:trace>
  <inkml:trace contextRef="#ctx0" brushRef="#br0" timeOffset="79483.0283">14319 16087 629,'0'0'67,"0"0"-64,0 0 21,116-43-17,-47 28-7,-6 3-37,-10 3-187</inkml:trace>
  <inkml:trace contextRef="#ctx0" brushRef="#br0" timeOffset="79631.9618">14823 15971 718,'0'0'21,"0"0"-19,0 0-2,0 0-45,0 0-131,0 0-262</inkml:trace>
  <inkml:trace contextRef="#ctx0" brushRef="#br0" timeOffset="79791.2434">15097 15954 685,'0'0'34,"0"0"-12,0 0-15,0 0-7,0 0-100,0 0-167</inkml:trace>
  <inkml:trace contextRef="#ctx0" brushRef="#br0" timeOffset="79955.276">15398 15923 845,'0'0'14,"0"0"68,0 0-82,0 0 0,0 0-136,0 0-184</inkml:trace>
  <inkml:trace contextRef="#ctx0" brushRef="#br0" timeOffset="80422.0794">16096 15738 915,'0'0'106,"0"0"-89,0 0 40,0 0-12,13 117-7,-11-75-23,3 2-11,-5-4-3,0 1-1,0-7-22,0-3-88,-9 2-123,-9-11-127</inkml:trace>
  <inkml:trace contextRef="#ctx0" brushRef="#br0" timeOffset="80571.5654">15935 16038 866,'0'0'80,"0"0"-56,0 0 84,0 0-102,141-60-6,-61 45-8,4-3-115,-5 0-206</inkml:trace>
  <inkml:trace contextRef="#ctx0" brushRef="#br0" timeOffset="81051.3148">17340 15596 846,'0'0'54,"0"0"77,0 0-50,0 0-63,-114-3-2,83 29-10,-6 9 5,5 2-10,3 3 2,4-4 0,9-6-1,14-2-2,2-10-2,4-4-4,23-9-18,7-5 9,4 0-9,-2-25-10,-5-1 11,-2-4 18,-6-2 5,-6-5 3,-3 5 5,-10 11 17,-2 3 30,-2 14 3,0 4 1,0 0-22,-5 8-29,-10 20 0,2-1-3,0 8 0,13-7-5,0-1 0,3-1 0,32-9 0,11-2 3,16-12-3,5-3 0,1 0-1,-11 0-32,-13-3-52,-14-6-105,-15 3-128,-15-2-192</inkml:trace>
  <inkml:trace contextRef="#ctx0" brushRef="#br0" timeOffset="81307.0038">16906 16179 842,'0'0'52,"0"0"-43,150 15 72,-49-9-44,12-6 6,3 0-9,-3-6-2,-7-9 20,-12-4-7,-14 1-22,-19 0-16,-15 7-2,-22 4-5,-17 3-21,-7 4-73,-14 0-97,-25 0-297</inkml:trace>
  <inkml:trace contextRef="#ctx0" brushRef="#br0" timeOffset="81671.8572">17402 16462 148,'0'0'493,"0"0"-446,-14 136 122,14-89-93,0-1-25,8-6-5,-5-8-15,0-11-13,-3-11 0,3-10-6,-1 0 10,4 0 20,10-10 18,6-12-32,9-9-26,0 9-2,0 8-1,-4 2 1,-2 11 0,-2 1 0,-3 0 4,-5 0-4,-4 1 1,-6 15 2,-5 3-2,0 3 2,-5 0 11,-21 0-6,-8-2-1,-4-4-3,0-6 2,3-10-6,4 0-8,2 0-28,3-19-58,6-13-139,8-11-220</inkml:trace>
  <inkml:trace contextRef="#ctx0" brushRef="#br0" timeOffset="81988.0991">17953 15673 570,'0'0'407,"0"0"-404,151 62 32,-92 0 4,-13 15-19,-14 12 8,-8 10-9,-10 11-2,-11 2 22,-3 5-4,0-10-6,-17-14 2,-17-12-10,-1-14 1,-1-14-4,1-13 5,4-13-18,4-8-2,9-15 1,7-1-4,3-3-24,6-7-26,2-29-49,0-14-124,0-16-143</inkml:trace>
  <inkml:trace contextRef="#ctx0" brushRef="#br0" timeOffset="82468.1205">18425 15337 755,'0'0'91,"0"0"-77,0 0 4,17 127 10,-9-89-23,-4-10 9,-2-6-9,-2-13 6,0-8 0,0-1-4,5 0 16,2-1 32,7-26-2,10-13-53,5 0 3,4-5-2,-2 14-1,0 4-1,-8 13 1,-3 14-2,-5 0-3,-1 5 2,-1 19 3,-5 10 0,-3 7 4,-5-2-2,0-3 0,0 0 6,0-5-2,0-9 9,0-8 2,0-6 2,14-7 11,15-1 1,13 0 0,16-3-10,4-11-13,-6-4-7,-14 5-1,-21 8-38,-21 5-100,-9 0-109,-47 0-427</inkml:trace>
  <inkml:trace contextRef="#ctx0" brushRef="#br0" timeOffset="82917.4973">16919 15480 659,'0'0'67,"0"0"28,0 0 56,0 0-121,0 0-4,0 0 25,-145 135 15,111-59 6,3 12-11,7 12-18,10 11 2,7 5-13,7 8-5,0-8-10,20-3-9,9-15-1,2-18-4,1-13-1,-3-13-2,-2-14 0,-5-13-6,5-8-45,6-11-25,11-8-72,17-18-190,1-26-333</inkml:trace>
  <inkml:trace contextRef="#ctx0" brushRef="#br0" timeOffset="83757.9366">19376 15344 560,'0'0'218,"0"0"-205,0 0 39,0 0-26,0 0-14,151-14-5,-111 18-3,-1 4 0,0-8 5,-10 0 14,-7 0 1,-8 0-1,-8 0 9,-5 0 9,-1 0 0,0 0 3,0 0-4,0 0-18,0 0-3,0 0-2,0 0-7,0 0-4,0 2-6,0 4 0,0 6 0,0 9 1,0 0 7,0 5-3,0 10-1,0 5 2,0 9-2,-5 4 6,-4 0-3,-5 4-2,3 3 1,2 3 2,0-3 0,1 1-6,1 1 2,2-1-1,2 7 0,1-2-3,2 3 1,0-2 0,0-5 0,0-1-1,0-8 0,0-2 2,0-6-3,8 2 3,-4-3-2,3-1 1,-4-3 1,0-6-1,-1-7 2,-2-10-3,0-6 3,0-6 0,0-1 6,-17 2 7,-19-2 21,-17 0-20,-12-1-12,-7 0-2,-3 0-3,1 2-3,12-2-27,8-4-77,12 0-310</inkml:trace>
  <inkml:trace contextRef="#ctx1" brushRef="#br0">10989 15974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4T05:22:39.5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2422 1751 835,'0'0'27,"0"0"-21,0 0 5,0 0 20,0 0-1,0 0-7,0 0-3,0 0 11,136-73-20,-89 29-1,-12-2-4,-14 6 3,-13 3 11,-8 11 11,0 8 11,0 11-13,-6 7 6,-7 0-28,-5 10-7,3 14-8,-2 8 8,11-1-4,6 0 0,0-6-4,23-6 7,10-5-11,8-10-17,9-4 8,-4 0-7,-3-14 1,-7-6-10,-10-8 31,-7-3 6,-8 0 5,-5-1 0,-6 5 22,0 11 10,0 11 9,0 5-10,0 0-35,0 28-1,0 18-9,0 14 9,0 2 0,0-8 0,11-12-1,12-10 2,4-11-2,2-14 2,-3-7 3,1 0 5,-6-11 5,-2-13 7,-8-6-8,-9-3-4,-2-5-9,-6 0-3,-28-2-38,-10-2-73,-7 2-87,-3 0-104,-2-6-43</inkml:trace>
  <inkml:trace contextRef="#ctx0" brushRef="#br0" timeOffset="232.0273">2806 1131 184,'0'0'137,"0"0"-50,0 0 39,118-16-23,-103 16-37,-11 0-30,-4 9-14,-11 10 98,-24-2-15,-7 3-50,-2-6-27,10-5-2,7-9-5,12 0 17,9-2-20,6-19-7,21 0-11,28-2-20,20 4-26,12 8-26,2 11-65,-3 0-115,-2 0-163</inkml:trace>
  <inkml:trace contextRef="#ctx0" brushRef="#br0" timeOffset="621.5725">4141 1097 932,'0'0'11,"0"0"29,0 0 25,-136 27-30,102 9-15,5 1-11,10 1-8,7-4-1,12-7 0,0-4-2,7-5-15,17-10-20,7-6-12,1-2 20,2-5 9,-3-22 9,-5-3 11,-6 0 5,-4 4 0,-11 10 35,-3 8 37,-2 4 3,0 4-29,0 0-31,0 0-20,0 10-2,0 8 2,0 0 1,22-2-1,14-6 1,12-4-2,13-4 2,6-2-2,0 0-31,-9-2-38,-12-6-83,-22 6-152,-24 2-106</inkml:trace>
  <inkml:trace contextRef="#ctx0" brushRef="#br0" timeOffset="825.9494">3630 1831 910,'0'0'1,"0"0"40,148 0-20,-13-25 64,29-8-28,14-11-23,-6 0-19,-15 1-8,-32 14-7,-40 14-25,-40 11-162,-43 4-179,-13 0-30</inkml:trace>
  <inkml:trace contextRef="#ctx0" brushRef="#br0" timeOffset="1162.2972">4207 1913 353,'0'0'92,"0"0"-11,-46 130 44,46-81-31,6 4 0,16 0-5,-4-9-35,1-6-11,-10-11-10,-1-10-17,-4-10 0,-1-4-7,2-3-4,6 0 16,9-3-3,13-11 7,7 2-15,2 3-1,-1 5-6,-10 4 2,-4 0-5,-14 15 2,-8 8 7,-5-2 4,-5 4 5,-30-1 0,-13 2-5,-4-6-8,-4-6-1,1-7-2,10-7-2,8-3-10,16-26-32,21-18-72,3-13-288,40-12-134</inkml:trace>
  <inkml:trace contextRef="#ctx0" brushRef="#br0" timeOffset="1477.7877">5082 1315 424,'0'0'695,"0"0"-695,0 0 0,174-30 26,-81 20 0,7 2-12,-8 2-10,-17 2-4,-21 2-3,-25 2-6,-15-3 4,-12 3-2,-2 0-4,0 0 6,-16 23 5,-13 7 9,-9 4 23,-9 4-13,-4 4-6,-7 2-10,0 2-3,1 0-28,12-5-127,16-13-146,19-20-164</inkml:trace>
  <inkml:trace contextRef="#ctx0" brushRef="#br0" timeOffset="1660.7608">5946 1185 1075,'0'0'76,"0"0"-76,0 0 0,0 0 0,0 0 19,70 132-13,-59-73-6,0 0-3,-2 3-97,0-7-160,4-13-159</inkml:trace>
  <inkml:trace contextRef="#ctx0" brushRef="#br0" timeOffset="1793.5707">6516 1560 898,'0'0'59,"0"0"-29,0 0 3,0 0-33,0 0-67,0 0-265</inkml:trace>
  <inkml:trace contextRef="#ctx0" brushRef="#br0" timeOffset="4485.7533">1645 4856 1001,'0'0'32,"0"0"-26,0 0 21,0 0-9,164-40-15,-62 20-3,-5 6-7,-13 4-170,-24 6-151,-27 0-172</inkml:trace>
  <inkml:trace contextRef="#ctx0" brushRef="#br0" timeOffset="4642.9432">1760 5063 506,'0'0'310,"0"0"-300,0 0 46,0 0-26,0 0 19,149-8 3,-41-18-52,-4 0-8,-16 2-202,-20 0-277</inkml:trace>
  <inkml:trace contextRef="#ctx0" brushRef="#br0" timeOffset="5549.8789">3579 4517 379,'0'0'203,"0"0"-76,0 0 9,0 0-72,0 0-62,0 0-2,-15 89 0,10-21 18,1 12 42,-3 0-16,3-1 6,1-7-6,-1-11-20,1-10-3,-1-12-2,2-16-12,2-12-6,0-8 4,0-3 0,0 0 3,0-2 5,2-26-3,18-6-10,7-4 0,11 4 2,4 10-2,4 8 0,4 7-1,-1 9 0,-6 0-4,-4 0 4,-10 7 0,-13 9-4,-7-2 3,-9 7-4,-7 0 6,-26 7 14,-12 1-1,-3-6-3,-4-3-8,0-8 2,4-6-3,7-6-1,8 0-6,16-10-38,10-20-42,7-11-120,0-12-221</inkml:trace>
  <inkml:trace contextRef="#ctx0" brushRef="#br0" timeOffset="5953.3732">3865 4317 635,'0'0'211,"0"0"-164,0 0-2,0 0-25,0 0 7,0 0 17,85 132-2,-79-96-14,-2-5-5,-4-9-7,0-8-3,0-6-3,0-6-1,0-2 1,0 0 5,0 0 20,0-14-2,6-17-26,3-12-6,12-6 0,1 3-1,5 9-3,5 11-2,1 9 3,0 14 1,5 3-3,-5 3 2,-2 21-2,-6 4 3,-2 9 1,-9-2 0,-2 3 0,-1-2 0,3-5-34,3-7-93,6-12-169,0-12-105</inkml:trace>
  <inkml:trace contextRef="#ctx0" brushRef="#br0" timeOffset="6204.1223">5048 4064 670,'0'0'14,"0"0"153,167-34-55,-82 24-50,4 4-23,-2 5-17,-16 1-22,-16 0-2,-23 0-38,-16 0-97,-16 7-88,-5 5-4,-39-3-40</inkml:trace>
  <inkml:trace contextRef="#ctx0" brushRef="#br0" timeOffset="6673.5458">4999 4121 337,'0'0'149,"0"0"-54,0 0 4,0 0-15,0 0 15,-9 105-8,9-60 0,0 12-8,0 4-16,0 11-8,0 10-26,0 9-5,0 9-2,0-1-12,0 9-6,-2 2 0,0 6 0,0 3-3,2-5 2,0-3-1,0-5-2,0-1-3,-8 1 4,2-13-4,-4-12 1,3-16 0,1-10-2,2-13 1,2-8 0,2-12-1,0-6 0,0-8 0,12 2 0,17 0 0,13 4 2,9-1-1,7-6 2,5 2 1,1-6 2,-4-3-2,-7 0 0,-10 0 3,-14 0-7,-13 0 2,-7 0-2,-7 0-23,-2 0-22,0-3-20,0-22-73,-4-11-441</inkml:trace>
  <inkml:trace contextRef="#ctx0" brushRef="#br0" timeOffset="10874.0195">17499 1574 1005,'0'0'61,"0"0"-6,0 0 1,0 0-53,120-143-1,-60 89 6,-4-4-3,-10 2-2,-15 6-1,-21 10 5,-10 10-2,0 11-5,-8 10-1,-19 7-5,-2 2-3,1 0 9,1 20-10,9 7-2,12 7-15,6 7-6,0 1 18,10 2 11,15 0 4,-2-2 0,-6 0 3,-7-3-3,-10-4 2,0 2-2,-4-3 3,-19-1-1,-4-6-2,0-3-7,9-8-107,7-14-130,11-2-112</inkml:trace>
  <inkml:trace contextRef="#ctx0" brushRef="#br0" timeOffset="11699.8902">18055 1337 979,'0'0'17,"0"0"87,0 0-81,0 0-9,0 0-4,-69 107-7,56-71 0,8 0-2,5-4 0,0 0 0,2-6-2,21-5 1,4-9-6,4-7-17,2-5-2,3 0-11,2-24 5,0-10 7,-3-10 22,-1-4 2,-7 0 5,-7 4-5,-10 13 8,-5 16 8,-3 4 13,-2 11 11,0 0-30,0 4-10,0 23-19,0 6 19,0 7 0,0 0 2,0-8 3,5-1-5,3-9 1,4-8-4,2-6 3,-6-6-9,5-2-8,-1 0 17,5-8 2,4-16 0,1-8-1,-1-6 2,0 0-3,-2 3 2,-6 14 1,-6 8 1,-2 9-4,-5 4 0,0 0-19,4 22-14,-2 10 33,2 10 3,-2-3-1,-2-4 4,2-10-4,0-11-2,-2-7 1,3-4-1,-3-3 0,2 0 10,2-16-3,7-15-7,3 0-32,4 1 21,2 8 7,0 8-12,-1 10 10,0 4-2,-1 0-2,-1 21 5,1 10-9,-7 0 14,-1-1 0,-6-3 0,-2-10 1,-2-6 0,1-8 0,-1-3 5,6 0 5,-3-7 15,8-15-22,2-7 1,3-1-5,1 9 0,1 2 1,-2 9 4,4 6 1,0 4-2,-3 0 2,1 0-5,-7 11-1,0 7-2,-3 2-1,-4 1-35,-2 0-117,2-9-198</inkml:trace>
  <inkml:trace contextRef="#ctx0" brushRef="#br0" timeOffset="11979.3059">19309 1449 882,'0'0'107,"0"0"-103,0 0 16,0 0-19,-50 106 0,50-75-2,0-4 1,4-13-5,23-3-9,4-11 12,9 0 2,-1-11 14,-6-15 4,-10-6 11,-10-3 17,-11-3-4,-2 2-7,-9 2-21,-18 10-14,-4 13-10,-2 9-73,2 2-61,10 2-176,13 9-58</inkml:trace>
  <inkml:trace contextRef="#ctx0" brushRef="#br0" timeOffset="12269.9564">19620 1439 719,'0'0'38,"0"0"27,0 0 19,40 111-19,-31-41-6,-9 20-29,0 14 3,0 21-23,0-7-2,0-6-3,0-20-4,5-27 2,24-17-3,6-20 0,1-18 0,2-10 0,-3-10 12,-4-29 16,-12-14 10,-15-18-3,-4-23-6,-18-10-24,-18 0-5,-6 5-5,-1 25-25,4 18-25,3 14-37,11 12-155,17 7-136</inkml:trace>
  <inkml:trace contextRef="#ctx0" brushRef="#br0" timeOffset="12719.5115">20617 1335 877,'0'0'184,"0"0"-177,0 0 74,0 0-81,-123 23-3,87 14 0,5 3 0,11-1-4,9-11-22,11-2 0,0-11-13,20-6 4,14-9-9,10 0 26,1-13 19,-4-17 2,-4-3 1,-13 1 8,-6 7 9,-12 11 38,-3 11 7,-3 3-6,0 0-57,0 33-16,0 29 16,0 27 5,0 19 21,0 17 4,0 3-9,0-12-3,-3-15-1,-3-30 9,-3-24-1,-2-22-3,-5-15 7,-6-10-6,-11-5-3,-12-37-12,-8-30-8,5-20-35,13-9-55,20 5-87,15 20-224</inkml:trace>
  <inkml:trace contextRef="#ctx0" brushRef="#br0" timeOffset="12849.8618">20969 1548 950,'0'0'159,"0"0"-157,0 0-2,0 0-102,0 0-248</inkml:trace>
  <inkml:trace contextRef="#ctx0" brushRef="#br0" timeOffset="13259.9344">21223 1356 1149,'0'0'0,"0"0"0,0 0 0,0 0 24,61 160 16,-40-90-13,-5 3 3,-5 4-7,-1 0 2,-10 1-10,0-2-12,0 0 2,0-13-5,0-17 0,0-18 0,0-17-10,0-11-7,0-11 14,0-43-3,0-31-12,4-26-23,13 2 8,10 5 11,11 21 5,7 23 17,-1 20 8,1 17-3,-7 16 29,-5 7-19,-6 0-12,-7 12 3,-9 6 0,-9 3-4,-2 4 0,-13 1 13,-32 4 11,-16 0-8,-7 2-18,-5-4-8,3-3-62,12-13-126,16-12-359</inkml:trace>
  <inkml:trace contextRef="#ctx0" brushRef="#br0" timeOffset="14078.0339">20149 3002 260,'0'0'140,"0"0"-72,0 0 67,0 0-42,0 0 25,0 0-4,37-8-25,-37-1-9,0 4-5,-4-3-23,-18-1-18,-12 8-22,-10 1-7,-6 3 1,0 24 3,-2 9-8,8 5 8,5 8-7,12-1-2,14-4-2,13-6 2,0-8-7,25-10-9,17-9 1,12-11-13,2 0 2,-3-22-5,-6-9 0,-10-8 23,-9-2 6,-4-5 4,-7 3 5,-5 4-1,-8 14 26,-4 11 5,0 11-1,0 3-15,0 0-21,0 17-10,-7 17 10,-2 7 1,8-1 4,1-4-5,0-5-4,22-6 4,9-5-1,10-4-27,5-9-59,5-7-79,0 0-220</inkml:trace>
  <inkml:trace contextRef="#ctx0" brushRef="#br0" timeOffset="14331.9572">20895 2830 1007,'0'0'24,"0"0"32,0 0-30,-104 118 8,59-38 17,-4 12-19,3 12 0,12 0-2,14-2-10,17-11-6,3-15-10,18-7-1,21-18-1,13-12-4,6-17 2,4-22-15,6 0-78,-8-21-112,-9-19-284</inkml:trace>
  <inkml:trace contextRef="#ctx0" brushRef="#br0" timeOffset="14692.3696">21138 3232 952,'0'0'32,"0"0"18,0 0-40,127-54 1,-69 54 3,3 0-2,-8 22-12,-9 4 10,-8 8-7,-14 2-3,-6 2 7,-7-3 1,-9-1-1,0-7 7,0-4-7,-16-5-1,1-8-1,3-3-2,-1-7 0,2 0 7,2-12 2,5-15 5,4-9-11,0-3-6,24-2-2,14-1 0,7-1 1,6 1-20,-2 0-71,-7 0-119,-11 1-239</inkml:trace>
  <inkml:trace contextRef="#ctx0" brushRef="#br0" timeOffset="15158.5542">21724 2595 164,'0'0'664,"0"0"-659,0 0 56,0 0-53,0 0-8,0 0 27,23 94-9,-17-57 4,-1 0 4,-5-7-3,0-6-12,0-8 0,0-7-3,0-4-3,0-5 0,0 0 3,2 0 4,2 0 8,1-14 5,4-14-14,2-8-11,3-2 3,-2-1-2,3 7 0,0 6 0,1 5 2,1 9-4,-1 6 1,1 3 0,2 3-3,1 0 0,-4 13 3,4 6 0,-5 5 7,-4 5-3,-2 0-1,-9 0-1,0 0-2,0 0 0,0 3-62,0 2-116,-2-2-126,-5-2-100</inkml:trace>
  <inkml:trace contextRef="#ctx0" brushRef="#br0" timeOffset="15495.7415">22115 3242 893,'0'0'5,"0"0"18,0 0 9,114 2 4,-56-2-1,0 0-17,-8 0-8,-7 0-3,-14-6-7,-8-2-25,-6 2-73,-10-4-114,-5 2-111</inkml:trace>
  <inkml:trace contextRef="#ctx0" brushRef="#br0" timeOffset="15801.0537">22723 3118 615,'0'0'246,"0"0"-226,0 0 41,0 0-46,0 0 23,0 0 19,21 111-22,-19-74-4,0 2-14,-1-7-6,-1-2-7,0-8-1,0-4-3,0-8-16,0-2-101,0-8-147,0 0-90</inkml:trace>
  <inkml:trace contextRef="#ctx0" brushRef="#br0" timeOffset="16140.8397">22915 2729 1005,'0'0'35,"0"0"-30,115-20 14,-48 20-11,5 24 5,-3 16-4,-2 8 17,-7 12 11,-11 8 15,-11 13-18,-20 2-4,-16 2-8,-2-1-5,-16-11 1,-19-11 1,-5-11 5,0-12-14,10-12-1,9-15-6,2-3-3,-3-7-40,-5-2-67,-8 0-188,-12 0-394</inkml:trace>
  <inkml:trace contextRef="#ctx0" brushRef="#br0" timeOffset="16633.9474">20501 4100 845,'0'0'2,"0"0"-2,0 0 114,0 0-29,0 0-57,0 0-17,71-27 8,22 18 24,30 4 7,24 1-4,25-1-8,26 3-1,26 2-11,19 0-4,17 0-16,5 0-5,-6 11 3,-16 3 0,-18-4-2,-29-1 0,-28-6 10,-37-3 0,-40 0-12,-38 0 3,-25 0-2,-20-7 1,-8 0-2,-4-3-38,-49-1-42,-29 1-155,-37 6-349</inkml:trace>
  <inkml:trace contextRef="#ctx0" brushRef="#br0" timeOffset="17091.5796">21095 4636 211,'0'0'464,"0"0"-449,0 0 142,0 0-87,0 0-40,0 0 1,99-14 29,-60 14-12,-5 2-18,-5 19-13,-2 5-17,-8 1 9,-9 5-6,-5 2-3,-5-2 3,0-4-1,0-6-1,-3-5 2,-1-9-2,0-7 5,4-1-4,0 0 6,0-4 6,0-22 14,8-9-15,17-11-13,6-3 0,11 5-1,3 4 0,4 5-1,-4 12 2,-12 10-56,-10 11-95,-12 2-233,-5 0-147</inkml:trace>
  <inkml:trace contextRef="#ctx0" brushRef="#br0" timeOffset="17355.9424">21778 4770 609,'0'0'110,"0"0"-81,0 0 116,0 0-95,127-7-15,-86 0-6,3 3-17,-4 1-12,-9 0-14,-2 3-141,-7-4-106,-3-4-102</inkml:trace>
  <inkml:trace contextRef="#ctx0" brushRef="#br0" timeOffset="17593.9401">22355 4624 613,'0'0'359,"0"0"-348,0 0 30,0 0 15,0 122-13,0-61 0,0-1-18,0 3-3,0-2-7,-4-6-8,-10-12 2,3-13-2,3-11-5,0-12-2,5-5-5,3-2-32,0-4-55,0-28-129,0-16-507</inkml:trace>
  <inkml:trace contextRef="#ctx0" brushRef="#br0" timeOffset="18615.6799">24050 2837 666,'0'0'86,"0"0"-80,0 0 100,0 0-62,0 0-23,149-24-8,-113 32-1,-3 16 7,-6 4 2,-10 4-12,-3 4-5,-7-2 6,-7-3-9,0-5 1,0-6-1,-3-6 5,-7-6-1,-5-2-4,5-6 1,0 0 24,4 0-19,4-13 15,2-15 2,2-5-20,23-6-4,10 2-2,8-2-2,3 5-13,4 2-50,-4 3-55,-3 2-112,-13 3-131</inkml:trace>
  <inkml:trace contextRef="#ctx0" brushRef="#br0" timeOffset="19170.9642">24760 2735 216,'0'0'46,"0"0"62,0 0 20,0 0-20,0 0-6,0 0 15,-4 3-31,4-3-37,0 7-27,0 0-22,13 4 3,10 1-1,4 0 4,-3-3 14,5 0-13,-3-1 0,0 0-4,-5 1 1,-2-4 0,-6 2-4,-7-4-1,-1-1-6,-2 2-3,-3-1 4,0 2 1,0 4 2,-3 2 3,-19 8 0,-14 4 6,-5 4-1,2-1-4,-1-3 2,4-2 0,2-4-1,8-2-1,6-3-1,9-5-2,6 0-44,5-7-120,0 0-102,18-9-255</inkml:trace>
  <inkml:trace contextRef="#ctx0" brushRef="#br0" timeOffset="19449.7215">25231 2715 772,'0'0'88,"0"0"-85,0 0 4,0 112 32,0-68 27,0-1-9,0-8-22,0-4-16,0-5-4,0-4-9,0-4-1,0-4-5,-5-2-65,-1-10-169,-5-2-132</inkml:trace>
  <inkml:trace contextRef="#ctx0" brushRef="#br0" timeOffset="24053.839">6212 4391 398,'0'0'15,"0"0"-7,0 0 49,0 0-9,0 0 21,0 0-26,0 50 5,0-50 37,0 0-8,0 0-7,0 0-14,0 0-8,18-14-4,11-10-13,9-8-15,0 0-11,-1 0-2,-4 4-1,-4 4 1,-8 7-3,-5 5 0,-12 9 1,-3 1 3,-1 2-4,0 0 1,0 0-1,0 14 0,0 14 0,0 8 3,0 7 8,0 3 0,-5 0 5,-5 1 1,2-3-5,1-3 5,3-7-8,2-4-9,2-6 2,0-2 2,0-4-4,0-6-8,0-1-33,0-4-68,-5-5-58,0-2-134,-6 0-18</inkml:trace>
  <inkml:trace contextRef="#ctx0" brushRef="#br0" timeOffset="24295.6751">6193 4768 216,'0'0'567,"0"0"-521,0 0 34,0 0-14,0 0-22,166-25 9,-104 16-13,-1-1-7,-8 3-6,-12 0 6,-11 2-10,-16 3-13,-10 2-10,-2-3 0,-2 3-7,3 0-56,1-6-88,-1-10-244</inkml:trace>
  <inkml:trace contextRef="#ctx0" brushRef="#br0" timeOffset="24900.4785">7459 4081 741,'0'0'53,"0"0"49,0 0-13,0 0-28,0 0-18,0 0-16,0-7-9,0 7 5,-16 0 3,-11 2 6,-7 18-8,-11 8-4,-3 19-11,-12 20-4,4 16-3,0 17 9,6 7-3,15 10-2,6 4 3,12 2-3,8 3 2,9-2 4,0-6-8,9-7 0,17-12 2,3-16-5,5-15 6,-1-9-1,-4-17 1,-5-16 3,-8-13 1,-5-8-3,-9-5 2,0 0-7,-2 0-2,0 0-1,6-20-16,0-19-44,5-19-60,1-22-344</inkml:trace>
  <inkml:trace contextRef="#ctx0" brushRef="#br0" timeOffset="25935.7421">8319 4257 23,'0'0'339,"0"0"-180,0 0-67,0 0-24,0 0-5,0 0 26,6-42-16,-6 32-18,-4 4 11,-14-1-3,-7 6-26,-2 1-22,-2 0-10,-2 4 1,0 16-5,0 6 0,4 4 0,7 2 3,4 4-3,8-1-1,2-2-6,6-3 6,0-6 5,0-5-5,21-10-2,3-6-3,11-3 4,7 0-8,2-17 0,-3-9-11,-10 0-8,-7-2 12,-11 7-3,-7 1 19,-1 5 0,-5 7 5,0 2 21,0 6 4,0 0-7,0 0-4,0 0-5,-5 17-14,-1 8-3,0 6 3,1-2 2,5 2-2,0-6 3,3-2-1,16-5-1,6-8-1,8-6 0,7-4 0,7 0 5,4-21 4,-2 0-3,-11 0-2,-11 5-4,-13 8-24,-10 5-44,-4 3-33,-4 0-51,-32 0-79,-9 0-159</inkml:trace>
  <inkml:trace contextRef="#ctx0" brushRef="#br0" timeOffset="26245.4735">7886 4812 623,'0'0'110,"0"0"-106,140 0 62,-66 0 37,4 0-34,3 0-18,0 0-8,0-2 3,-4-6 0,-2-3-19,-11-2-5,-8-1-4,-18 4-4,-11 2-8,-17 2-2,-8 4-4,-2 2-8,0 0-27,-19 0-40,-17 0-67,-9 2-175,-4 7-54</inkml:trace>
  <inkml:trace contextRef="#ctx0" brushRef="#br0" timeOffset="26625.9265">8290 4995 381,'0'0'99,"0"0"22,0 112-7,0-66-24,0 4-7,2 1-40,-2-12-8,0-7-6,0-17 2,0-11-9,0-4 5,0 0 4,4-16 25,9-14-3,5-7-11,5 0-33,3 7-7,3 6 2,2 4-4,0 11 1,4 7-1,-3 2 0,0 0 0,-8 4-1,-8 10 0,-10 4 0,-6 3 1,0-1 0,-6 4 1,-23 0 3,-14 0 2,-5-5-3,-6-2 1,3-12-4,0-2-1,1-3-36,6-3-31,0-22-96,10-15-184,0-3-291</inkml:trace>
  <inkml:trace contextRef="#ctx0" brushRef="#br0" timeOffset="27054.2559">8041 4218 117,'0'0'765,"0"0"-756,0 0 18,-122 17 23,84 12-32,1 14-11,3 17 6,3 14 10,6 14 9,5 11 12,5 5 12,6 9-17,8-1-4,1 2-9,0-3-9,8-15 11,13-16-9,4-20-11,3-16 0,2-14-5,0-8-1,5-11-1,2-8-1,6-3-46,4-15-73,-2-34-121,-11-20-242</inkml:trace>
  <inkml:trace contextRef="#ctx0" brushRef="#br0" timeOffset="27413.676">8842 4199 398,'0'0'510,"0"0"-510,67 150 0,-36-74 23,-2 8 4,-4 8 6,-14 10-7,-11 4-18,0-2 9,-25 0 12,-10-6 9,-3-5-3,0-13-2,0-14 2,9-16-2,5-18-11,4-12-5,7-9-6,5-11-7,5 0-4,2-11 0,1-33-22,0-22-23,0-24-158,0-9-190,0 1-92</inkml:trace>
  <inkml:trace contextRef="#ctx0" brushRef="#br0" timeOffset="28275.0366">8905 3607 267,'0'0'95,"0"0"-11,0 0 15,0 0-10,0 0 1,0 0 6,4-10-19,-4 10-43,4 18-22,3 10 1,-3 10 6,4 6 18,-5-2-12,4 3-6,-2-7-1,-1-6-3,-2-5-3,4-8-4,-4-6 3,-2-8-5,2-3-2,-2-2-2,0 0 0,2 0 4,0-13 5,2-13 3,3-15-8,5-10-6,1-2-2,5-2 0,3 8 0,2 12 1,-3 12 1,-4 6-3,2 11-3,-1 5-1,-1 1 5,-2 0-2,3 19-2,-6 11 1,1 7 2,-2 0 3,-3 3 0,1-1 6,-4-7-4,-2-4 2,0-7-1,0-2-2,-2-1-1,2-9-53,-2-2-127,5-7-114,-1 0-111</inkml:trace>
  <inkml:trace contextRef="#ctx0" brushRef="#br0" timeOffset="28564.1296">9534 3517 601,'0'0'129,"0"0"-35,0 0 14,0 0-73,0 0-18,0 0 20,31 133 17,-31-85 9,0-3-29,0 0-12,0-9-7,2-6-9,2-6 0,1-6-3,-3-5-3,2-1-14,-2-5-39,0-5-97,-2-2-140,0 0-151</inkml:trace>
  <inkml:trace contextRef="#ctx0" brushRef="#br0" timeOffset="28764.9329">9410 3810 689,'0'0'104,"0"0"-54,0 0-29,0 0 22,170-48-29,-105 33-14,-10-2-21,-6-1-111,-13-3-178</inkml:trace>
  <inkml:trace contextRef="#ctx0" brushRef="#br0" timeOffset="29004.1464">9904 3534 834,'0'0'114,"0"0"-101,0 0 30,-8 143 13,8-95-12,0-2 4,0-7-18,3-9-6,-3-2-4,0-1-13,0-10-3,0-1-4,0-3 0,0-6-22,0 0-55,0-6-45,0-1-130,0 0-63</inkml:trace>
  <inkml:trace contextRef="#ctx0" brushRef="#br0" timeOffset="29947.6781">9834 4646 301,'0'0'80,"0"0"46,0 0-34,0 0-40,0 0 6,0 0 16,-7 2-5,7-2-10,1 0-14,23 0-5,11 0 15,13 0-8,10 0 1,4 0-10,3-2-10,-3-6-7,-6 0 0,-10 2-8,-10-2 5,-12 5-6,-10 0-5,-7 3-5,-7 0-1,0 0-1,0-2-12,0-2-28,0-2-60,0-2-184,0-2-241</inkml:trace>
  <inkml:trace contextRef="#ctx0" brushRef="#br0" timeOffset="30265.6234">10681 4449 657,'0'0'302,"0"0"-170,0 0-66,0 0-29,0 0-22,0 0 7,-2 144 19,2-105-19,-2-3-10,2-1 3,0-9-4,-3-5-4,1-5-2,0-10-5,2-3 4,0-3-3,0 0-2,0 0-4,0 0-26,0-17-27,12-12-61,5-8-232,-2-7-190</inkml:trace>
  <inkml:trace contextRef="#ctx0" brushRef="#br0" timeOffset="30659.9208">10837 4034 838,'0'0'40,"0"0"36,0 0-22,172-18-23,-98 20 1,1 26 1,4 10-23,0 15 6,0 10 14,-4 14-7,-3 11-1,-14 10 8,-14 9-2,-22 5-12,-22-2-7,0-2 9,-35-1-2,-21-1 3,-14-10 0,0-7 7,0-13 6,8-22 2,13-15-5,9-12-6,15-13-10,7-9-3,10-5-6,3 0-1,5 0-6,0 0-27,-11-9-45,-5-11-53,-8-11-211</inkml:trace>
  <inkml:trace contextRef="#ctx0" brushRef="#br0" timeOffset="31382.0075">6780 6055 326,'0'0'295,"0"0"-191,0 0 100,0 0-118,0 0-8,0 0-40,148 35 14,-19-28 17,41-5-18,38-2-20,43 0 7,27 0-12,25-9-10,20 3-9,12 6-4,12 0 6,-1 0-5,-18 0-4,-36 0 2,-45 0-1,-50-5 8,-47-7-2,-42-3-3,-37 1-1,-28 0-2,-22 1 0,-12 1-1,-9-2-8,0-1-29,-38-4-36,-28 2-91,-31 0-307</inkml:trace>
  <inkml:trace contextRef="#ctx0" brushRef="#br0" timeOffset="32243.6487">8290 6421 184,'0'0'41,"0"0"54,0 0 18,0 0-18,0 0 15,0 0-15,11-8 0,-11 8-2,0 0-23,0 0-7,0 0-19,0-2-8,-8-2-4,-9 4-12,-10 0-14,-4 0-3,-5 6 7,-4 11-5,0 7-2,4 5-3,5 1 3,4 0-2,8 2 3,7-3-4,8-6-1,4-3-3,0-5-1,24-7 4,8-8-7,10 0-2,5-21 5,-3-9 5,-5-2 0,-10 0-3,-8 0 2,-7 6 1,-7 5 1,-3 12 0,-2 4 6,-2 5 12,0 0 1,0 0-14,0 3-6,0 15-3,2 6 2,3 1 1,3 0 12,6-7-6,4-4-2,7-6-1,8-6 1,5-2 0,6 0 2,-1-10 3,-7-1-4,-12 2-3,-11 3-2,-8 4-5,-5 2-28,0 0-32,-5 0-59,-26 0-98,-11 0-193</inkml:trace>
  <inkml:trace contextRef="#ctx0" brushRef="#br0" timeOffset="32506.865">7527 7042 582,'0'0'34,"0"0"-33,190 0 137,-88-11 50,12-9-102,0 1-11,-10-1 2,-10 1-27,-16 6-11,-18 0-20,-18 4-11,-17 5-6,-12 2-2,-11 2-10,-2 0-53,0 0-65,-6 0-41,-23 2-114,-8 12-6</inkml:trace>
  <inkml:trace contextRef="#ctx0" brushRef="#br0" timeOffset="32917.752">8095 7256 78,'0'0'319,"0"0"-175,0 123-28,0-73-16,0 2 15,0 0-54,0-6-21,-3-7 4,-2-15-2,2-10-20,1-10-15,2-2-2,0-2 2,0 0 8,0-10 16,18-11-5,6-6-23,10 2 2,-1 3-4,6 4 0,-2 7 0,-1 7 1,-6 4 1,-4 0 0,-9 14-3,-5 8-3,-10-3 3,-2 6 2,0-1 7,-23-2 1,-11-1 14,-6-2 2,-4-6-1,0-4-6,1-3-1,5-6-8,11 0 0,10 0-8,12 0-2,5-8-36,5-19-64,24-11-141,7-15-337</inkml:trace>
  <inkml:trace contextRef="#ctx0" brushRef="#br0" timeOffset="33180.1073">8869 6870 776,'0'0'259,"0"0"-244,129-38-11,-60 18 12,0 4-16,-11-2-57,-13-4-314,-12-3-245</inkml:trace>
  <inkml:trace contextRef="#ctx0" brushRef="#br0" timeOffset="33400.0898">9495 6604 179,'0'0'893,"0"0"-876,0 0-8,-4 120 33,4-73-11,2 2-12,2-4-12,-4-3-1,0-1-4,0-7-1,0-8-1,-4-6-56,2-14-54,2-6-139,0-12-116</inkml:trace>
  <inkml:trace contextRef="#ctx0" brushRef="#br0" timeOffset="34454.8667">12170 4145 568,'0'0'116,"0"0"97,0 0-138,0 0-65,0 0 3,168-3 22,-100 7-8,1 4 2,5 2-6,-5-3-3,-2-3-7,-9 1-1,-9 2-3,-15-3-9,-10 0 0,-8-2 4,-9 0-1,-5-2 3,-2 0 9,0 0 10,0 0 11,0 1-2,0 4-21,0 3-10,0 8-2,0 4 5,0 8 8,2 4-4,-2 6 4,0 6-5,0 6 7,0 6-10,0 11 3,0 7 0,-9 8-1,0 10 2,0 9-1,-2 9 1,0 5-5,4-1 3,-4 2-5,4-5-3,-1 5 5,-1 0-3,3 1 1,0-6 0,2 0-2,0-2 1,-5 4-1,1-4 4,-1 0-4,1-4 3,0-1-2,-2-3 0,1-6-1,1-11 1,-2-9-1,6-11-1,1-7 2,1-10 0,0-8 0,-2-13-1,-2-10 3,-4-4-2,-7 1 4,-15 1 1,-16 4 2,-13-3 1,-6 1-2,5-4-5,1-2 0,10-2 3,2-6-1,4-2 0,8 0-2,1 0-3,9 0 0,3-2-27,1-6-32,2-5-34,-4-1-61,0-7-281</inkml:trace>
  <inkml:trace contextRef="#ctx0" brushRef="#br0" timeOffset="35419.6987">2817 8739 237,'0'0'493,"0"0"-291,0 0-115,0 0-35,0 0-1,0 0-19,0 0 5,115-24-2,-56 7-25,-6 4-5,-5 1-5,-7 5-20,-9 2-94,-4 1-92,-12 1-188</inkml:trace>
  <inkml:trace contextRef="#ctx0" brushRef="#br0" timeOffset="35599.9017">2756 8967 946,'0'0'92,"0"0"-77,0 0 23,0 0-10,0 0 3,195-42-7,-99 26-24,-3 4-37,-8 1-161,-17-3-272</inkml:trace>
  <inkml:trace contextRef="#ctx0" brushRef="#br0" timeOffset="36467.9343">4364 8306 400,'0'0'79,"0"0"159,0 0-117,0 0-29,0 0-10,0 0-26,0-20-25,0 20-19,0 24-8,0 24 0,0 18 20,0 9-1,0 8-2,0-4-5,2-5 0,-1-8-7,2-10-1,0-10-4,-3-14 7,0-12-7,0-10 3,0-10-3,2 0 1,1 0 9,3-6-1,3-18-1,6-8-9,9-2-3,5 2 0,3 9 0,2 3-2,-1 8-2,3 9 2,-4 3-1,2 0 0,-5 0 0,-8 12 3,-10-1-8,-9 6 3,-2 1 4,0 0-6,-23 4 7,-12 0 10,-4-2 5,-7-7-9,2-1-5,-1-12 8,5 0-9,4 0 6,6 0-6,13 0-34,8-7-49,9-7-68,0-8-109,14-2-187</inkml:trace>
  <inkml:trace contextRef="#ctx0" brushRef="#br0" timeOffset="36946.576">4852 7958 1027,'0'0'44,"0"0"-37,0 0-7,0 0-10,0 0 2,0 0 8,33 108 10,-26-64-4,-2-11 3,-3-6 8,-2-6 4,0-9-5,0-4-6,0-2-2,0-4-2,0-2 2,2 0 7,0 0 4,3-4 3,3-26-13,8-10-9,5-6 0,2-2-2,6 3 1,5 8 2,-5 7-1,-2 9 0,-5 11 0,-4 9-1,0 1 1,0 0-5,-5 18 4,-1 4 1,-7 2 2,0 2 2,-2-3 3,-3 4-4,0-5-1,0-1-2,0 4-2,0 1-56,0-2-90,0-4-167,2-11-74</inkml:trace>
  <inkml:trace contextRef="#ctx0" brushRef="#br0" timeOffset="39561.9218">6640 8777 581,'0'0'72,"0"0"186,0 0-199,0 0 3,0 0-15,0 0 1,0 0-5,-16-46-24,-8 46 0,-3 0-13,-4 0 0,0 9-2,-4 18-3,5 8-1,-1 14 2,1 6 0,8 3 1,9-9-3,9-5 0,4-11-1,0-12-1,13-8-1,16-9 2,8-4 1,9-14-1,-2-17-1,1-6-7,-12-6 2,-6 4 3,-11-2-1,-4 7 5,-6 12 2,-6 8 7,0 10 12,0 4 5,0 0-11,0 0-14,0 0-1,0 8-1,0 21-6,0 4 7,0 1 0,0-2 0,6-7 0,10-8-1,6-3 1,5-5-1,2-9-1,4 0-16,2-7-37,-6-19-67,-6-6-81,-12-9-164</inkml:trace>
  <inkml:trace contextRef="#ctx0" brushRef="#br0" timeOffset="39981.8365">6751 8263 352,'0'0'428,"0"0"-382,0 0-28,0 0-17,0 0 35,18 120 2,-11-81-14,-6-11-10,-1-10-2,0-10-4,0-4 6,3-4 0,-3 0 9,0 0 18,0 0-3,0-24 4,3-8-21,1-6-20,4 3-1,4 6-5,3 3 3,0 4-4,5 1 6,-1 10 0,1 4 0,-2 7-1,-2 0-5,1 0 2,-3 17 1,-1 3 2,-3 1 1,-4 4 0,-4 3-1,-2 2-2,0 4-35,0-3-51,0 2-93,0-13-75,0-12-80</inkml:trace>
  <inkml:trace contextRef="#ctx0" brushRef="#br0" timeOffset="40231.9399">7289 8229 697,'0'0'232,"0"0"-187,0 0-33,0 0-2,0 0 10,0 0 14,0 120-16,4-81-4,1-3-3,-5-4-7,1-2-3,2-5-1,-1-5-18,0-5-67,-2-1-89,0-4-18,0-2-53,0-4-109</inkml:trace>
  <inkml:trace contextRef="#ctx0" brushRef="#br0" timeOffset="40410.6466">7184 8490 449,'0'0'314,"0"0"-183,0 0-89,0 0-42,0 0 6,129-98-15,-71 80 0,-5-5-106,-1 4-29,-10 1-89,-10-3-20</inkml:trace>
  <inkml:trace contextRef="#ctx0" brushRef="#br0" timeOffset="40594.8179">7621 8223 350,'0'0'270,"0"0"-135,0 0-96,0 0 26,0 0 5,-18 113-19,15-71-9,3 4-11,0-6-8,0-2-11,0-6-1,0-6-11,0-2 2,0-4-2,0-4-73,0-5-104,-1-7-138</inkml:trace>
  <inkml:trace contextRef="#ctx0" brushRef="#br0" timeOffset="41137.8633">7746 8886 248,'0'0'393,"0"0"-379,0 0 157,0 0-129,0 0 36,0 0 4,173-9-28,-111-5-30,-4-2-24,-6 2-1,-8 4-80,-3-2-133,-3-2-114</inkml:trace>
  <inkml:trace contextRef="#ctx0" brushRef="#br0" timeOffset="41601.7616">8552 8488 44,'0'0'891,"0"0"-886,0 0-5,0 0 7,0 110 19,7-49 18,-2-1-2,-1-4-5,-4 0-16,0-4-5,0-5-1,0-13-9,0-13-2,0-11 0,0-8-2,0-2-2,0 0 9,6-12 2,17-18 0,6-10-11,5 2 0,-1 8-11,-2 6 2,3 10 5,-1 7 3,0 7-3,-2 0-1,-4 3 2,-6 15-1,-11 8 2,-8 4 0,-2 2 2,-6 4 2,-25-4 3,-7-5 1,0-8 2,2-6-1,3-5-1,2-8-2,2 0-4,4 0-4,5-17-40,9-2-42,8-10-107,3-8-107,0-1-208</inkml:trace>
  <inkml:trace contextRef="#ctx0" brushRef="#br0" timeOffset="42005.9423">8982 8219 721,'0'0'92,"0"0"-80,0 0 31,0 118 11,8-67-27,-2-3-5,3-10-1,-5-8-11,-2-14-6,-2-5-3,0-10 0,0-1 4,2 0 9,0-8 10,4-28-13,5-12-11,9-9-2,-1 6-10,8 8 5,-4 14 3,-1 9-1,1 11-2,1 7 7,0 2-6,1 0 6,-4 16 6,-4 4 1,-6 1-5,-4 0-1,-7 4 1,0 3-2,0-2 0,0 6-24,-4-2-68,-4-4-141,4-6-40,4-8-108</inkml:trace>
  <inkml:trace contextRef="#ctx0" brushRef="#br0" timeOffset="42255.784">9700 8145 825,'0'0'74,"0"0"34,0 0-39,0 0-43,0 0-23,0 0 14,0 66 0,0-24-5,0 5-7,0-5 1,0-2-6,0-2 1,0-5-1,0-8-16,0-4-49,0 0-48,0-7-67,3-5-3,-1-6-79</inkml:trace>
  <inkml:trace contextRef="#ctx0" brushRef="#br0" timeOffset="42443.4157">9544 8426 839,'0'0'33,"0"0"89,0 0-112,0 0-7,0 0-1,146-58-4,-87 41-77,1-5-116,-4-1-76</inkml:trace>
  <inkml:trace contextRef="#ctx0" brushRef="#br0" timeOffset="42643.8402">10128 8107 684,'0'0'238,"0"0"-199,0 0 16,0 0 16,-22 136-18,22-88-15,0 5-16,0-2-15,0-7-5,0-1-2,0-5-33,0-3-81,-5-6-154,-8-9-164</inkml:trace>
  <inkml:trace contextRef="#ctx0" brushRef="#br0" timeOffset="43505.9004">6660 9494 449,'0'0'31,"0"0"43,0 0 35,0 0-66,0 0 22,0 0-18,-9-8-9,9 8 2,0 0-6,0 0 5,15 0 17,21 0 2,18 0-7,12 3-13,17 1-15,15 0-5,25-2-1,20-2-5,17 0 3,18-2-6,9-16-1,8-1-2,-2-1 0,-10 1 3,-18-2 9,-25 6-2,-23 0-6,-26 3 3,-22 2 3,-18 2-9,-17 2-7,-14 2 0,-11 2-1,-3-2-13,-6 4-19,0-2-20,0 2-30,-27 0-74,-21 0-202,-24 4-228</inkml:trace>
  <inkml:trace contextRef="#ctx0" brushRef="#br0" timeOffset="44075.6993">7422 9846 503,'0'0'216,"0"0"-210,0 0 83,0 0-50,-12 126 36,12-70-26,0 0-24,0-4 18,0-7-10,0-14-8,0-3-11,0-10-4,0-3-8,-4-6 0,4-4 2,0-5-2,0 0 1,0 0 4,0-8-7,12-13-7,10-2-7,10-2 13,3 5-1,3 5 1,4 0 0,-4 11 1,-4 4 1,-13 0-1,-7 0 1,-9 19-1,-5 2 3,0 4 2,-16-2 13,-10-2 1,-3-1-4,-5-4 4,-2-3-12,0-6-1,3-2-1,3-5-5,8 0-5,9 0-36,8 0-72,5-19-117,0-9-222</inkml:trace>
  <inkml:trace contextRef="#ctx0" brushRef="#br0" timeOffset="44482.5096">7746 9767 567,'0'0'340,"0"0"-337,0 0-3,0 0 12,0 0 15,5 114-22,-5-88 3,0-3-4,0-9 2,0-10-5,0-2 4,0-2-1,0 0 10,0-6 21,6-19 15,2-4-47,2-7-3,5 5 1,1 8-3,1 2 2,6 7 0,-3 5 2,-3 5 6,0 4-1,-7 0-4,-1 8-3,1 11 11,-2 3-5,-1 2-1,-1-2-1,-6 3-3,0-4-1,0 4-2,0-7-29,0-4-51,1-6-115,8-8-45,-1 0-83</inkml:trace>
  <inkml:trace contextRef="#ctx0" brushRef="#br0" timeOffset="44693.0001">8243 9715 750,'0'0'18,"0"0"60,0 0-24,0 0 4,0 113-22,0-83-15,0-5-6,0 4-7,0-5-3,0 0-5,0-4-21,0-3-48,0-6-96,0-3-53,0-4-53</inkml:trace>
  <inkml:trace contextRef="#ctx0" brushRef="#br0" timeOffset="44865.2902">8122 9936 505,'0'0'366,"0"0"-331,0 0 44,0 0-79,123-89 0,-63 70-1,2 1-71,-8 1-150,-12 5-84</inkml:trace>
  <inkml:trace contextRef="#ctx0" brushRef="#br0" timeOffset="45052.0669">8612 9694 795,'0'0'64,"0"0"80,0 0-112,0 0 37,0 0-13,-19 125-26,16-84-15,3 1-9,-2 0-5,-3-1-1,3-2-29,-2-13-71,0-7-95,4-19-186</inkml:trace>
  <inkml:trace contextRef="#ctx0" brushRef="#br0" timeOffset="47323.2519">5599 10666 281,'0'0'62,"0"0"35,0 0-35,0 0-15,0 0 13,0 0 3,-7 20-1,7-17 16,0-3 3,7 3-12,18 5-5,17 0-8,15 2 0,26 2-13,26-2-7,30-1-10,25 2-2,26-4-3,17-2-10,14-1 4,8-4-7,10 0-2,0 0 0,1 0-6,-7-6 0,-11-4 2,-14 2-1,-15 0 3,-10 2-3,-5 3 4,-3-4 1,-13 3 3,-6-5-2,-22 0 5,-19-1-1,-20-2-2,-28 0-5,-28 4-3,-20-1 0,-15 6-1,-4 1-7,0 0-21,0-1-29,0 0-38,0-10-105,-10-12-293</inkml:trace>
  <inkml:trace contextRef="#ctx0" brushRef="#br0" timeOffset="48419.5729">7046 11472 370,'0'0'57,"0"0"68,0 0-10,0 0-30,0 0 14,0 0-14,-18-94-23,5 89-2,-5 5-25,-3 0-2,-4 0-24,-3 8-1,1 16-1,-2 8-4,3 7 2,1 7-2,9-2 0,7-6-1,9-6-2,0-6 0,4-9-2,18-7 1,8-10-4,6 0 0,-2-10 2,4-17-4,-7-4-9,-8-4-2,-2 1 11,-10-4 7,-2 2 0,-4 8 3,-5 8 5,0 9 11,0 10 11,0 1-7,0 0-11,0 0-12,0 18-5,0 11 5,0 10 12,0 0-2,2-10 2,6-3-6,2-3-3,3-8-2,2-1-1,3-4-11,9-2-46,2-5-80,4-3-142,-4 0-98</inkml:trace>
  <inkml:trace contextRef="#ctx0" brushRef="#br0" timeOffset="48585.7376">7382 11494 859,'0'0'126,"0"0"-114,116-60-6,-47 42-4,0 2-2,-2 4-139,-13 0-176,-11-3-126</inkml:trace>
  <inkml:trace contextRef="#ctx0" brushRef="#br0" timeOffset="48995.1337">7950 11168 749,'0'0'76,"0"0"-68,0 0 14,0 0 21,16 117 9,-7-67-19,-3 1-1,-4 2-5,2-4-5,-4-8-7,0-15-3,0-13-5,0-9-5,0-4 1,4 0 8,9-17 14,9-16-1,10-7-21,1 2-2,0 8 1,1 9-2,-1 7-2,2 13 0,0 1-2,-4 0 0,-4 5 4,-8 13 1,-10 4 2,-9 1 3,0 2 5,-14 1 13,-21 6 7,-14-6-3,-9-1-17,-1-7 1,7-3-6,7-10-2,10-2-3,12-3-1,12 0-13,5 0-62,4 0-75,2 0-222</inkml:trace>
  <inkml:trace contextRef="#ctx0" brushRef="#br0" timeOffset="49431.4635">6566 12122 424,'0'0'101,"0"0"46,0 0-23,0 0-47,0 0 53,191 29-48,-72-25-12,26-1-17,22-1-18,11-2-14,6 0-2,-4 0-3,-13-10-9,-15-12 6,-23-9-2,-22 2 6,-29-4 1,-22 8-2,-23 6-10,-18 7-2,-8 6-4,-7 4-9,-5 2-38,-31 0-35,-11 5-110,-16 12-124,-1-5-149</inkml:trace>
  <inkml:trace contextRef="#ctx0" brushRef="#br0" timeOffset="49829.5635">7759 12256 103,'0'0'320,"0"0"-214,-5 127 67,5-74-54,13 3-23,-3-1-28,-6-3-15,-4-6-15,0-8-11,0-14-10,0-10 0,0-9-1,0-5-5,0 0 13,0-9 18,13-17-14,8-4-26,3 2-2,10 4 3,3 4-3,3 7 9,5 3-7,-3 8 6,-6 2 0,-9 0 0,-9 7-8,-12 11-2,-6 6 2,0 4 3,-20 2 1,-16-1 2,-8-6 1,-7 0 2,-7-10 12,2-2 0,1-9-4,5-2-9,5 0-6,10 0-2,8-14-19,14-13-59,13-15-155,0-25-499</inkml:trace>
  <inkml:trace contextRef="#ctx0" brushRef="#br0" timeOffset="60474.846">6054 8274 938,'0'0'40,"0"0"-6,0 0 19,0 0-13,0 0-24,0 0-3,0 0-8,-121-18 1,76 23 6,-8 8-1,-9 2 11,-6 2 4,0-1 2,-1 2-11,0 2-7,6 1-1,12-4-4,7 1-3,21-4-1,6-3-1,7 6-2,1 1-2,2 8 2,-1 4 2,1 10 0,-3 10 4,0 10 2,-3 11 3,-1 7 1,1 6-5,-1 7-3,1 4 2,0 7-2,3 2 5,0 10-1,0 8 3,-1 6 5,2 7-4,3 9-3,-1 0-4,3 2 1,-1 3-2,1-3 5,2 1-4,-3-5 2,3-6 1,0-11-1,-3-7 5,0-3 2,-3 1-4,-3 8-1,-3 2-4,-1 7 0,0-7 2,5-3-3,2-7 1,6-12-1,2-18-1,0-17 11,0-16-7,0-4-2,6-3-2,7-1 6,3 1-4,1-5-1,-1-7 0,-4-8 0,8-3 0,0-2-1,10 4 2,7-3 0,0-1-2,9-5-1,15-5-36,19-11-51,11-2-82,5-52-399</inkml:trace>
  <inkml:trace contextRef="#ctx0" brushRef="#br0" timeOffset="61517.8462">10157 9024 596,'0'0'78,"0"0"-3,0 0 19,0 0-57,129 10 51,-61-6-26,3-3-21,0 1-10,3-2-7,-9 0-5,-5 0 1,-16 0-11,-15 0-3,-14 2-3,-6 1-2,-6 4 3,-1 5 1,-2 8 5,0 6 12,0 7-1,0 5-4,0 6-1,0 11 2,0 4-5,0 7 5,2 14-8,0 5 4,3 9-7,-5 16 4,0 10 0,0 11-7,0 5 6,0 3-4,0-5 0,-7 6 2,-4-1-1,-5-2-2,1-3 0,-3-9-2,5-4 1,1-5 3,0-3-4,5-4 2,-3 4 0,2-1 0,-1 1 0,3-3-1,-4-4-2,3-7-2,7-11 1,0-12 0,0-4-1,0-5 0,0-3 2,-3-6-2,-2-8 0,-4-12 0,-5-10 2,-6-7-2,-8-6 3,-11 0 1,-9-4 1,-10-1 1,-5 1-2,-1-7 0,6-4-2,8 0 0,13 0-1,10-22-1,9-17-24,9-17-38,9-14-52,2-12-101,29-16-341</inkml:trace>
  <inkml:trace contextRef="#ctx0" brushRef="#br0" timeOffset="61849.0592">11831 9723 952,'0'0'32,"0"0"25,0 0 11,125-67-55,-71 50-8,-3 7-5,-11 5-32,-11 5-131,-15 0-202</inkml:trace>
  <inkml:trace contextRef="#ctx0" brushRef="#br0" timeOffset="62010.8594">11854 9904 14,'0'0'961,"0"0"-944,0 0 25,0 0-5,0 0-18,178-16-2,-107 6-17,-13 1-41,-18-2-225,-19-5-278</inkml:trace>
  <inkml:trace contextRef="#ctx0" brushRef="#br0" timeOffset="62745.8348">13630 9118 768,'0'0'11,"0"0"-7,10 148 130,-6-80-80,0 2 6,-2 2-4,-2-4-14,0-5-25,0-11-10,0-12-2,0-13 1,0-13-4,-2-11 1,2-3 0,0 0 12,0-12 4,7-18-6,17-10-10,8 3-5,5 8 2,4 9 0,3 9-1,3 11-1,0 0 1,-2 2 0,-14 15 0,-12 1 0,-11 0-1,-8 6-3,-10 1 5,-27 4 5,-13-3 5,-5-4-4,1-7-1,4-10-5,9-5 0,8 0-1,6-12-28,11-12-51,9-6-44,7-6-171,0-8-101</inkml:trace>
  <inkml:trace contextRef="#ctx0" brushRef="#br0" timeOffset="63171.8932">14003 8797 597,'0'0'283,"0"0"-277,0 0 0,0 0 34,21 147 5,-21-85 25,0-8-33,0-10-7,-2-15-9,-2-10-6,1-11-5,3-6-5,0-2 10,0-5 18,0-24 2,0-14-33,17-6-2,0-4 1,8 7-1,2 12 2,2 10-2,4 14 0,3 10 0,-3 0 0,0 14 2,-6 14 2,-11 2 4,-8 0 5,-5 2-6,-3-1-2,0-5-5,0 1 0,-3 0-2,-3-1-7,2 3-46,4 5-82,0-2-138,0 1-99</inkml:trace>
  <inkml:trace contextRef="#ctx0" brushRef="#br0" timeOffset="63383.7944">14678 9599 975,'0'0'79,"0"0"-50,0 0 108,0 0-115,0 0-12,0 0-10,0-62-2,0 54-100,0-3-143,0-6-390</inkml:trace>
  <inkml:trace contextRef="#ctx0" brushRef="#br0" timeOffset="66047.7663">16205 9240 376,'0'0'54,"0"0"22,0 0 57,0 0 23,0 0-87,0 0 6,-38-112-4,4 108-9,-12 4-39,-5 2-3,-7 26 4,2 9-8,6 10-4,9 1-3,12-2-4,16-4-3,13-3-2,0-9 1,29-8 0,8-8 0,7-8-1,2-6-3,-2 0-22,-1-14-3,-6-14 5,-6-4 20,-7-5 3,-8 3 1,-7 6 0,-9 6 8,0 13 13,0 9 11,-9 0-26,-8 12-6,-3 11 4,6 5-4,8-2 3,6-2-3,0-2 0,22-3 0,9-10 2,6-3-3,2-6-31,-5 0-67,-6-6-149,-12-15-211</inkml:trace>
  <inkml:trace contextRef="#ctx0" brushRef="#br0" timeOffset="66437.7664">16176 8596 644,'0'0'23,"0"0"-19,0 0 50,0 0 33,0 0 22,27 133-41,-27-92-23,0-10-23,0-7-4,0-10-5,-3-8-3,1-4-3,2-2 5,0-2 18,0-27-6,5-10-7,19-5-16,5 4 0,3 11-1,-1 12 0,0 10 0,0 7 1,0 0-1,-4 21 3,-9 4-2,-5 6 0,-8 1-1,-5 0-1,0-2-3,0-4-70,0-3-85,0-11-168,0-12-71</inkml:trace>
  <inkml:trace contextRef="#ctx0" brushRef="#br0" timeOffset="66663.9941">16769 8526 747,'0'0'24,"0"0"122,0 0-118,0 0 35,0 0 16,0 0-36,31 135-15,-31-98-13,0 0-10,0-2 1,0-3-6,0-3 0,0 0-52,0-6-72,0-3-112,-4-4-15,-2-10-146</inkml:trace>
  <inkml:trace contextRef="#ctx0" brushRef="#br0" timeOffset="66821.1292">16624 8809 677,'0'0'32,"0"0"28,0 0-23,131-56-26,-52 38-11,-1 0-3,-11-1-140,-13-1-70,-17 1-165</inkml:trace>
  <inkml:trace contextRef="#ctx0" brushRef="#br0" timeOffset="66993.516">17119 8531 232,'0'0'344,"0"0"-197,0 0 55,0 0-111,0 0-36,0 0-23,-34 24 13,32 11-12,2 3-15,0 2-5,0 4-10,0 0-3,0 2-4,0 1-77,0-3-93,0-5-144,0-6-153</inkml:trace>
  <inkml:trace contextRef="#ctx0" brushRef="#br0" timeOffset="67159.4669">17085 9354 886,'0'0'53,"0"0"-47,0 0 39,127-10-32,-57-2-13,3-1-5,-6-1-159,-11-10-262</inkml:trace>
  <inkml:trace contextRef="#ctx0" brushRef="#br0" timeOffset="67553.9604">17799 8893 871,'0'0'27,"0"0"18,0 0-3,0 0 21,4 155-4,1-97-28,-1-4-7,-2-6-8,-2-9 0,0-12-1,0-8-9,0-7-1,0-7-1,0-5-3,2 0 5,17 0 7,8-17-3,8-6-10,8 2 0,3 10 0,-2 5 0,1 6-2,-7 0 1,-7 8-3,-8 13 1,-10 4 2,-8 3 0,-5-3 0,0-1 0,-22-2 2,-16-7 2,-16-1 1,-4-5 0,-2-7-1,4-2-3,14 0 0,3-11-2,18-13-35,13-3-54,8-12-82,10-7-207</inkml:trace>
  <inkml:trace contextRef="#ctx0" brushRef="#br0" timeOffset="67959.0522">18260 8557 712,'0'0'105,"0"0"-101,0 0 96,0 0-34,0 0 7,82 128-24,-77-84-25,-5-8-12,0-10-5,0-10-4,0-7 2,0-4-2,0-3-2,0-2 7,0-2 6,0-25 0,11-11-14,7-10 4,2-1-4,2 5 0,-1 7-1,-1 14 3,-3 8-2,0 11 1,-2 4-2,3 0 2,-2 14-1,1 10 1,-4 0 2,-5 2 0,-2 0-3,-6-1 0,0-5 0,0 0-1,0 0-20,-10-2-72,2-1-80,1-6-108,7-7-75</inkml:trace>
  <inkml:trace contextRef="#ctx0" brushRef="#br0" timeOffset="68192.8568">18829 8492 656,'0'0'58,"0"0"125,0 0-130,0 0-41,0 0 34,0 0 0,38 94-25,-38-58-5,0 1 5,0-1-13,0 0-6,0-4-2,0-2-1,0-4-42,0-2-78,0-4-91,0-6-60,-3-5-132</inkml:trace>
  <inkml:trace contextRef="#ctx0" brushRef="#br0" timeOffset="68351.5391">18780 8710 603,'0'0'27,"0"0"92,0 0-66,0 0-52,131-51-1,-75 41-28,0-3-130,-4-3-116</inkml:trace>
  <inkml:trace contextRef="#ctx0" brushRef="#br0" timeOffset="68520.7468">19255 8460 590,'0'0'111,"0"0"30,0 0-23,0 0-83,0 0 30,0 0-36,-21 120-1,21-80-19,0 3-5,0-1-4,0 4-9,0-3-98,-2 0-124,-11-6-152</inkml:trace>
  <inkml:trace contextRef="#ctx0" brushRef="#br0" timeOffset="69061.603">15855 9900 618,'0'0'48,"0"0"75,0 0-40,0 0-48,0 0 42,152 0 7,-35 0-35,30 0-6,34 0-6,22 0-10,13 0-12,8 4 2,-6 2-7,-12-2-2,-11-4 2,-9 0 0,-15 0-4,-15-7 9,-13-5-12,-26-5 11,-14 0-10,-25 0 2,-23 1-6,-23 6 1,-18 3-1,-12 3-6,-2 3-28,-23-4-44,-37 5-113,-29 0-122,-23 0-185</inkml:trace>
  <inkml:trace contextRef="#ctx0" brushRef="#br0" timeOffset="69527.7926">16883 10349 753,'0'0'27,"0"0"21,-51 146 43,40-86-63,1-1 7,-1-5-4,5-8-6,-4-13-3,6-8 1,2-9 9,0-11-8,2-2-9,0-3 14,0 0 10,0 0-4,0-12-11,6-5-24,15-3-1,5 5 0,3 1 1,7 6 0,2 1 0,2 7-1,0 0 0,-2 0 1,-9 11-3,-7 7 0,-11 4 1,-11 0 1,0 2 1,-15 0 1,-20-2 2,-8-4 2,-1-5-2,-6-8 1,3-2-2,7-3 1,7 0-2,8-11-1,6-7-10,9-2-40,10-6-94,0-6-161,18-6-172</inkml:trace>
  <inkml:trace contextRef="#ctx0" brushRef="#br0" timeOffset="69901.8406">17235 10193 859,'0'0'30,"0"0"-10,0 0 25,62 133-15,-46-90 1,-11-7-8,-3-11-14,-2-8 1,0-11 9,0-2 1,0-4 3,0 0 7,0-10 11,0-19-29,10-12-9,7-3-3,3 4 0,1 5-1,2 12 0,2 7 1,2 9 2,-1 7-2,-2 0 2,-3 5 3,-3 17-3,-12 4-1,-5 3-1,-1 3 1,0 2-2,-3 3-1,-11-4-21,1-6-72,7-5-68,6-12-111,0-9-58</inkml:trace>
  <inkml:trace contextRef="#ctx0" brushRef="#br0" timeOffset="70112.7223">17814 10210 583,'0'0'272,"0"0"-236,0 0 36,0 0-64,0 0 40,0 0-9,0 118-23,0-79-9,0-3-2,0-2-3,0-4-2,0 0-5,-4-3-66,-3-5-88,1-3-84,-1-6-97</inkml:trace>
  <inkml:trace contextRef="#ctx0" brushRef="#br0" timeOffset="70277.4981">17654 10441 731,'0'0'62,"0"0"23,0 0-53,120-48-26,-62 40-6,3-3-3,-8 2-114,-4-3-96,-11-6-142</inkml:trace>
  <inkml:trace contextRef="#ctx0" brushRef="#br0" timeOffset="70479.3525">18171 10219 889,'0'0'75,"0"0"-43,0 0 31,0 0-4,0 0-15,27 114-20,-18-84-13,-5-2-5,-4 2-3,0 2-2,-10 4-1,-16 0-21,-5 0-56,4-3-69,4-9-179,2-13-101</inkml:trace>
  <inkml:trace contextRef="#ctx0" brushRef="#br0" timeOffset="71072.9902">19451 9455 534,'0'0'6,"0"0"81,0 0-35,0 0-9,0 0 22,0 0-13,0 35 37,0-35 17,0-11-42,0-3-44,11-1-2,0 4-4,0 3 6,-2 3-7,0 4-6,-2 1-4,-3 0-3,-1 0 0,0 0-5,1 0-39,-4 3-140,0 0-193</inkml:trace>
  <inkml:trace contextRef="#ctx0" brushRef="#br0" timeOffset="71551.466">20189 8903 324,'0'0'410,"0"0"-410,0 0 69,0 0 16,0 0-16,22 143 15,-20-85-34,-2 0-1,2-5-19,-2 0-7,0-9-10,0-8-6,0-7-4,0-14 2,0-5-2,0-6 0,0-4-1,0 0 1,7 0 9,13-18-2,11-12-10,12-6 0,3 0 0,4 6 0,-2 9-2,-5 14 2,-6 7-1,-7 0 1,-6 24-4,-6 8 1,-7 3 2,-8-1 1,-3-6 1,-11-5-1,-26-1 3,-11-5 2,-10-5-2,2-2 2,7-8-5,7-2 1,13 0-1,13 0-18,13 0-54,3-5-70,12-2-271</inkml:trace>
  <inkml:trace contextRef="#ctx0" brushRef="#br0" timeOffset="71867.6618">19817 9825 868,'0'0'43,"0"0"-11,178 29 58,-49-22-44,22 1-10,17-5-19,15-3-1,8 0 17,-2 0 6,-8 0-6,-14 0-4,-19 0-5,-23 0-5,-30-7-5,-28 0-13,-32-2-1,-19 6 0,-16-1-19,-20 4-73,-40 0-141,-24 0-140,-19 5-233</inkml:trace>
  <inkml:trace contextRef="#ctx0" brushRef="#br0" timeOffset="72407.7313">20333 10601 382,'0'0'86,"0"0"23,0 0 30,0 0-31,0 0-17,0 0-17,34-79-36,-58 76-8,-11 3-3,-2 0 3,-1 0-2,1 16-10,1 6-6,0 4-3,7 2-4,5 4-4,8-3-1,10-1 1,6-6-1,0-4 1,24-9 1,7-4-2,7-5-1,-1 0-3,4-10 2,-5-12 2,-3-6 0,-6-2 2,-8 2-1,-7 6 1,-5 9 3,-7 8 22,0 5 11,0 0-23,0 0-10,0 10-4,-5 10-1,1 6 5,4-2-3,0-2 0,0 0 1,22-4-3,7-2 2,6-6-2,6-4-10,-3-6-49,-3 0-108,-6 0-176,-4-16-298</inkml:trace>
  <inkml:trace contextRef="#ctx0" brushRef="#br0" timeOffset="72744.893">20819 10418 656,'0'0'22,"0"0"125,0 0-66,0 0-46,0 0-20,0 0 8,12 49 46,-12-14-21,0-2-5,0 3-10,0 1-3,0-3-12,0 0-7,0-4-7,0-1-1,0-4-2,0-5-2,0-2 1,0-4-35,0-4-34,0-4-76,1-4-79,-1-2-17,0 0-17</inkml:trace>
  <inkml:trace contextRef="#ctx0" brushRef="#br0" timeOffset="73930.481">20557 10597 206,'0'0'111,"0"0"-102,0 0 66,0 0 12,0 0-14,0 0-13,58 17 20,-34-17-17,0 0 3,-6 0-16,-5 0-18,-6 0-9,-5-3-1,-2 3 2,0 0 2,0-1-7,-2 1-5,-13-2-10,-6 2-4,0-2 0,5 2 0,5-2 2,1 2-1,8 0-1,0 0 1,2 0-1,0 0-8,0 0-23,0 0-88,0 0-91,18 0-66</inkml:trace>
  <inkml:trace contextRef="#ctx0" brushRef="#br0" timeOffset="74483.9983">20835 10372 607,'0'0'41,"0"0"36,0 0-13,0 0-53,0 0-7,0 0 27,5 58 27,-5-19 13,0 3-4,0 2-16,-5 2-11,2-4-17,3-1-4,0-1-2,0-6-4,0-4-3,0-4-2,0-8 0,0-4-3,0-9-2,0-2-1,0-1-1,0-2 2,0 0 7,0 0 5,0-2 9,3-20-8,10-5-16,8 4 0,2 2 0,7 7-1,-1 2 2,0 5-2,-3 5 0,-1 2 1,-5 0-3,-1 12 0,-6 10 0,-4 0 3,0-2-1,-7-3 2,-2 0 0,0-2 3,-14-2 2,-24 1 6,-11-4 2,-6-4-2,-1-1-1,9-5-1,7 0-6,8 0 1,11 0-5,7 0-3,8 0-46,6-5-108,0-4-268</inkml:trace>
  <inkml:trace contextRef="#ctx0" brushRef="#br0" timeOffset="77063.7515">14691 8504 468,'0'0'161,"0"0"11,0 0-45,0 0-96,27-109 27,-27 92-21,0 0-9,0 2-6,-15-6-7,-12 3 0,-4 0-4,-11 3 1,-8 1 0,-8 1-3,-6 1 2,-3 0-4,-5 6-1,3 3-1,1 3-1,-2 0 5,3 0-3,3 12-4,1 9 6,3 6-5,2 2-3,-1 5 2,0 1 0,-3 3-1,-1 5 1,-4 3 0,-4 1 1,-1 8-2,3 1 2,9 4 0,7 2-2,11 2 2,8 4-1,7 2 3,7 0-2,5 7 3,3 1-3,5 6 4,7 3-1,0-4 0,3 0 0,19-4-5,3-4 2,6-3-2,3-4 0,1-7 0,5-11 0,9-6 1,3-5 1,8-6-2,9-5 2,3-3-1,7-6-2,3-1 4,1-4-2,0-1-1,0-8-1,-4-1 0,-3-4 2,0 0 0,-2-8-1,3-18 2,8-6-2,2-8 1,3-4 2,-10-6-4,-9-13 0,-11-8-3,-8-8 3,-4-1 0,-5 5 0,-3 0 2,0-1-2,1-5 2,-1-2-2,-1-2-1,0 1-2,-9 6 3,-5 3 3,-11 9-2,-8 7-1,-6 4 0,0 6 0,-8 3 3,-15 4-1,-2 6 1,-2 5-2,4 8-1,0 7 1,5 9-2,5 7-4,3 0-48,10 3-82,12 13-260,40-8-307</inkml:trace>
  <inkml:trace contextRef="#ctx0" brushRef="#br0" timeOffset="78466.6763">20675 9025 378,'0'0'137,"0"0"-1,0 0-71,0 0 12,0 0-31,0 0 12,0 0-17,22-112-7,-22 88 11,0 2-2,0-5-6,0 3-5,-7 2-15,-4 3 0,-3-3-6,-1 4-1,-1-2 0,1 0 2,-1 1-6,-1 4 3,1-1-1,1 6-4,-4-1-3,1 4 3,-1 0-2,0 1-1,-1 3-1,-1-4 0,-4 3 1,-2 0-1,2 0 0,1 4 0,2-2 0,-4 2 1,3 0-1,-2 0 1,0 0-1,1 0 0,0 4 0,-3 6 1,0 4-1,0 0 0,0 0 0,0 4 0,4 1 0,-2 3 1,0 0-1,0 1 0,4 2-1,-4 1 1,5 4 1,-3 2-1,2 1 0,-2 0-1,3 1 1,2 3 1,0 0-1,0 0 0,6 3 0,5-4 1,7 1-2,0 0 2,0 1-1,0 3 1,0-2 1,7 1-1,10 2-1,-2-1 1,8-3 0,3 0 3,6-5-1,3-2-2,3-4 1,-3-2-1,-1-4-1,2-7 0,0-2 2,4-9-1,0-3 0,5 0 1,1 0-1,3 0 3,3 0-4,-4-8 2,0-1-2,-6-3 1,-2-3 0,0-2 1,0-4-1,-4-4 2,2-1 2,-2-6-1,1-1 5,1 1-7,-3-3 11,0 5-1,-13 2 0,-2 2 1,-7-3 3,-8 0-4,-3 0 0,-2-2 0,0-1-7,0 0 2,0-3-2,-4 3-4,-4 4 0,0 7-1,-5 3-1,1 10-19,1 3-51,-3 5-87,-1-2-308</inkml:trace>
  <inkml:trace contextRef="#ctx0" brushRef="#br0" timeOffset="84715.5691">11898 12400 657,'0'0'42,"0"0"67,0 0 11,0 0-65,0 0 27,0 0-15,0 0-37,163 34-18,-90-38-6,-9-8-6,-11 4-11,-22 4-110,-20 4-148,-11 0-163</inkml:trace>
  <inkml:trace contextRef="#ctx0" brushRef="#br0" timeOffset="84864.9668">11816 12668 930,'0'0'55,"0"0"-37,0 0 46,0 0-41,125-7 1,-29-3-24,6 0-50,-9-6-289</inkml:trace>
  <inkml:trace contextRef="#ctx0" brushRef="#br0" timeOffset="85530.5834">13108 12173 520,'0'0'59,"0"0"77,0 0 77,0 0-140,0 0-24,0 0-28,41 36 37,-34 21-16,-1 9-21,-6 2 6,0 4-4,0-1-10,0-5-5,-11-4 0,-2-7-4,0-14 4,6-12-6,5-16-1,2-13 1,0 0-1,11-12 9,22-20-3,9-4-6,3 0 1,-3 6-1,-3 9-1,-4 12 0,-5 9-1,-4 0-2,-4 6 2,-6 18-3,-8 2 4,-8 2 0,0-2 0,-10 3 1,-31-5 0,-8-2 0,-11-3 2,-4-9 1,3-3-4,6-7 1,7 0-1,12 0 0,14-11-23,11-13-49,11-8-117,0-12-226</inkml:trace>
  <inkml:trace contextRef="#ctx0" brushRef="#br0" timeOffset="85981.4169">13354 11754 850,'0'0'12,"0"0"-11,0 0 42,0 0 5,0 0 3,31 131-29,-31-93 1,0-6 3,0-6 5,0-11-15,0-6-5,0-4-5,0-5 0,0 0 2,0-7 10,0-25 1,12-12-19,5-11 0,8 2 0,-1 5 0,3 10 0,0 10 0,0 7 0,2 16 0,0 5 3,-1 0 2,-3 26 1,-6 4 0,-5 3 0,-4 4-4,-8-3 0,-2-1-1,0 2-1,0-3 0,-2 0-25,-10-4-20,0-5-95,11-8-109,1-11-91</inkml:trace>
  <inkml:trace contextRef="#ctx0" brushRef="#br0" timeOffset="86216.0169">13985 11705 843,'0'0'18,"0"0"57,0 0-37,0 0 18,16 107-27,-16-68-13,0-1-2,0 0 0,0-1-10,0-5 0,0-1-4,0-3-7,0-1-67,0-4-85,-2-2-96,-6-7-53</inkml:trace>
  <inkml:trace contextRef="#ctx0" brushRef="#br0" timeOffset="86409.9847">13851 11971 616,'0'0'50,"0"0"20,0 0 32,0 0-95,167-66-1,-110 54-6,-4 4-6,-11 0-124,-9 0-115</inkml:trace>
  <inkml:trace contextRef="#ctx0" brushRef="#br0" timeOffset="86611.882">14384 11710 826,'0'0'85,"0"0"78,0 0-132,0 0 6,0 0-2,13 129-6,-6-87-18,-3 2-1,-4 2-7,0-2-3,0 0 0,0 1-54,0-3-109,0-8-181,-6-6-325</inkml:trace>
  <inkml:trace contextRef="#ctx0" brushRef="#br0" timeOffset="87128.5972">12411 13275 625,'0'0'46,"0"0"119,0 0-61,170 8-23,-48 4 14,23 2-41,22-2-21,14 0 0,13-2-11,8-4-1,0 2-10,-7-5 4,-14-3 1,-16 0 0,-29-3-1,-22-13-1,-27-2-8,-29 2-1,-21 4-4,-14 1-1,-17 6 0,-6 2-17,-4 3-48,-43 0-61,-26 3-104,-23 9-113</inkml:trace>
  <inkml:trace contextRef="#ctx0" brushRef="#br0" timeOffset="87617.1665">12607 13837 850,'0'0'48,"0"0"-38,-7 104 54,7-51-27,14 5 22,-9 9-20,-1-6-17,-4 4-5,0-6 2,-11-12 0,-3-10-9,5-16 3,5-10-6,4-8-1,0-3-5,0 0 11,9-18 1,22-8-12,14-2 0,6 2-2,0 2 1,5 10 0,-5 6-2,-6 8 2,-8 0 0,-8 5-2,-13 18 0,-7 3 1,-9 3-2,0-1 3,-9 0 7,-22 2 0,-12-2 2,-1-10-8,-8 0 7,2-13-7,4-2 1,5-3 3,8 0-5,10 0-6,10-14-38,10-10-68,3-10-164,9-10-284</inkml:trace>
  <inkml:trace contextRef="#ctx0" brushRef="#br0" timeOffset="87983.6169">13089 13784 927,'0'0'16,"0"0"1,0 0 37,0 0-24,24 130-17,-17-100 1,-5-10-9,-2-9-2,0-7-1,0-4 3,3 0 12,3-17 33,3-15-36,9-3-13,2-4 0,4 8 0,3-1-1,0 11 0,4 7 1,-4 3 6,0 11 8,-7 0-2,-7 5-9,-5 17-3,-5 2-1,-3 3 3,0 2-3,-7 0 0,-8 0-41,1-5-85,7-7-134,7-13-36</inkml:trace>
  <inkml:trace contextRef="#ctx0" brushRef="#br0" timeOffset="88188.8549">13659 13721 552,'0'0'460,"0"0"-434,0 0 39,0 0-37,0 0 25,0 0-27,25 116-17,-23-85-6,-2-3-1,0 2-2,0-1-37,0 0-80,-2 0-97,-9-9-89,0-8-141</inkml:trace>
  <inkml:trace contextRef="#ctx0" brushRef="#br0" timeOffset="88331.7724">13590 13926 837,'0'0'32,"0"0"62,114-60-74,-47 45-20,-4 1-16,-3 2-193,-7-5-127</inkml:trace>
  <inkml:trace contextRef="#ctx0" brushRef="#br0" timeOffset="88471.5326">14128 13738 645,'0'0'166,"0"0"-39,0 0-3,0 0-50,0 0-29,0 134-30,0-100-12,0 1-3,0 3-16,0-11-116,0-12-229</inkml:trace>
  <inkml:trace contextRef="#ctx0" brushRef="#br0" timeOffset="90022.7172">15955 12939 595,'0'0'35,"0"0"56,0 0 40,0 0-84,0 0-13,-15-102-20,-5 97 8,-5 5-5,-6 0-6,-9 0 4,-5 22 15,-2 12-6,5 10-7,6 6-7,12 4-1,4 0 0,11-4-3,9-6-5,0-10-1,7-12 1,22-9 0,9-13-1,4 0-3,5-31-3,-5-11 2,-2-5-2,-4-2 6,-12 3 1,-4 8 1,-11 12-2,-4 14 3,-5 9 21,0 3 13,0 5-30,-3 23-4,-8 9 2,5 9 5,4 0-5,2-8 0,0-3-2,8-11-1,21-10 6,9-9-3,5-5 0,4 0-5,0-8-17,-6-11-70,-7-7-133,-16-6-189</inkml:trace>
  <inkml:trace contextRef="#ctx0" brushRef="#br0" timeOffset="90803.4489">16183 12126 306,'0'0'60,"0"0"94,0 0-29,0 0-51,0 0 40,0 0-54,-5-25-35,5 28-14,0 21-2,0 11 27,0 11 3,-2 5-9,-5-1-4,1-4-8,-3-10-8,0-7-7,4-14 3,3-7-3,0-4 0,2-4-2,0 0 6,0-5 8,0-22-2,2-9-13,16-5 0,-1-5 1,4 9-1,4 3 0,-6 10 0,4 8 0,-1 7 0,3 9 0,2 0 0,-3 0 1,-6 16 0,-3 3-1,-3 5 1,-10-2 0,-2 4-1,0 2 0,0 1-1,-16-2-22,3-1-64,4-4-58,9-5-111,0-14-38</inkml:trace>
  <inkml:trace contextRef="#ctx0" brushRef="#br0" timeOffset="91038.6386">16653 12093 638,'0'0'50,"0"0"47,0 0-32,0 0-9,0 0 0,0 0-8,60 131-7,-60-95-11,0 0-4,0-2-16,0-1-6,0-1-2,-2-6-2,-4-3-45,-1-3-66,2-4-88,-3-6-54,3-8-120</inkml:trace>
  <inkml:trace contextRef="#ctx0" brushRef="#br0" timeOffset="91194.6758">16568 12320 638,'0'0'17,"0"0"73,0 0-83,137-32-6,-68 20-1,-3 0-45,-12-2-112,-12-1-172</inkml:trace>
  <inkml:trace contextRef="#ctx0" brushRef="#br0" timeOffset="91381.54">17070 12055 738,'0'0'81,"0"0"5,0 0-29,0 0 7,0 0-4,-3 131-18,3-93-27,0-2-8,0 0-4,0-2-3,-3 0-1,1-1-81,2-6-115,-4-3-176</inkml:trace>
  <inkml:trace contextRef="#ctx0" brushRef="#br0" timeOffset="91854.6917">16898 13101 837,'0'0'69,"0"0"34,0 0-54,152-3-11,-83 3-15,3 0-9,-6-6 9,-10-6-2,-12-2-11,-13 3-8,-12 8-2,-8-3-14,0 0-105,-4-2-200,1-7-273</inkml:trace>
  <inkml:trace contextRef="#ctx0" brushRef="#br0" timeOffset="92358.2647">17913 12605 835,'0'0'107,"0"0"-79,0 0 50,0 0-76,0 0 28,9 110 12,-3-55-31,-2-2 1,-4 3 0,0 1 6,0-1 4,0-2-4,-2-10 2,-2-12-8,0-14-2,2-11-8,2-4 0,0-3 0,0 0 5,0-10 8,19-22-4,10-1-11,7-2 0,1 9 0,0 8 0,2 4-3,0 6 3,-1 5-1,-5 3-1,-2 0 1,-4 21 1,-11 4-1,-1 6 1,-13 1 1,-2 1 2,-4-4-2,-23-5 5,-10-6 0,-4-6-2,-3-3 1,-1-7-5,5-2 2,4 0-1,12 0-1,4-11-16,10-6-30,6-6-69,4-7-125,0-12-182</inkml:trace>
  <inkml:trace contextRef="#ctx0" brushRef="#br0" timeOffset="92807.8137">18241 12296 800,'0'0'28,"0"0"94,0 0-89,0 0-27,0 0 40,84 125-23,-70-82-3,-8-3-2,-4-7 1,-2-8-2,0-8-9,0-9 1,0-4-4,0-4 1,0 0 0,0 0 4,0-20 2,3-14-12,9-6 0,5-4-2,-2 3 1,3 9 1,-2 8 1,-2 10-1,5 9 0,2 2 0,5 3 2,-2 6 0,1 18 2,-8 4 4,-5 1-6,-5-2 2,-5 0-3,-2 1 0,0-5-1,0 1 0,0-1-2,0-3-33,-5-3-107,5-6-112,0-10-87</inkml:trace>
  <inkml:trace contextRef="#ctx0" brushRef="#br0" timeOffset="93295.6905">18846 12288 607,'0'0'41,"0"0"199,0 0-150,0 0-64,0 0-25,0 0 15,12 70 18,-6-36 0,-1-4-2,-1-2-14,-4 1-3,0-5-9,0-1-4,0-1-1,0-1-1,0-3-57,0-4-67,0-5-109,-2-2-46,0-7-75</inkml:trace>
  <inkml:trace contextRef="#ctx0" brushRef="#br0" timeOffset="93450.7658">18728 12525 500,'0'0'62,"0"0"92,0 0-17,0 0-129,0 0-7,118-46-1,-68 38-14,-1-1-96,-3-5-66,2-2-52,-6-2-96</inkml:trace>
  <inkml:trace contextRef="#ctx0" brushRef="#br0" timeOffset="93625.7023">19205 12314 401,'0'0'171,"0"0"54,0 0-33,0 0-74,0 0-52,0 0-43,5 12 14,-5 16 2,0 3-13,4-2-10,3 3-14,-2 1-1,-3-1-1,0 4-23,-2 0-45,0 0-125,0-4-185</inkml:trace>
  <inkml:trace contextRef="#ctx0" brushRef="#br0" timeOffset="94209.6151">15924 13624 356,'0'0'111,"0"0"-103,0 0 57,-132 0 44,119 2-4,4-1-34,9 1-31,0 5-3,19-2 6,31 1 45,31-2-23,39 3-24,40-6-14,39 2 11,37-3-23,32 1 7,20 4-2,3-1 3,-7 1-6,-30-5 2,-36 0 8,-42 0-13,-48-7-9,-44-5 0,-39 1-4,-33 4-2,-12-4-5,-37 4-58,-33 2-46,-21 5-76,-9 0-138,-9 0-127</inkml:trace>
  <inkml:trace contextRef="#ctx0" brushRef="#br0" timeOffset="94779.3092">16934 14226 499,'0'0'94,"0"0"25,0 0 22,0 0-81,0 0-7,0 0-21,-51-49-9,18 45 8,-11 4-4,-1 0 1,-7 7 4,0 20-4,8 5-14,9-1-10,6 4-2,11-3-1,5-4 0,7-3 0,6-2 0,0 0-1,12-9 0,15-5-2,4-9 1,5 0-5,1-4-6,1-15 3,3-9 1,-9-3-2,-2-1 10,-7 3 3,-10 0 1,-5 7 10,-6 10 4,0 4 5,-2 4 18,0 4-18,0 0-18,0 4-4,0 18-1,0 8 9,0 1-5,0-4 6,10 1-1,7-2-5,4-3-3,3-5-1,3-6 0,-1-3-8,3-2-54,2-5-94,2-2-188,-2-2-173</inkml:trace>
  <inkml:trace contextRef="#ctx0" brushRef="#br0" timeOffset="94930.6665">17322 14339 989,'0'0'24,"0"0"1,131-40-8,-65 34-17,-9 4-104,-8-5-279,-9-7-185</inkml:trace>
  <inkml:trace contextRef="#ctx0" brushRef="#br0" timeOffset="95319.4065">17830 14127 791,'0'0'124,"0"0"-122,0 0 44,0 0 13,5 143-13,-1-85-23,-3-3-10,-1-2 8,0-11-4,0-4-1,-1-11-2,-6-12 4,5-9-3,2-6-9,0 0 8,0 0 3,29-23 5,15-2-20,17-3 2,1 8-4,3 10 0,-3 10-2,-6 0 1,-9 0 1,-11 18 5,-14 0-3,-11 4-1,-11-4 7,0 6 3,-27 0 11,-30 4 4,-15-5 7,-19-6-18,-3-5-5,10-6-8,14-6-1,17 0-1,15 0-3,13-6-54,10-14-103,3-12-364</inkml:trace>
  <inkml:trace contextRef="#ctx0" brushRef="#br0" timeOffset="95957.6965">14210 13686 813,'0'0'38,"0"0"33,0 0 47,0 0-49,-155 70 6,67-8-23,-19 10-15,-13 2-4,-9 5-2,-9-7-12,6-4 3,-2-8-2,12-6-11,12-8-4,19-12-1,22-7-2,20-11-1,22-6-1,18-4-6,9-6-35,4 0-36,36-31-66,12-15-138,3-26-198</inkml:trace>
  <inkml:trace contextRef="#ctx0" brushRef="#br0" timeOffset="96473.7017">14529 11442 339,'0'0'181,"0"0"-44,0 0 42,0 0-109,0 0-9,0 0-20,-76-41-34,27 86-5,-13 15 24,-17 14 9,-10 14 5,-20 9-2,-18 1 2,-9 1-16,-4-10 9,10-9-8,17-11-5,14-11-5,24-11-2,21-12-4,19-11-8,19-10 1,11-7-2,5-6-2,0 3-6,9-2-32,20 3-29,5-4-99,0-1-273</inkml:trace>
  <inkml:trace contextRef="#ctx0" brushRef="#br0" timeOffset="97295.3845">11660 16204 545,'0'0'117,"0"0"10,0 0 56,0 0-114,0 0-37,0 0-4,0 0 19,121-22-11,-55 8-16,4 2-10,-2 1-5,-10 8-5,-17 3-41,-15 0-151,-19 0-194</inkml:trace>
  <inkml:trace contextRef="#ctx0" brushRef="#br0" timeOffset="97475.6035">11689 16455 956,'0'0'42,"0"0"7,0 0 19,144-24-55,-61 12-6,-10 4-7,-15 6-41,-19-3-248,-18-2-216</inkml:trace>
  <inkml:trace contextRef="#ctx0" brushRef="#br0" timeOffset="98365.6056">13621 16040 467,'0'0'72,"0"0"-22,0 0 98,0 0-64,0 0 11,0 0-15,12-69-36,-43 69 2,-8 0-11,-3 2-9,-3 20-5,1 9 2,5 1-10,9 4-3,6 3-3,10 0-6,11-7 1,3-4-1,0-10-1,19-10 0,10-8 0,8 0 0,6-18 0,4-10 0,-2-5-12,-5-1-2,-7-1 2,-11 3 1,-7 6 11,-5 10 1,-6 6 5,-4 6 17,0 4 6,0 0-9,0 0-15,-2 22-5,-12 12 6,4 1 5,7 4-5,3 0-3,0-7-1,11-6 0,15-13-1,8-3 1,4-10 1,1 0 1,-2-6-4,-3-16-16,-10-8-40,-6-5-75,-4-8-144,-11-6-204</inkml:trace>
  <inkml:trace contextRef="#ctx0" brushRef="#br0" timeOffset="98882.5535">13866 15383 437,'0'0'42,"0"0"54,0 0-67,0 0 24,0 0 32,0 0-14,0 97-6,3-70 0,3 0-15,-1-4-23,-5-1-8,0-8-8,0-2-9,0-2 3,0-6-4,0-4 1,0 0 3,0 0 6,0-21 7,7-7-18,0-8 1,13 1-2,-1-2 1,-1 11 0,5 8-1,-4 2 1,2 9 0,-1 7 1,0 0-4,-4 11 6,-6 13-3,-2 8 0,-6-4 0,-2 2 1,0-2-1,0 3 0,0-5-1,0-3-26,0 0-110,0-15-200</inkml:trace>
  <inkml:trace contextRef="#ctx0" brushRef="#br0" timeOffset="99146.7251">14321 15388 629,'0'0'113,"0"0"-108,0 0 68,0 0-16,0 0-19,29 114-7,-27-78-4,-2-8 5,0 2-13,0-1-6,0-3-10,0 0-3,0-8-24,0 4-114,0-12-103,-2-2-111</inkml:trace>
  <inkml:trace contextRef="#ctx0" brushRef="#br0" timeOffset="99341.4009">14221 15611 632,'0'0'34,"0"0"1,0 0 56,131-36-83,-79 26-8,-5 6-11,-5-5-143,-11 0-125</inkml:trace>
  <inkml:trace contextRef="#ctx0" brushRef="#br0" timeOffset="99528.9942">14670 15422 729,'0'0'123,"0"0"-2,0 0-16,0 0-95,0 0 24,0 0-11,4 102-17,-4-69-2,0-6-2,0 4-2,0 1-31,0 0-90,0-6-175,0 0-144</inkml:trace>
  <inkml:trace contextRef="#ctx0" brushRef="#br0" timeOffset="99799.2718">14753 16154 718,'0'0'189,"0"0"-155,0 0 67,0 0-79,121-9-1,-58-3-13,-1 7-5,1 1-3,-5 0-61,-5 4-203,0-10-189</inkml:trace>
  <inkml:trace contextRef="#ctx0" brushRef="#br0" timeOffset="100272.1667">15635 15807 860,'0'0'30,"0"0"22,0 0-11,0 0-28,0 0 38,-4 108-18,14-64-10,-1 5 5,-3-5 5,-1 2-13,-5 1 4,0-1-16,0-7 3,0-7-3,0-13-6,0-12-1,0-7 1,0 0 2,14-4 8,8-18 3,7-3-14,7 0-1,-3 7 1,0 10-1,-1 1 1,-1 7-2,-4 0 1,-3 3 0,-4 15-1,-4 8-1,-11-3 2,-5 4 7,0-1-5,-10-3 3,-21-2 3,-12-6 0,-7-7-4,-8-7-3,-1-1-1,10 0 0,10-9-9,7-9-16,11-13-22,13 3-54,8-7-64,0-3-207</inkml:trace>
  <inkml:trace contextRef="#ctx0" brushRef="#br0" timeOffset="100735.4792">16026 15520 650,'0'0'22,"0"0"58,0 0 20,0 0-37,52 134-25,-43-97-13,-4-9-8,-5-6 7,0-5-8,0-14-1,0-3-11,0 0 4,0 0 26,0-3 15,4-24-32,7-9-17,6-5 2,6 6-5,3-4-1,4 16 3,-3 4 0,-1 11 1,-3 7 0,-6 1-1,1 0 1,-2 18 0,-5 5 3,0 0 0,-4-1-2,-5 4-1,1-2 0,-3 2-15,0 0-81,0-8-99,0-4-90,0-10-151</inkml:trace>
  <inkml:trace contextRef="#ctx0" brushRef="#br0" timeOffset="100962.8326">16665 15499 309,'0'0'580,"0"0"-549,0 0 79,0 0-101,0 0 28,0 0-14,11 121-13,-5-82-2,-3-7 0,-3-2-7,0-2 0,0-2-1,0-4-47,0-3-60,0-2-116,-9-9-68</inkml:trace>
  <inkml:trace contextRef="#ctx0" brushRef="#br0" timeOffset="101150.3666">16522 15677 154,'0'0'550,"0"0"-513,0 0 53,0 0-70,131-18-20,-79 13-40,-2-4-182,-5-3-189</inkml:trace>
  <inkml:trace contextRef="#ctx0" brushRef="#br0" timeOffset="101327.5075">16981 15490 793,'0'0'104,"0"0"38,0 0-32,0 0-91,0 0 29,0 0-7,6 94-19,1-55-16,-3-3-5,-1 5-1,-3-10-28,0 5-87,0-6-190,0-11-208</inkml:trace>
  <inkml:trace contextRef="#ctx0" brushRef="#br0" timeOffset="101973.6905">13426 16900 521,'0'0'153,"0"0"-142,0 0 5,0 0 109,0 0-9,0 0-56,-50-31-44,126 28 19,33 3 8,34-4 5,31 2-15,31-6-1,27-2-2,17 2-10,17-1-7,8 0-3,-2-5-1,-17-2 5,-22 2 10,-28-5 5,-31-3-2,-34 5-8,-30 2-17,-35 2-2,-34 4-1,-25-3-19,-16 6-25,-23 3-62,-40 3-110,-21 0-155</inkml:trace>
  <inkml:trace contextRef="#ctx0" brushRef="#br0" timeOffset="102595.8466">14732 17307 601,'0'0'106,"0"0"-13,0 0 90,0 0-127,0 0-22,0 0-4,-72-40-10,39 40-13,-5 3-1,-6 17 11,1 1-3,3 1 7,5 7 0,10-4-14,7-3-2,10 2-2,8-2-2,0-6-1,0-6 0,12-1 0,8-9-8,3 0 6,10 0 2,0-17 0,1-11 4,-5-2-3,-9-6 4,-7 5 1,-6-1-5,-2 11 8,-3 7 15,-2 3 4,0 8 9,0 3-5,0 0-20,0 0-12,0 0-4,0 18 0,0 4 4,1 4 0,7 3 1,3-4 0,5-3-1,1 1 0,3-6-24,5 1-41,4-7-57,0-11-144,0 0-215</inkml:trace>
  <inkml:trace contextRef="#ctx0" brushRef="#br0" timeOffset="102733.3267">14932 17397 531,'0'0'348,"0"0"-319,0 0-25,177-64-4,-106 52-43,-8-2-219</inkml:trace>
  <inkml:trace contextRef="#ctx0" brushRef="#br0" timeOffset="103121.9292">15467 17165 856,'0'0'104,"0"0"-57,0 0 49,0 0-88,0 0 16,0 0 10,52 128-18,-44-82-7,-5-6 2,-3-4-2,0-6 1,0-11-6,0-10 1,0-4-1,0-5-3,0 0 9,0 0 14,21-11 4,11-2-17,4-4-9,1 7-2,-2 3 0,-5 7 3,-1 0-3,-7 0 1,-5 0-4,-11 12 3,-6-3 0,0 5 1,-16 2 4,-24-1 15,-16-2-1,-8-4-16,-1-4 6,9-5-7,8 0-1,18 0-1,8-1 0,18-17-39,4-9-108,16-13-453</inkml:trace>
  <inkml:trace contextRef="#ctx0" brushRef="#br0" timeOffset="103534.7072">18370 16554 1043,'0'0'43,"0"0"-36,0 0 78,-103 111-21,47-45-20,-4 5-9,-7 10-5,-4-6-14,-2-2-5,5-1-7,6-10-3,4-10-1,6-11-1,11-4-9,13-11-34,13-11-38,15-12-70,0-3-159,27-28 15</inkml:trace>
  <inkml:trace contextRef="#ctx0" brushRef="#br0" timeOffset="103788.4638">18532 16637 878,'0'0'69,"0"0"-26,0 0 40,0 0-5,-56 125 1,8-53-42,-8 12-1,-8 2-1,-10-1-7,-2-9-8,-1-4 0,5-7 1,9-10-7,10-11-2,17-13-6,9-9-5,13-9-1,8-7-1,4-6-48,2 0-65,0-14-211</inkml:trace>
  <inkml:trace contextRef="#ctx0" brushRef="#br0" timeOffset="106297.2033">19023 15829 733,'0'0'3,"0"0"6,0 0 81,0 0-24,29 103-15,-19-72-9,-2 1-22,-3-5 3,-1-11 0,-4-6-9,0-6 1,2-2-1,-2-2 3,2 0 14,4-10 9,6-21-27,7-6-9,8-7-4,7-1-1,4 6 0,2 7 0,-2 9-1,-5 13 2,-2 8 0,-4 2 1,0 9 0,-7 12 3,-7 7-1,-1 7 7,-8-8-7,-1 4-2,-3-6 0,0-1-1,0-2 0,-12 1-6,1-1-41,5-4-94,3-4-78,3-7-89</inkml:trace>
  <inkml:trace contextRef="#ctx0" brushRef="#br0" timeOffset="106486.6498">19676 15899 741,'0'0'1,"0"0"77,158-42-7,-94 36-65,-1 3-6,-16 3-8,-13 0-124,-18 0-113,-13 0-198</inkml:trace>
  <inkml:trace contextRef="#ctx0" brushRef="#br0" timeOffset="106644.7533">19714 16070 795,'0'0'61,"0"0"-31,0 0 64,0 0-88,158-18-6,-96 10-39,-14 0-237,-9-6-175</inkml:trace>
  <inkml:trace contextRef="#ctx0" brushRef="#br0" timeOffset="106973.7145">20254 15797 630,'0'0'295,"0"0"-291,0 0 36,0 0-11,0 0-7,-58 102-7,58-65-9,0-2-4,0-11 1,0-3-2,8-8-1,15-6 5,8-7 3,1 0 0,7 0 3,-6-19-1,-5-4 0,-4-3 3,-9-6 5,-10-7-5,-5 4-2,0 2-3,-18 6 1,-11 4-5,-2 11-4,-3 3-1,5 4-6,5 1-73,4 4-48,9 0-213,8 0-221</inkml:trace>
  <inkml:trace contextRef="#ctx0" brushRef="#br0" timeOffset="107177.6694">20621 15990 886,'0'0'61,"0"0"-57,0 0 23,0 0 10,0 104 0,0-65-29,0 0-3,0-7-5,0 1-27,0-8-78,-2-15-139,2-10-63</inkml:trace>
  <inkml:trace contextRef="#ctx0" brushRef="#br0" timeOffset="107384.6318">20872 15691 921,'0'0'37,"0"0"-33,0 0 49,0 0 18,0 0-32,15 138-26,-7-92-11,3 2-2,1-8-15,-6-5-101,-1-7-118,-5-10-133</inkml:trace>
  <inkml:trace contextRef="#ctx0" brushRef="#br0" timeOffset="107588.9307">21092 15936 897,'0'0'21,"0"0"17,0 0 40,0 0-41,13 102-22,-13-70-11,0 0-4,0-1-9,0 1-77,-4-6-96,-6-9-102,6-11-164</inkml:trace>
  <inkml:trace contextRef="#ctx0" brushRef="#br0" timeOffset="108023.7642">21413 15709 817,'0'0'18,"0"0"94,131-18-46,-94 22-41,-16 22-8,-21 6-10,0 5-3,-37 2-1,-7-6 1,-3-4 2,3-2-1,8-5 4,12-8-2,13-5 7,6-4-5,5-5 1,0 0 3,16 3-12,15-3 7,10 5-7,3-3-1,1 0-38,-2-2-30,-2 0 0,-12 0-12,-13 0 29,-11 0 51,-5 0 6,0 0 53,0 0-11,0 10 3,0 3 31,0 1-23,0 9-20,0 3-8,-5 0-25,-4 6-3,-7 4-3,-6 0-20,-6 8-70,-2-8-162,2-10-153</inkml:trace>
  <inkml:trace contextRef="#ctx0" brushRef="#br0" timeOffset="108180.6896">21847 16012 748,'0'0'0,"0"0"-12,0 0 12,0 0-194,0 0-348</inkml:trace>
  <inkml:trace contextRef="#ctx0" brushRef="#br0" timeOffset="108307.4377">22052 15986 560,'0'0'0,"0"0"-21,0 0-110</inkml:trace>
  <inkml:trace contextRef="#ctx0" brushRef="#br0" timeOffset="108478.6416">22247 16003 753,'0'0'16,"0"0"43,0 0-59,0 0-109,0 0-490</inkml:trace>
  <inkml:trace contextRef="#ctx0" brushRef="#br0" timeOffset="111931.6166">5950 15797 625,'0'0'85,"0"0"40,0 0 46,0 0-104,0 0-11,0 0-17,0 0-18,34 0-2,20 0 13,15-4-2,5-10-11,0 5-8,-10 6-1,-13-1-10,-16 4-1,-10 0-2,-11 4-3,-10 8 0,-4 6-3,-2 6-1,-29 6 7,-19 6 3,-3 4 1,-10-4 0,3-5 0,10-3-1,0-2 3,15-8-3,12-4 1,10-7-1,13 4-2,0-3-2,4 2 1,28-2 3,12-4 7,9-4 0,3 0 1,-4 0-5,-10 0-3,-8 0-8,-1-8-70,-7-6-103,-3-5-137,-6-2-104</inkml:trace>
  <inkml:trace contextRef="#ctx0" brushRef="#br0" timeOffset="112210.6532">6297 15450 926,'0'0'19,"0"0"-3,0 0 90,0 0-94,0 0-12,131-67-4,-83 62-2,-1 5-84,-4 0-113,-5 0-66,-7-8-151</inkml:trace>
  <inkml:trace contextRef="#ctx0" brushRef="#br0" timeOffset="112344.6291">6754 15316 366,'0'0'319,"0"0"-259,0 0 77,0 0-121,0 0-15,0 0 1,0 86-2,-3-44 0,3 1-67,0-4-133,0-8-167</inkml:trace>
  <inkml:trace contextRef="#ctx0" brushRef="#br0" timeOffset="112562.5581">7072 15441 882,'0'0'11,"132"-35"43,-34 21 38,6 5-55,-7 0-11,-20 4-21,-21 5-5,-20 0-25,-14 0-71,-22 1-101,0 12-13,-20-6 3,-16-2-91</inkml:trace>
  <inkml:trace contextRef="#ctx0" brushRef="#br0" timeOffset="113027.6058">7177 15462 594,'0'0'64,"0"0"153,0 0-124,0 0-63,0 0-6,0 0-7,-62 72 13,48-23 15,1 6 1,3 16-7,2 13-3,3 4-7,5 11 1,0 8-5,0 10-3,0 4-1,0-1-7,0 1 0,0-14 3,0 4-11,0-7 1,-13-2 2,2-3-4,0-2 0,-1 2-2,3-10 0,5 1 0,4-6-1,0-16-1,0-2-1,0-12 2,0-14-1,4-8 1,8-10 1,3-6 0,7-6 3,10-1 1,8-9 4,11 0 3,5 0-2,-2 0-9,-10 0-3,-6 0-13,-1 0-52,2-12-47,1-21-153,3-25-621</inkml:trace>
  <inkml:trace contextRef="#ctx0" brushRef="#br0" timeOffset="113768.693">8209 15548 512,'0'0'65,"0"0"14,0 0 89,0 0-120,0 0-7,0 0-2,0 0-5,34-8 19,-1 8-7,12 0-14,1-2-14,4 2-7,-4 0-1,-5 0-9,-11 0 2,-11 0-1,-6 0-2,-9 0-5,-1 0 5,-3 0-1,0 0-1,-3 9 1,-21 9-1,-12 10 1,-1-2-5,-6 0 2,3 6 3,0-6 0,1 6 1,4-6 0,8-3 1,10-3-2,7-8 1,10 1 0,0-9 1,4 2 0,31-4 6,9-2 6,10 0-3,6 0-6,-2 0-3,-5 0 1,-10 0-2,-14 0 0,-10 0-31,-7 0-70,-4-5-104,-5-10-54,-3-2-184</inkml:trace>
  <inkml:trace contextRef="#ctx0" brushRef="#br0" timeOffset="114445.3579">8887 15008 625,'0'0'19,"0"0"38,0 0-3,0 0-46,0 0 14,0 0-1,-20 23-7,6-20 4,1 0 3,2-3 10,2 0 5,0 0-10,5-12-5,4-2-4,0-6-11,0 0 2,2-1-4,11 1-4,7 5 0,0 4 0,7 2 1,2 2-1,-5 7 0,3 0-1,-2 0-2,-4 16 1,0 3 2,-7 3-6,-8 4 4,-6 2-2,0 2 3,-4 7 1,-22-2 0,0 5 0,-7 1 5,-4-2 1,0-2-4,4-4-1,4-8-1,9-7 3,8-10-2,6-6 0,6-2 4,0 0 7,0 0-1,4-16-4,17-1-7,3 4 4,3 3 6,0 8 8,7 2 4,5 0-15,7 12 9,10 6 6,7-6-3,-5-3 3,0-9 1,-9 0 7,-9 0 10,-6-7-5,-10-11-12,-6-4-4,-6 2-5,-2 0-9,-3 3-5,-4 10-3,-3 7-32,0 0-60,0 2-188,-10 20-311</inkml:trace>
  <inkml:trace contextRef="#ctx0" brushRef="#br0" timeOffset="114923.6363">7647 16165 674,'0'0'102,"0"0"-15,0 0 37,0 0-97,0 0 3,0 0 23,147 17 5,-40-8-10,29-4-13,19-1-8,26-4-2,12 0-5,19 0 0,8 0-7,5 0-4,7 0 1,-2-6-2,-9-2 11,-12-1-1,-26 0 1,-40 1-4,-34-2-6,-38 2-7,-35 4-2,-23-1-2,-13 5-30,-28 0-26,-35 0-52,-37-5-94,-30 1-108,-31 0-139</inkml:trace>
  <inkml:trace contextRef="#ctx0" brushRef="#br0" timeOffset="115271.5064">7746 16583 586,'0'0'123,"0"0"-32,0 0 75,0 0-136,0 0-6,0 0 29,-141 99 9,110-50 2,2 4-23,6 5-8,6-5-13,5-2-8,12-7-4,0-3-7,0-10 0,14-4-1,1-5-9,6-9-42,1-4-60,0-9-98,-2 0-187</inkml:trace>
  <inkml:trace contextRef="#ctx0" brushRef="#br0" timeOffset="115659.6289">7667 16834 881,'0'0'52,"0"0"-11,0 0 1,133-44-29,-72 30 3,-7 5-4,-11 0-3,-12 0-1,-10 5-1,-7 4-5,-7 0-2,-3 0-3,-4 0-7,0 13 5,0 5 5,-22 8 9,-8 2-3,-3-2-4,-4 1 4,-3 8 1,-3-7 3,3 2 1,4-2 3,10-1 1,7-10-3,9-3-1,10-2 5,0-7-9,0 5 4,22-6 2,14-4 4,7 0-1,5 0-10,-1 0-6,-3 0-71,-6 0-77,-5-4-165,-11-6-98</inkml:trace>
  <inkml:trace contextRef="#ctx0" brushRef="#br0" timeOffset="115789.468">8066 17070 572,'0'0'177,"0"0"-24,0 0-80,0 0-54,121-32-7,-75 20-12,1 2-33,-4 2-206,-3-6-112</inkml:trace>
  <inkml:trace contextRef="#ctx0" brushRef="#br0" timeOffset="116154.6744">8619 16860 966,'0'0'13,"0"0"103,0 0-86,0 0-17,-133 46 5,93-20-2,6 0 7,8 3-9,7-8-6,11 2-8,8-9-4,0-2-1,8-7 2,18-5-12,8 0 6,2-5-9,-3-18 0,-4 1 9,-4-3 8,-9 2 1,-3 5 3,-6 1 23,-5 6 15,-2 8 16,0 3-12,0 0-4,0 0-26,0 0-15,5 3-2,4 15 2,1 10 1,4-2-1,1 0 0,2 6-47,-7-6-61,-5-2-96,-5-7-149,0-12-74</inkml:trace>
  <inkml:trace contextRef="#ctx0" brushRef="#br0" timeOffset="116403.5481">8570 16736 706,'0'0'98,"0"0"48,0 0-30,124-45-73,-63 53-7,4 24-3,-7 9 3,-11 12-6,-9 0-7,-21 10-7,-15-5-1,-2 5-10,-29-1 5,-13-7-8,-5-7 1,5-12-3,7-14-1,10-14-27,8-8-36,6 0-66,10-26-100,1-18-231</inkml:trace>
  <inkml:trace contextRef="#ctx0" brushRef="#br0" timeOffset="116637.3533">9331 16633 916,'0'0'66,"0"0"104,0 0-88,0 0-62,0 0 13,-88 116 10,51-45-9,1 1-6,7 4-13,11-6-7,14-12-8,4-3 0,6-15 0,21-12-22,2-6-29,0-14-41,-4-8-129,0 0-176</inkml:trace>
  <inkml:trace contextRef="#ctx0" brushRef="#br0" timeOffset="116978.9593">9375 16860 837,'0'0'68,"0"0"-26,0 0 38,165-76-68,-107 68-8,-9 4 1,-16-1-1,-13 5-4,-13 0 0,-7 0-9,0 0 5,-2 23 4,-23 7 13,-13 2 1,-6-1-6,-3 1 1,3-1 4,3-1 13,8-7 13,7 4 0,12-13-8,12 3-12,2-12-11,0 3-4,26-8-1,17 0 0,12 0-3,4-4-5,-5-10-63,-2 2-75,-16 6-172,-12 3-153</inkml:trace>
  <inkml:trace contextRef="#ctx0" brushRef="#br0" timeOffset="117092.8954">9783 17031 498,'0'0'132,"0"0"-53,0 0 14,123-27-93,-80 17-9,-2-2-169,-7-2-299</inkml:trace>
  <inkml:trace contextRef="#ctx0" brushRef="#br0" timeOffset="117451.6583">10162 16794 916,'0'0'112,"0"0"-34,0 0-21,0 0-45,0 0 18,0 112-16,0-77-8,-7 4-3,-4-11 2,2-5-1,4-14-3,3-4-1,2-5 0,0 0 0,0 0-3,9 0-6,13-14-3,9-1-3,1 7 1,-1 8 2,-4 0 12,-6 0 0,-4 0 0,-12 4 4,-5 6 5,0 6 11,-14-2 14,-19 0-6,-9 4-9,-4-6-12,0-2-5,5-1-1,8-4-2,8-5-20,8 0-49,11 0-66,6-14-164,0-12-196</inkml:trace>
  <inkml:trace contextRef="#ctx0" brushRef="#br0" timeOffset="117685.6233">10427 16659 762,'0'0'141,"0"0"-99,123 45 117,-83-4-87,-11 12-16,-11 5-21,-13-4-7,-5 0-3,-10-2-1,-25-2-1,-6-10-11,1-9-8,11-12-4,7-6 0,11-9-5,7-4-42,-1 0-55,5-12-99,0-25-246</inkml:trace>
  <inkml:trace contextRef="#ctx0" brushRef="#br0" timeOffset="118352.2308">10726 15473 949,'0'0'14,"0"0"5,0 0 84,143-15-66,-55 15-15,9-4-12,-8-2-6,-14 2-1,-10 1-1,-23-2-2,-17-1 2,-14 5 1,-8 1 12,-3 0 22,0 0-5,-5 0-18,-11 1-1,1 17 6,-1 7 5,3 4-3,1 12 1,6 9-5,4 11 1,2 6-5,0 9-1,0 6 0,0 7-2,0 9-2,0 18-3,0 9 2,-5 4-3,-9 1 1,-2-9-2,1-4 0,-2-3 1,3-10-1,5-7-2,4-11 1,4-10 0,-1-9 1,-3-14-1,-8-9-1,-7-11 0,-14-3 2,-17-9 0,-13-6 0,-13-1 2,0-11 0,-1-3-5,4 0 0,5-3-11,4-11-30,5-1-25,7-1-48,12-2-136,12-10-313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1T09:55:42.6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6255 1226 1121,'0'0'83,"0"0"-81,0 0 26,0 0-8,0 0-15,142-32 4,-66 6-8,-9 4-1,-12 7-56,-17 3-123,-20 3-177,-18 9-173</inkml:trace>
  <inkml:trace contextRef="#ctx0" brushRef="#br0" timeOffset="150.05">6305 1427 836,'0'0'79,"0"0"19,0 0-36,0 0-44,0 0 15,143-10-9,-56-14-24,4-4-89,-13-10-399</inkml:trace>
  <inkml:trace contextRef="#ctx0" brushRef="#br0" timeOffset="555.5973">9183 433 926,'0'0'192,"0"0"-165,0 0-2,0 0-25,0 0 1,0 122-1,0-58 5,0-2-1,7-1-2,-1-7-2,0-2-32,-2-6-105,0-5-119,-4-9-120</inkml:trace>
  <inkml:trace contextRef="#ctx0" brushRef="#br0" timeOffset="935.3881">8467 1252 677,'0'0'60,"0"0"36,0 0 54,0 0-88,0 0-56,0 0 18,174 25 45,-24-25-21,28-4-23,36-17 5,25-5-10,10-6 4,8 5-6,-14 1 0,-24-2-1,-30 3-1,-40 3 15,-37 2-9,-41 6-4,-36 5-13,-24 6-3,-11 3 2,0-2-4,-8-1-31,-28-4-81,-13-5-247</inkml:trace>
  <inkml:trace contextRef="#ctx0" brushRef="#br0" timeOffset="1746.5293">8557 1664 801,'0'0'88,"0"0"-67,0 0-5,0 0-10,0 0-5,0 0 23,151 7 1,-89-14 11,1-7-6,-9 6-22,-11 2-7,-20 6 1,-11 0-2,-8 0-2,-4 0-4,0 0-3,0 16 9,-24 8 10,-8 6-6,-10 8-2,2 5 0,-2 1-2,0-3 0,5-3-1,6-4 1,10-7 1,9-10 1,5-6-2,7-3-3,0-2-5,7 0 3,20-4 5,8-2 8,8 0 0,1 0 1,8 0-1,-6 0-7,1-2-2,1-4-9,-4-5-131,3-3-42,-7-3-61,-9-3-98</inkml:trace>
  <inkml:trace contextRef="#ctx0" brushRef="#br0" timeOffset="1980.3738">9382 1798 721,'0'0'249,"0"0"-227,0 0 2,0 0-5,0 0 11,115-14 12,-59 3-18,-2-7-17,-3 7-7,-9 3-18,-6 1-161,-7-2-144</inkml:trace>
  <inkml:trace contextRef="#ctx0" brushRef="#br0" timeOffset="2540.0736">10398 1569 873,'0'0'130,"0"0"-101,0 0 46,0 0-49,0 0-19,0 0-7,-139 5 2,110 17-2,-2 9-5,8 1 5,-3 7-6,9-1 3,4 1-2,8-8 2,5-2 1,0-9-5,9-6 5,16-9-9,8-5-5,5 0 5,5-27 11,-5-6 3,-1-4 2,-12-4-3,-8 3 1,-6 2-1,-8 6-2,-1 11 7,-2 7-4,0 12 23,0 0 8,0 0-24,0 0-10,0 12-3,0 14-3,0 11 6,0-5 3,0 0 0,4-2-3,17-8 3,3-4 0,4-12 0,9-3 6,3-3 16,4 0-3,-1-17-12,-10 2-6,-6-4-4,-16 3-13,-11 7-69,-6 4-179,-34 5-351</inkml:trace>
  <inkml:trace contextRef="#ctx0" brushRef="#br0" timeOffset="3020.4723">8834 2298 424,'0'0'413,"0"0"-404,0 0 15,0 0 18,0 0-42,0 0-4,64 2 4,7-2 25,25-7 36,22-13 15,23-6-35,21-1-17,15-4-7,3-1-2,-1-2-8,-15 3-3,-16 2 1,-28 5 4,-24 6 3,-32 4-9,-21 4 3,-23 8-5,-12 0-1,-8 2 0,0 0-27,-11 0-102,-22 0-177</inkml:trace>
  <inkml:trace contextRef="#ctx0" brushRef="#br0" timeOffset="3515.3358">9499 2610 768,'0'0'145,"0"0"-145,0 0-19,0 0 19,0 0 30,141 3 9,-76-11-13,1-7 14,-5 3-5,-12 3-26,-13 4-6,-14 1-3,-12 4 0,-5 0-3,-5 0 1,0 0-7,0 0-1,0 11 10,-2 13 2,-17 8 9,-8 8 0,-10 2-3,-5 1-5,2 1 0,1-3 1,10-7-1,8-5 1,10-8 6,9-7-6,2-3-3,0-4 0,22 2 0,19-4 11,16-5 9,13 0 8,4 0 3,1-5-10,-6-8-12,-13 2 6,-19 0-12,-14 3-4,-10 5-19,-13-4-110,0-11-278</inkml:trace>
  <inkml:trace contextRef="#ctx0" brushRef="#br0" timeOffset="4050.2829">12017 1281 181,'0'0'769,"0"0"-734,0 0-27,0 0 23,0 0-22,0 0 15,111 8 30,-51-22-28,-4-2-18,-10 6-8,-9 6-64,-18 4-147,-19 0-127</inkml:trace>
  <inkml:trace contextRef="#ctx0" brushRef="#br0" timeOffset="4220.1609">11952 1613 929,'0'0'91,"0"0"-83,0 0 9,129-47 17,-52 19-24,5 1-10,-14 10-45,-18-1-268,-21 0-200</inkml:trace>
  <inkml:trace contextRef="#ctx0" brushRef="#br0" timeOffset="5330.3576">13847 770 531,'0'0'163,"0"0"-102,0 0 52,0 0-84,0 0-29,0 0-3,31 15 3,9-8 11,2-6 15,7-1 9,-3 0-6,-2 0-15,-11 0-6,-9 0-7,-10 0-1,-9 0 0,-1 0-4,-4 0-1,0 3-3,0 11 8,-12 4 1,-12 5 6,-10 10-2,-1 4-2,-4 0-1,5 3-2,-3 1 0,8-7 2,8-6-2,5-8 0,7-6-3,7-10 2,2 0-4,0-2 0,11-1 5,22 1 6,10-2 10,11 0-3,6 0 5,4-2 9,-1-5-13,-12-1-13,-7 4-1,-12-1-17,-10 5-109,-11 0-103,-11 0-103</inkml:trace>
  <inkml:trace contextRef="#ctx0" brushRef="#br0" timeOffset="5697.3169">13628 1484 639,'0'0'78,"0"0"-72,146 0 79,-40 0 24,26-12-19,26-2-40,20-5-16,19-4-3,5-2-9,-5-3-5,-17 2-3,-26 2-3,-34 7-2,-38 5-7,-35 5 3,-26 5-5,-19 2-7,-2 0-52,-33 2-68,-25 17-164,-19 0-223</inkml:trace>
  <inkml:trace contextRef="#ctx0" brushRef="#br0" timeOffset="6380.2562">13694 2017 470,'0'0'21,"0"0"-19,0 0 27,0 0-24,0 0-1,0 0 13,0 0 49,0 0 22,0 0-15,0 0-13,0 0-24,0 0-21,0 0-8,0 0-4,0 0 1,0 0-3,0 0 1,10 0 8,10 0 16,6 0 2,9 0 11,2-8-16,3-2-2,3-1-10,-7 4-4,-5 2-6,-4 2 0,-12 3-1,-1 0-1,-10 0-3,-2 0-2,-2 0-6,0 8 12,-4 13 0,-19 11 3,-10 5 5,-6 3-8,-2 6 4,-2 0-1,3 0-1,3-6-1,9-5 1,9-8 1,6-6 3,12-5-3,1-4-2,0 0 1,18-3 1,15 0 2,11-4 9,10-5 0,6 0-3,1-3-6,-6-13-5,-8 0-48,0 4-94,-9-6-175,-14-1-249</inkml:trace>
  <inkml:trace contextRef="#ctx0" brushRef="#br0" timeOffset="6621.35">14391 2226 958,'0'0'58,"0"0"-49,0 0-5,0 0 18,119-23-3,-63 9-10,-5 1-8,-6 1-1,-6 1-29,-10-1-169,-11-2-164</inkml:trace>
  <inkml:trace contextRef="#ctx0" brushRef="#br0" timeOffset="7152.3015">15316 1971 930,'0'0'107,"0"0"-106,0 0 18,-116 10 41,91 11-56,0 11-2,-1 5-2,1 7 0,-1 5 0,2 0 2,10-1-2,8-2-2,6-7-1,0-13 1,25-10 0,11-15 4,11-1-1,5-19 5,-4-20 0,-3-4-6,-11-10-1,-10 2 1,-9-2 1,-10 7 1,-5 12 1,0 12-3,0 12 26,0 4 11,0 6-6,0 0-10,0 0-21,0 24-5,0 12 3,0 12 2,5-7 2,12-2-1,8-6 3,8-10 0,12-7 6,4-13 16,8-3 5,0-3-1,-6-16-11,-11-4-12,-13 2-6,-14-4 3,-5 6-4,-8 5-15,0-3-57,-8 8-72,-20-2-267</inkml:trace>
  <inkml:trace contextRef="#ctx0" brushRef="#br0" timeOffset="8181.7807">5828 4437 758,'0'0'140,"0"0"-131,0 0 3,0 0-3,0 0 4,0 0 24,174 2-6,-114-2-8,-8-7-14,-8-2-9,-11 6-4,-8 0-142,-9 3-101,-16 0-165</inkml:trace>
  <inkml:trace contextRef="#ctx0" brushRef="#br0" timeOffset="8362.175">5795 4729 662,'0'0'70,"0"0"-52,0 0 43,169-24 9,-82-7-34,-3 7-26,-9 4-10,-20 6-68,-17 4-219,-20 0-144</inkml:trace>
  <inkml:trace contextRef="#ctx0" brushRef="#br0" timeOffset="8630.3416">6014 4253 301,'0'0'507,"0"0"-497,0 0-9,0 0 7,137-30 19,-72 30 11,2 8-8,-9 24 11,-11 12-19,-14 14-10,-20 9 8,-13 5-8,0 4 6,-29 0 4,-6-10-7,-5-4 0,2-10-7,7-9-4,9-9-4,8-12-43,9-16-162,5-6-180</inkml:trace>
  <inkml:trace contextRef="#ctx0" brushRef="#br0" timeOffset="9319.2962">7281 4296 785,'0'0'120,"0"0"-95,0 0 34,0 0-50,0 0 1,0 0 15,137 5 0,-75-5-5,3-10-8,-3-4 4,-9 4 0,-13 4-11,-17 6-4,-14 0-1,-9 3-14,0 22 14,-11 7 9,-22 10 4,-8 4-7,-3 1-3,-3 3-2,1-1 1,2-4-1,5-3-1,10-10 0,11-10 4,11-8-2,7-10 1,0-1-1,33 0-1,19-3 12,17 0 11,18 0-1,2-6-16,-6 0-6,-5 6-1,-19 0-97,-18 0-334</inkml:trace>
  <inkml:trace contextRef="#ctx0" brushRef="#br0" timeOffset="9845.947">8655 3960 685,'0'0'127,"0"0"-42,0 0 9,0 0-51,0 0-18,0 0-13,-102 36-10,61 13 4,-8 16 3,5 20 7,1 13 18,12 9-9,11-5-3,14-12 0,6-16-8,8-11-6,24-17-5,5-11-1,3-7-2,1-8 0,-6-10-1,-3-6-47,-3-4-86,-9 0-120,-5-14-168</inkml:trace>
  <inkml:trace contextRef="#ctx0" brushRef="#br0" timeOffset="10362.1454">9121 4425 779,'0'0'112,"0"0"-67,0 0 64,0 0-73,0 0-24,-143 18-3,100 13-7,1 9-1,2 3 1,9 6 3,6-1-2,12-2-1,7-4-1,6-9-1,0-12-1,21-10-4,18-11 2,7 0 0,8-27-23,2-13-17,-8-2-20,-9 0 16,-15 4 22,-10 2 19,-10 9 6,-4 4 4,0 7 23,0 7 33,0 8 10,0 1-25,-4 0-21,-3 3-17,-2 20-6,2 5 0,5 5 7,2 6-3,0-3 1,0-1-2,20-6-4,5-5 2,1-8-1,3-13 2,3-3-1,2 0-2,-3-9 0,-8-8-69,-4-6-108,-15-3-190</inkml:trace>
  <inkml:trace contextRef="#ctx0" brushRef="#br0" timeOffset="10760.3267">9192 4145 839,'0'0'44,"0"0"-39,0 0 0,0 0 8,0 0-1,0 0-6,24 73-3,-24-60 2,0-3 3,0-6-1,0-4 4,0 0 18,-6 0 13,4-12-16,2-10-8,0-4-6,0-2-12,8 0 3,13 4-1,4 2-1,-4 5 2,6 8-2,0 7 5,0 2-1,0 0 7,-1 11 2,-4 15-4,-6 6-1,-5 4 2,-1 3-3,-6 0-6,0-2-1,-2-3-1,1-1-27,-1-7-86,4-5-143,2-12-157</inkml:trace>
  <inkml:trace contextRef="#ctx0" brushRef="#br0" timeOffset="11053.6234">9771 4137 835,'0'0'117,"0"0"-117,0 0 25,146-5 36,-86 18-13,-4 19-6,-7 14-31,-13 15 5,-15 10-2,-13 11-2,-8 5-2,-5-7 1,-24-8-4,-2-14 4,4-14 2,2-13-8,12-14 0,5-10-5,7-7 0,1 0-60,0-14-53,4-14-218,17-9-176</inkml:trace>
  <inkml:trace contextRef="#ctx0" brushRef="#br0" timeOffset="11272.2894">10621 4529 1059,'0'0'32,"0"0"-3,0 0 36,167-63-26,-104 38-20,-7 7-15,-12 4-4,-13 8-13,-15 6-68,-16 0-122,0 4-222</inkml:trace>
  <inkml:trace contextRef="#ctx0" brushRef="#br0" timeOffset="11442.1058">10541 4814 902,'0'0'117,"0"0"-99,0 0 6,173-74 8,-95 44-14,-11 6-18,-19 2-16,-29 6-229,-19 0-169</inkml:trace>
  <inkml:trace contextRef="#ctx0" brushRef="#br0" timeOffset="12006.5574">9179 4002 390,'0'0'185,"0"0"-73,0 0 36,0 0-47,0 0-79,0 0 0,-14 101 17,14-47 2,0-2-1,0-8-2,0-4-12,0-10-10,0-4-8,5-7-5,0-1-3,-1-9 0,0-1-15,1-2-79,-1-6-180,0 0-254</inkml:trace>
  <inkml:trace contextRef="#ctx0" brushRef="#br0" timeOffset="12755.2822">11696 4114 667,'0'0'234,"0"0"-185,0 0 59,0 0-47,0 0-53,0 0 2,98-46-1,-36 35-8,2-1 2,-3-3-2,-5 3 2,-9 4-1,-14 4-2,-13 4-1,-16 0-2,-4 2-11,-2 18 14,-27 7 9,-7 6-6,-6 3 1,-1 7-3,-5 5-1,3 4 2,5-2-3,9-10 3,12-9 2,13-14-2,6-9 0,0-8-2,25 0 1,22 0 17,13-13 12,11-4-17,-2 2-10,-4 6-2,-7 5 0,-15 4-1,-12 0-44,-14 0-83,-13 8-116,-4 4-23,-8 4-156</inkml:trace>
  <inkml:trace contextRef="#ctx0" brushRef="#br0" timeOffset="13032.3759">11488 4742 352,'0'0'419,"0"0"-404,0 0 4,0 0 26,0 0 44,201 0-9,-90-10-52,18-5-3,9-2-3,10-3 9,8-1 1,8 2 3,1-1-5,-6 1-11,-12 0-4,-22-1-10,-24 4-3,-26 2-2,-33 7-27,-28 7-66,-14 0-161,-21 7-74</inkml:trace>
  <inkml:trace contextRef="#ctx0" brushRef="#br0" timeOffset="13527.3788">11655 5392 830,'0'0'77,"0"0"-77,0 0 0,0 0 32,0 0 13,161-12-11,-92-2-19,-2-4-6,-2 2-3,-8 4-4,-9 6-1,-17 6-1,-14 0-4,-10 3-10,-7 22 3,-2 5 11,-25 7 5,-11 0-1,0 5 2,-6-2-4,-1 3 2,1-1-4,1-2 2,5-1-2,5-5 1,6-3 5,10-9-4,7-8 1,5-4 5,5-6-1,0-2-3,30 0 6,12-2 6,9 0 7,5 0-16,-2-10-6,0-2-1,-8 0-115,-1-7-134,-9-1-142</inkml:trace>
  <inkml:trace contextRef="#ctx0" brushRef="#br0" timeOffset="13778.5542">12516 5566 875,'0'0'116,"0"0"-116,0 0 61,127-4-4,-73-8-29,-2-1-14,-6 1-14,-9 1-5,-6 3-100,-6 2-132,-9 0-130</inkml:trace>
  <inkml:trace contextRef="#ctx0" brushRef="#br0" timeOffset="14278.1965">13432 5325 699,'0'0'320,"0"0"-305,0 0 19,-114 11 50,81 11-52,2 8-17,-3 0-6,10 5-7,-1 0 0,8-1 0,3-2-2,5-3 0,9-6 0,0-2-4,7-12-7,19-6-18,14-3 3,7-12 1,7-20-20,-3-4-9,-4-5 19,-11-3 21,-12 0 13,-5 0 1,-13 7 4,-6 12 20,0 11 33,0 6 9,0 8 0,0 0-27,0 8-26,0 26-11,0 10 7,0 4 3,0-5-1,15-6-2,15-8 9,11-12-5,8-8 8,7-9-1,2-2-4,-4-21-1,-11-3-13,-8 2-2,-15-5-5,-15 0-58,-5-3-111,0-6-550</inkml:trace>
  <inkml:trace contextRef="#ctx0" brushRef="#br0" timeOffset="17479.4753">7132 3720 353,'0'0'114,"0"0"-6,0 0 36,0 0-44,0 0 5,0 0-20,0 0-27,0 0-18,-15-29-17,15 41-23,-4 32 8,4 21-8,0 23 23,0 12-7,0 10-2,0 18-2,13 8 2,7 4 2,5 5-9,3-2-5,6 2 3,4 3 5,4 11 2,1-4 2,-6 0-7,-3-12 10,-8-25-12,-7-22 1,-6-20-1,-5-25 1,-1-25 2,-2-16-2,-5-10-1,0 0 0,0-34-5,-7-28-40,-11-33-90,0-21-198,-1-15-297</inkml:trace>
  <inkml:trace contextRef="#ctx0" brushRef="#br0" timeOffset="19785.2394">7048 3725 229,'0'0'172,"0"0"-85,0 0-9,0 0-33,0 0-35,0 0-4,49 0 13,-4 0 25,11 0 19,1 0-7,12-9-9,6-6 15,15 3-26,8 4-12,11 0-16,6 5-3,7 0 1,3 2 3,4-3-2,0-3-2,7-3-3,2-4-2,9-2 5,3-2-4,1 1 1,-4 0-1,-5 3-1,-5 2 0,-1 0 0,-4 4 0,-8 4 0,-5 2 0,-1-2 1,-1-4 0,7-3 1,0-4 0,8-3-2,4 0 8,-3-2 2,4 3 4,-9 6 6,2 1-2,-1 3-11,5-1-1,2 3-2,0-4 0,2 4 0,1-6-2,-4 5 2,2-1 4,-2 0-3,-5 2 7,-5-6-10,-5 4 4,-7-4-5,-1 6 3,0 0 2,-1 1-2,0 1-1,-1-2 0,-1-1-3,-1-2 1,3-2 1,-7 2-2,-4-1 1,-6 2 0,-11 3 0,-9 0 0,-12 2 4,-9 2-5,-11-2 1,-8 0 4,-3 0 2,-6 0 2,-5 1 2,0-5-2,-12 6-1,-3 0-1,-5 0 1,0 0 0,0 0-3,5 0-5,-2 3 2,5 15-2,0 8 0,8 6 4,1 6 0,6 9-3,2 0 2,2 8-1,4 3 5,4 6 3,-1 6-5,-1 8-3,-2 6 1,-2-5 1,-2-5-3,2-9 1,-4 0 0,2-4 1,-2 1 0,-2-2 0,0-1 9,-1-1-8,-4 0 2,0-2 0,-3-1 3,1 4 3,-1 1-7,1 0-4,3 2 1,-7-2-1,5-4 1,-2-3-2,-1-5 1,-5-6-1,5 2 0,-4 5 5,-6 4-5,1 0 1,-5-4 0,0-6-1,0-11 1,0-6 0,0 0-1,-9-5 1,-9-2 0,-9 1-1,-4 1 2,-7 0-2,-7 5 0,1 0 1,-8 1-1,2-1 0,-6 1 1,-5 2-1,-2-2 0,-4-2 0,-4-2 0,-9-2 3,-6 1-3,-3 2 0,-3-2 0,4 0-1,2-3-1,-5-2 1,-3 3 1,-6-6-1,-5 1 1,3-3 0,1 0 1,1 0-1,6 2 0,3-1 3,1 1-2,3 3 0,-2-2 0,-4 4-1,-14-2 0,-5 4 1,1-3 1,6 0-2,14-2-1,6-2 1,1-2 1,3 0-1,-8 0 0,2-4 0,-7 0 0,-9 3 0,-5 0 1,-13 1-1,3 4 3,2 0-2,6-2 0,10-3 0,0-3-1,-3-3 4,-1-3-4,-4 2-3,0 1 2,0 0 0,-1 4 0,2-2 1,5 3 0,-3-2-1,5 2 1,0 1 2,-3 1-2,0 1 1,3-1 0,5 5 0,8-3 1,4 0 1,3-1-3,10-2 0,2-1 1,5-2-1,5-4 0,0 0 0,2 0 0,0-2 0,-7-2 0,2 2 0,-4-1 0,-4 2 1,3 1-1,-4-2 0,0 1 0,4 2 0,4-5 0,4 2 3,3-2-3,7 0 0,1 0 1,5 0-1,-3 0 0,1 0 0,-1-2 0,5 0 1,5-1 1,6 3-1,6-3-1,5 1 0,2-2 0,5 1 1,5 2 0,1-3 1,-1 2-1,-1-4 0,-2-1-1,0 4 0,1-3 0,-2 0 0,-1 4 0,5-4 0,-7 0 0,4 0 0,4 0 0,-2 1 0,5 2 0,0-1 0,0-1 0,2 0-1,-2-2 1,2-2 0,0-4 1,-3-2-1,0-6 0,1-5 0,-2-3 1,0-8-1,-5-2 0,-3-4 0,-3-5-2,-1 0 0,-3 1-35,0 10-36,1 12-70,-1 10-393</inkml:trace>
  <inkml:trace contextRef="#ctx0" brushRef="#br0" timeOffset="86137.8919">1319 7772 677,'0'0'276,"0"0"-261,0 0-10,0 0 38,0 0-16,0 0-3,0 0-7,-38 77-8,29-66 0,-2-3 1,2 1 0,0-4 5,0-2 1,0-3-4,1 0 3,-2 0 0,4 0-2,-1-15-5,5-1-4,0-5-3,2 2-2,0 0-2,0-4 2,4 5 0,13 0 0,2 2 1,3 4 0,5 2 0,-3 2-1,0 7-2,-1 1 2,-3 0 0,-4 0-2,0 9-6,-3 15 1,-5 6 2,-6 8 6,-2 8-1,-2 6 3,-26 0-1,-4 1 1,-8-1 0,3-4-1,-4-5 0,1-9 2,10-13-1,8-13 1,12-6 2,5-2 5,5 0 10,0-22-13,0-8-7,13 3 0,11 0 1,4 10 0,1 3 1,0 5-1,2 5 2,-2 4 0,-2 0-3,-2 4 0,-6 14-3,1-2-8,-1 2-46,-6 2-95,3-8-146,-6-8-149</inkml:trace>
  <inkml:trace contextRef="#ctx0" brushRef="#br0" timeOffset="86820.0137">1757 7575 972,'0'0'42,"0"0"-17,0 0 79,0 0-74,0 0-14,0 0 4,-102-96-12,80 78-4,0-2 10,-7 2-1,-2 1 1,0 2-6,0 5 5,-1 3-8,-2 7 2,3 0 2,-7 0-9,-1 0 0,-4 12-1,-2 9 0,-2 4 2,-3 1-1,-5 9 0,2 1 0,-1 7 7,6 3-3,1 6 1,7 4-3,9 8-2,4 6 0,11 9-1,9 2 1,7 6 0,0-3 0,7-3 0,17-6-1,10-2 1,11-5-1,1-10 1,10-8 2,6-11-2,3-13-1,7-11 1,-1-6 1,3-9-1,-3 0-3,-2-10-3,-2-20 2,-6-12 2,-4-13 0,-10-5 1,-5-4 1,-11 0 1,-7 2 0,-12-7-1,-7-1 2,-5-4 2,0-5-2,-12 1-1,-10 3 2,-2 3-1,-1 9 0,-2 11-2,3 10 0,-3 8 0,-2 8-1,1 5-6,0 7-11,-4 6-37,2 7-113,-6-2-333</inkml:trace>
  <inkml:trace contextRef="#ctx0" brushRef="#br0" timeOffset="87821.9597">3265 7703 785,'0'0'133,"0"0"-61,0 0 22,0 0-56,0 0-26,0 0-12,0 0 2,33 9 5,10-9-3,6 0 12,0-9-7,2-3 3,-2 4-2,0 3-2,-7-2-6,0 2 0,-7 3-1,-8-5 4,1 6-4,-12-3-1,-3 4-1,-6 0 0,-5 0-3,0 0-5,-2 8 4,0 14 5,-2 6 2,-20 6-2,-11 4 1,3 4 1,-13 4-1,5-2-1,-2 3 0,3-5 0,4-2 4,2-5-4,4 2 1,4-9-1,3 0 1,5-4-1,0-2 0,3 1 0,3-2 0,2-5 0,3-2 1,1-5-1,1-8 0,2-1 0,0 0 3,0 0-2,34 0 6,15-5 11,9-14 1,9 2-8,-3-1-3,-4 5-7,-6 1-1,-3 2-1,-4 0-31,-5 2-39,1-2-107,-10 1-99,-10-4-152</inkml:trace>
  <inkml:trace contextRef="#ctx0" brushRef="#br0" timeOffset="88367.9546">4344 7399 692,'0'0'79,"0"0"-5,0 0 84,0 0-76,0 0-60,0 0-9,-57 10-10,27 18 4,-3 14 0,-6 12 3,0 15 11,7 11-3,7 4-4,10 3 0,11-8 14,4-5-5,0-16-9,15-11-4,14-9-10,3-10 4,7-6-3,-2-7 0,-2-6-1,-5-4-6,2-5-45,-7 0-49,-2 0-69,-8-20-185</inkml:trace>
  <inkml:trace contextRef="#ctx0" brushRef="#br0" timeOffset="88648.0463">4531 7736 897,'0'0'209,"0"0"-195,0 0 35,0 0 2,0 0-43,0 0-8,11 76 6,0-32 10,1 0-4,-2-4-2,-3-6-7,0-2 2,-2-7-5,-1-3 0,-2-2-16,-2-3-53,0-3-97,0-8-203</inkml:trace>
  <inkml:trace contextRef="#ctx0" brushRef="#br0" timeOffset="88968.1744">4544 7499 938,'0'0'81,"0"0"-81,0 0 40,156-52-10,-84 52 6,-1 27-8,2 16-14,-5 14-9,-13 9 5,-12 2 3,-16 2-1,-14-6 0,-11-3 8,-2-3 15,0-6-5,-15-1-1,-8-11-11,0-1-8,-1-11-7,0-4 2,4-8-4,1-8-1,6-4-8,0-4-32,4 0-49,5-26-157,4-6-262</inkml:trace>
  <inkml:trace contextRef="#ctx0" brushRef="#br0" timeOffset="89232.4947">5549 7819 1060,'0'0'30,"0"0"-29,0 0 38,119-15-2,-66 1-16,-1-2-14,-4 3-5,-7 6-2,-15 2-39,-11 5-55,-9 0-117,-6 0-82,0 0-162</inkml:trace>
  <inkml:trace contextRef="#ctx0" brushRef="#br0" timeOffset="89440.0002">5648 8055 777,'0'0'179,"0"0"-172,0 0 98,120-18 7,-57-2-60,2-3-15,-7 6-16,-12 2-17,-17 6-4,-11 3-1,-11 4-17,-5 2-38,-2-2-108,0-1-188</inkml:trace>
  <inkml:trace contextRef="#ctx0" brushRef="#br0" timeOffset="92631.4664">7148 7461 53,'0'0'603,"0"0"-514,0 0-41,0 0 23,0 0-43,0 0-28,0 0-3,-11-3-15,37 3 18,13 0 7,5 0 12,3 0 17,-3-5 5,-3-1-13,-9 3-16,-2-2 0,-8 5-7,-6 0 1,-5 0-4,-5 0 0,-1 0-2,-5 0-1,3 6-5,-3 10 3,0 8 3,0 6 2,-12 7 7,-13 3-4,-6 6-1,-2-2 2,2-2-4,-1-8-1,11-6 0,2-10 7,9-6-3,5-4 5,2-5-5,3-2 4,0 1-5,0 0-3,3-1 0,21 5 12,5-6 16,12 0 11,5 0-5,0 0-2,0-3-10,-4-6-6,-6-2-6,-5 5-5,-9 0-5,-6 4-1,-7 0 0,-3 2-7,-4 0-31,1 0-33,-3 0-59,0 0-150,-5 0-135</inkml:trace>
  <inkml:trace contextRef="#ctx0" brushRef="#br0" timeOffset="93063.4881">6926 8208 805,'0'0'56,"0"0"-2,0 0 70,0 0-68,0 0-30,0 0-18,86 3 5,20-3 38,28-10-5,20-12-22,16-4-1,4-3-8,2-5 0,-5 2 0,-9 5-5,-14-1-1,-16 2-3,-16 2 6,-18 2-5,-18 2 1,-17 4 1,-21 3-9,-19 8 2,-15 2-2,-8 3-2,0 0-10,-16 0-34,-24 0-37,-11 7-84,-6 2-187,-3 4-176</inkml:trace>
  <inkml:trace contextRef="#ctx0" brushRef="#br0" timeOffset="93807.4016">7269 8807 635,'0'0'128,"0"0"-118,0 0 55,0 0-4,0 0-40,0 0 1,73 0 11,-28-14 18,3 0-3,2-4-5,-5 1-8,-5 4-21,-10 3-4,-5 6-4,-7 2-6,-11 2 4,3 0-4,-7 0-1,-1 0-1,0 0-1,1 6 3,-3 4 3,0 3-3,0 8 1,-3 3 2,-15 2 2,-3 6-3,-8 2 3,0 3-2,-1 4 2,-3-1 0,2 0-3,0-4 3,2-1-4,6-9 1,8-5-2,3-4 3,5-7-1,6 0 2,-1-4-1,2-3 3,-3 0 0,3-1 3,0 0-5,0 0 4,0-2-4,0 0-3,0 0 0,0 0-1,0 0-1,6 0 1,17 0 7,5 0-1,11 0 7,1-6-1,3-6-6,-3 2-3,-5 0-3,-2 4 0,-1-2-4,-1-2-37,-2-2-41,-2 0-90,-7-4-164,-3-4-239</inkml:trace>
  <inkml:trace contextRef="#ctx0" brushRef="#br0" timeOffset="94054.9534">7977 9003 926,'0'0'107,"0"0"-103,0 0 23,0 0 39,139-22-27,-106 14-22,-6 2-16,-8-2-1,-3 0-37,-7-2-48,-5-4-94,2-2-112,-6 0-260</inkml:trace>
  <inkml:trace contextRef="#ctx0" brushRef="#br0" timeOffset="94579.5499">8465 8831 500,'0'0'178,"0"0"-159,0 0 47,0 0 34,0 0-16,0 0-57,76-58 5,-60 38-19,0 0 11,-3-1-5,-2 4 2,0 0 2,-2 0-7,0 6-4,-2 1 1,-1 1 5,-4 0 0,1 4-1,-1 1-6,-2 1 10,2 3-6,-2-2-2,2 2-3,-2 0-7,0 0-1,3 0-2,2 0 0,1 0 0,3 14 2,-1 9 0,0 3 0,5 3 0,-3 6 2,0 0 0,-3 0 0,-3 0 0,-3-1 1,2-2-3,-3-6-2,0 1 4,0-3-3,0-5-1,0-8 0,0-2-1,0-6 0,0 1-23,-3-1-23,-2 3-44,-2-3-109,-3 2-131,4-1-125</inkml:trace>
  <inkml:trace contextRef="#ctx0" brushRef="#br0" timeOffset="94890.0021">8574 9164 542,'0'0'311,"0"0"-300,0 0 22,0 0 36,0 0-15,0 0-2,144-26-26,-89 14-7,3 0 9,2-3 12,-4 3-3,-7 3-4,-9 0-16,-15 5-6,-7 3-5,-9-2-5,-7 3-1,-2 0 0,0 0-6,-9 0-45,-20 0-69,-10 4-140,-5 0-157</inkml:trace>
  <inkml:trace contextRef="#ctx0" brushRef="#br0" timeOffset="110095.0137">2821 10979 662,'0'0'86,"0"0"-38,0 0 89,0 0-67,0 0-31,0 0-15,0 0-18,0 0 1,9 6-3,25-5 17,8 2 14,7-3-2,5 0-8,-1 0-3,-4 0-3,-5-3-5,-7 3-11,-8-3 4,-7 3-4,-4 0-1,-8 0-1,-3 0-1,-7 0 0,0 0 3,0 0-1,0 11 2,0 13-1,-13 5 1,-10 7-4,-8 3 3,-7 2-1,-6 7 1,-5 2-3,-3 0 0,2-1 1,7-9 0,7-10 0,14-10 1,13-12-1,7-6 1,2-2 1,0 2-3,9 0-4,26-2 4,10 0 3,11 0-1,2-2 4,-3-10-1,-1-1-1,-11 3-3,-11 5 0,-7 1-1,-10 4-8,-1 0-54,-7 0-75,-5 0-202,-2 0-248</inkml:trace>
  <inkml:trace contextRef="#ctx0" brushRef="#br0" timeOffset="111028.3062">4045 10608 953,'0'0'87,"0"0"-58,0 0 75,0 0-62,0 0-28,0 0-2,-120 30-8,93 14-2,-2 16 3,-2 17 1,4 14 8,0 7-1,7 4 4,5-9-1,6-9-12,9-16 3,0-13-6,2-15-1,18-12-1,2-9 0,1-5-8,4-7-23,-6-5-34,6-2-64,0-10-124,-7-15-150</inkml:trace>
  <inkml:trace contextRef="#ctx0" brushRef="#br0" timeOffset="111716.7895">4101 10990 1044,'0'0'55,"0"0"-54,0 0 20,0 0-7,0 0-14,0 0 0,111-51 0,-91 51-1,-5 19 0,-3 12 1,-7 7 1,-5 4 7,0 6-5,0-4 1,0-2-1,0-6-2,0-8-1,0-6 2,0-10-4,8-3 2,10-9-3,7 0 2,1 0 2,0-23-1,6-4 0,-5-7-3,-2-3 0,-5-1-2,-3 0-4,-5 1-4,-5 4 10,-3 1 1,-4 2 2,0 4 0,0 3 0,0 3 1,0 8 2,0 4 1,0 4 9,0 2-1,0 1-3,0-4 0,0 3-3,0 2 0,0-1 2,0 1 0,0-3-2,0 3 3,0-2-1,0 2-2,0 0-2,0 0-3,0 0-1,0 0 2,0 0 0,0 0-2,0 2-1,0 21 1,0 8 0,0 9 4,0 5 1,7 1 3,2-4-1,-3 0-4,3-8-2,-3-2 0,2-3-1,-2-6-1,0 0-41,1-6-67,-2-4-151,-3-9-200</inkml:trace>
  <inkml:trace contextRef="#ctx0" brushRef="#br0" timeOffset="112182.8702">4758 11147 236,'0'0'784,"0"0"-777,0 0-7,0 0 13,33 122-3,-21-91-8,-3-1 0,-5-5 1,-4-2 1,0-8-4,0-4 6,0-5-3,0-6 0,0 0 7,0 0 11,0-18 18,0-10-29,0-8-9,2-3 1,10 5 3,1 0-4,3 4 0,4 4 1,-2 6-1,-3 8 1,1 6 1,-3 6-3,-1 0 0,1 15 5,-3 11 9,4 11 17,-4 4-5,-2-3-10,-1-1-8,-3-3-4,1-6-2,-3-6-1,0-5-1,0-7-25,0-5-36,0-5-69,-2 0-96,0-5-25,0-20-171</inkml:trace>
  <inkml:trace contextRef="#ctx0" brushRef="#br0" timeOffset="112532.9244">5000 10842 966,'0'0'124,"0"0"-124,0 0 3,0 0 27,140-66-10,-74 66 5,5 8-4,-1 26-2,-3 11 10,-11 10-6,-14 12 1,-15 9-13,-19 6 9,-8-2-8,0 1 1,-10-12-2,-11-3 3,-1-13 0,6-9-4,-2-12-8,7-10 2,1-11-4,-2-2 0,5-6-12,-3-1-25,0-2-26,4 0-17,1 0-73,3-25-171,2-5-7</inkml:trace>
  <inkml:trace contextRef="#ctx0" brushRef="#br0" timeOffset="112805.0797">5891 11159 1084,'0'0'36,"0"0"-28,0 0 42,147-23 6,-89 9-24,0-1 1,-5 1-22,-11 4-11,-10 2 1,-12 4-1,-11 2-27,-7 2-41,-2 0-79,0 6-113,-13 12-89</inkml:trace>
  <inkml:trace contextRef="#ctx0" brushRef="#br0" timeOffset="113036.9226">6014 11410 1098,'0'0'39,"0"0"-37,0 0 46,144-9 12,-77-4-41,-4 1-4,-10 1-12,-12 4 0,-15 3-3,-11 1-17,-10 2-18,-5 1-39,0 0-71,-13 0-91,-14 0-135</inkml:trace>
  <inkml:trace contextRef="#ctx0" brushRef="#br0" timeOffset="114785.591">7509 10662 422,'0'0'198,"0"0"-133,0 0 50,0 0 12,0 0-63,0 0-18,0 0-27,-18-2-9,18 2-8,27 6-1,18 4 27,20-2 19,16-8-2,14 0-7,1-8-2,-5-13-7,-11 6-12,-20 3-11,-17 6-3,-14 2 0,-14 1-3,-9 2-3,0 1-16,-6 0-29,0 0-28,-8 0-48,-19 0-130,-13 10-134</inkml:trace>
  <inkml:trace contextRef="#ctx0" brushRef="#br0" timeOffset="115383.8712">7550 10800 417,'0'0'290,"0"0"-268,0 0 38,0 0 91,0 0-72,0 0-27,-16-10-21,16 10-13,0 0-7,0 0-3,22 0 6,7 8 6,7 4 4,3-3-2,8 4-3,3-3-2,-3-1-2,-5 3-5,-5 2-7,-7-3-2,-6 3 0,-6 1 1,-7-4-2,-6 7 2,-3 4-4,-2 9 5,-5 5-3,-22 4 2,-8 2-1,-5 4 0,-3 2-1,3-2 0,5-3 0,10-11 0,7-9 0,12-6 0,6-3-3,0-4-1,24-1 3,16-4 1,18-5 0,12 0 6,16-20 4,1-6 5,0-6 2,-2-3 0,-10 3-6,-8 2-4,-18 9-5,-15 10 0,-18 5-2,-16 6-13,0 0-50,-27 14-46,-22 10-139,-9 4-309</inkml:trace>
  <inkml:trace contextRef="#ctx0" brushRef="#br0" timeOffset="115916.7802">7346 11925 148,'0'0'891,"0"0"-891,0 0-5,0 0 5,0 0 14,0 0 8,23 130-1,-7-96-8,-3-4-6,-7-6-2,-4-9 1,1-5 6,-2-5-4,-1-5-2,0 0 1,0 0 7,0-7 6,0-21-10,0-9-6,0-3-3,0 1-1,8 0 0,9 3-1,4 4 1,-1 6 1,2 6 3,-4 11 7,-2 6-10,-3 3 1,1 0 1,7 20 0,-2 7-1,0-1 2,-3 6-1,-5-6-1,1-3-1,-4 0 0,-1-2-1,-3-5-25,0-2-41,2 1-65,-2-5-101,2-6-89</inkml:trace>
  <inkml:trace contextRef="#ctx0" brushRef="#br0" timeOffset="116241.8907">7913 11943 833,'0'0'51,"0"0"-45,0 0 43,0 0 9,0 0 14,139-10-25,-94-2-27,-2 2-2,-7-3-9,-9 8-8,-6 1-1,-7 4-1,-3 0-51,-8 0-57,0 0-49,-3 0-70,0 0-82</inkml:trace>
  <inkml:trace contextRef="#ctx0" brushRef="#br0" timeOffset="116455.9194">7977 12218 806,'0'0'124,"0"0"-123,0 0 18,0 0 32,0 0-23,0 0-2,149-31-16,-103 17-7,-7 3-3,-5 0-55,-7 0-78,-7-3-118,-5-2-117</inkml:trace>
  <inkml:trace contextRef="#ctx0" brushRef="#br0" timeOffset="116704.8296">8493 11895 921,'0'0'202,"0"0"-202,0 0 2,0 0 29,0 0 0,17 122 1,-2-80-16,1 0-12,-5-5-1,-4-3 1,0-6 0,-5-7-4,-2-7-16,0-9-34,0-5-58,0 0-93,-4-16-168</inkml:trace>
  <inkml:trace contextRef="#ctx0" brushRef="#br0" timeOffset="117504.9823">8211 10064 352,'0'0'229,"0"0"-150,0 0 7,0 0-1,0 0-26,0 0-4,0 58 1,-8-21-3,-6-3-7,-1-3-7,-1 1-10,-4-7-17,0 3-4,-1-4-3,2-4-2,-1-1-3,-1-10 4,4-4-2,1 0 1,4-5 0,3 0 0,3 0 1,2 0 0,4-6-4,0-5-5,0 4 3,0 0 1,6 4 1,12-1-4,5 2 3,6-2 0,4-3 1,5-2 1,2-1 3,-2-4-2,-6 0 2,-7-2 2,-2 0-2,-5-1 0,-9 2-1,-5-2 2,-4 1 8,0-5 0,0-2 3,-4 6-4,-11-1-4,-2 5-6,3 5-2,0 4 0,2 4-3,1 0-9,0 0-37,5 21-53,4 1-157,2-1-318</inkml:trace>
  <inkml:trace contextRef="#ctx0" brushRef="#br0" timeOffset="120184.2118">9343 10692 359,'0'0'134,"0"0"-34,0 0 72,0 0-66,0 0-34,0 0 0,-17-44-28,17 39-6,0 4-8,0-3-5,0 2-8,0 2-11,7 0-6,6 0-3,1 18 1,-1 12 2,-2 4 0,-2 6 2,-3 2-2,-6-2 3,3-3-2,-1-5 0,0-9 0,7-5 1,0-6-2,4-6-3,3-3 1,1-3-4,4 0 0,1-13 0,3-13 2,-1-9-2,-2-8-1,1-6-6,-8-4 0,-1 2 2,-5 7 8,-6 11 3,0 5 0,-3 7 0,0 7 3,0 4 0,0 7-3,0 1 20,0 2-4,0 0-6,0 0-7,0 2-3,0 18 0,0 6 0,0 8 10,2 2-4,8 1-2,-2 2 3,3-3-5,5 0-1,-1-2-1,4-3-2,-3-2-30,-1-7-77,-1-6-115,-4-10-145</inkml:trace>
  <inkml:trace contextRef="#ctx0" brushRef="#br0" timeOffset="120564.8178">9919 10914 706,'0'0'108,"0"0"-104,0 0 44,0 0-3,30 109-16,-17-85-2,-6-4-10,1-11-3,-6-2-2,0-7-7,-2 0-1,0 0 24,2 0 32,-2-19 2,4-16-40,6-5-18,1-1-4,3 11 5,1 11-2,-2 2 0,1 12 4,2 0 1,-3 5-2,0 0-4,3 13 2,-1 8 7,-2 3 1,-1 1-6,-3-1-3,0-2-1,-5 0-2,0-2 1,-2-4-2,1-4-10,-1 0-37,0-2-29,-2-6-77,2-4-157,-1 0-130</inkml:trace>
  <inkml:trace contextRef="#ctx0" brushRef="#br0" timeOffset="120820.8784">10405 10877 604,'0'0'146,"0"0"-142,0 0 19,0 0 52,0 0-44,0 0 1,18 62-22,-18-55-3,0-3 1,0-1 4,-2-3 23,-8 0 20,0 0-16,5-5-18,0-3-3,5 0-9,0-2-9,0-6-28,10-2-57,14-5-104,-8 4-160</inkml:trace>
  <inkml:trace contextRef="#ctx0" brushRef="#br0" timeOffset="121323.548">10668 10664 1013,'0'0'40,"0"0"-35,0 0-5,0 0 12,129-4 6,-71-8-12,2 0-4,-6 2-1,-12 2 1,-10 4-1,-10 1 2,-12 3-3,-5 0 0,-5 0 0,0 0 2,0 8 5,0 13-1,0 5 7,0 2-5,-17 2-3,-4 4 2,-4 4 0,-4 0-2,1 2-3,1-4 3,1-6-3,7-3 1,9-11-2,3-5 4,5-4-3,2-5-2,0 1 0,0 2 0,26 1 5,10-2 17,6-2-7,0-2-1,6 0 0,-2 0-4,-5 0-5,-4 0-2,-10-5-3,-6 4-5,-6-3-34,-7 2-62,-2-3-88,-6-2-107,0-3-186</inkml:trace>
  <inkml:trace contextRef="#ctx0" brushRef="#br0" timeOffset="121633.2334">10691 10244 762,'0'0'156,"0"0"-153,0 0-2,0 0 23,0 0 1,0 0-2,155-39-19,-110 24-4,-8 1-23,-8 2-110,-4 7-72,-7-7-118</inkml:trace>
  <inkml:trace contextRef="#ctx0" brushRef="#br0" timeOffset="122215.949">11208 9978 749,'0'0'158,"0"0"-156,0 0 13,0 0 35,46 130-19,-24-89 11,-1-5-21,-4-6-8,-6-9-4,-1-6 0,-6-8-5,-2-2 2,-2-5-3,0 0 3,0 0 11,0 0 21,0-16 3,0-10-30,0-9-11,9-1 1,6 1-1,3 0 0,4 5 0,-2 6 1,1 9-1,-3 6 0,0 9 0,-3 0-3,1 6-1,-1 14 1,-1 7 3,-3 8 3,-3 3 1,-4 5 1,0-6-2,0-6 0,-2-9 3,5-6-4,1-6 5,8-8-1,3-2 0,9 0 6,8-12 4,0-7-7,1 0-5,-5 1-2,-9 4-2,-7 1 0,-6 5-19,-10 3-37,0 2-83,0 3-208</inkml:trace>
  <inkml:trace contextRef="#ctx0" brushRef="#br0" timeOffset="125834.0174">2779 13597 694,'0'0'67,"0"0"-64,0 0 66,0 0-12,0 0-30,0 0 3,0 0 5,72 0 2,-32 0-3,1 0-4,5 0 1,0-5-14,-4-4 0,-3 6-4,-11-2-9,-6 3 3,-10 2-5,-10 0 0,0 0-1,-2 0 0,0 0 2,0 0 1,0 0-4,0 10 0,-8 11 6,-11 2-1,-3 8-4,-5 5 2,-4 2-1,-1 2-2,4 0 2,4-8 0,3-4-2,5-4 0,5-6 1,3-2 1,-2 0-2,4 0 1,-3 1 4,5-4-4,-2-1-1,0-3 1,4-1-1,2-7 2,0-1 0,0 0-2,0 0 3,0 0-1,0 0-1,10 0 0,13 0 11,12 0 11,5-9-6,6-2-5,3-7-4,0 2-1,-4 1-4,-10 1-2,-5 1-1,-2 3-38,-6 0-54,1 4-98,-6-2-218</inkml:trace>
  <inkml:trace contextRef="#ctx0" brushRef="#br0" timeOffset="126238.822">3905 13207 806,'0'0'29,"0"0"-17,0 0 81,0 0-39,0 0-10,0 0-25,-123 44-5,90-8 12,-1 8 5,-1 14-8,4 3 8,2 9-8,6-3-8,11 0-1,12-9-1,0-11-8,8-4-2,19-11-3,6-6 1,2-3-1,-1-10-6,-3 0-61,-4-8-42,-2-1-130,-8-4-104</inkml:trace>
  <inkml:trace contextRef="#ctx0" brushRef="#br0" timeOffset="126503.5827">3985 13638 827,'0'0'129,"0"0"-117,0 0 70,0 0-30,0 0-41,0 0-4,-2 30 25,17-2 8,-1 4-2,-1-1-22,-2 0 6,-2-1-16,0-2-5,-3-4 2,-1-6-3,-4 1-32,5-6-48,1-6-84,-1-7-153,-2 0-124</inkml:trace>
  <inkml:trace contextRef="#ctx0" brushRef="#br0" timeOffset="126824.0311">4195 13311 1021,'0'0'18,"0"0"-14,0 0 23,151-11 19,-93 40-7,5 11-7,-5 9-14,-12 9-6,-13 3 5,-14 2 10,-15-4-10,-4 0 7,-4-5-3,-19-1 2,-4-14-2,2-3-6,2-7-8,2-5-4,1-6-3,3-7 0,5-4-19,5-6-35,7-1-38,0-1-91,0-24-132,17-7-259</inkml:trace>
  <inkml:trace contextRef="#ctx0" brushRef="#br0" timeOffset="127081.5309">5063 13687 908,'0'0'242,"0"0"-238,0 0 4,0 0 4,0 0 26,114 2-9,-64-9-17,0-3-9,-7 0 2,-9 2-5,-12 4-35,-9 4-73,-8 0-105,-5 0-125</inkml:trace>
  <inkml:trace contextRef="#ctx0" brushRef="#br0" timeOffset="127303.978">5097 13968 986,'0'0'143,"0"0"-141,0 0 1,0 0 55,0 0 4,153-18-25,-102 4-24,-3 2-7,-12 2-4,-14 5-2,-11 5-55,-6 0-55,-5 0-189,0 0-256</inkml:trace>
  <inkml:trace contextRef="#ctx0" brushRef="#br0" timeOffset="127805.9751">6698 13571 825,'0'0'73,"0"0"-58,0 0-15,0 0 61,119 14 20,-56-14-11,4 0-24,3 0 0,-1-2-11,-9-8-13,-12 3-11,-9 0-11,-17 5 0,-13 2-12,-9 0-61,0 0-88,-31 0-145,-16 0-267</inkml:trace>
  <inkml:trace contextRef="#ctx0" brushRef="#br0" timeOffset="128293.1228">6613 13592 710,'0'0'26,"0"0"-18,0 0-8,0 0 49,0 0 35,132 8-19,-82-4-20,-2-3-3,-6 3 7,-4 1-13,-12-2-24,-5 4-5,-11 0-5,-2 3 0,-6 7 0,-2 7-2,0 3 1,-14 8 4,-11 3-3,-6 0 1,0 2-2,-7-2 0,3-4-1,-1-2 1,5-4-1,11-5 1,5-8-1,13 0 0,2-8-1,0 2 1,5-6 0,25 2 1,12-5 5,14 0 5,13 0 13,11-12-2,10-7 0,7-4-6,-1-3 2,-4-1 0,-16 6-7,-16 4-11,-22 5 0,-22 9 0,-8 3-21,-8 0-45,-11 0-76,-31 25-143,-16 5-202</inkml:trace>
  <inkml:trace contextRef="#ctx0" brushRef="#br0" timeOffset="128734.8469">6399 14674 829,'0'0'17,"0"0"-8,0 0 34,56 128 21,-38-77-17,-5 0-18,-5-5 8,-2-11-5,-4-9 0,-2-10-8,0-10-3,0-6-5,0 0-3,0 0 0,0-13 1,0-19-1,0-6-13,0-3 1,6-3-1,5 4-1,5 3 1,4 1 0,4 10 1,-3 8-1,3 8 4,-6 10 0,2 0-3,-2 0 0,-3 14 0,2 4 1,-7 9 0,-1 4 0,1-4-1,-4 1 0,1-2-1,-1-8-8,0 4-37,4-8-66,-3-8-110,1-5-142</inkml:trace>
  <inkml:trace contextRef="#ctx0" brushRef="#br0" timeOffset="128963.4627">6926 14829 847,'0'0'80,"0"0"-69,0 0 1,135-53 76,-81 31-50,2 2-14,-4 6-12,-9 2-12,-14 4-6,-15 4-47,-5 2-23,-9 2-61,0 0-59,0 0-96</inkml:trace>
  <inkml:trace contextRef="#ctx0" brushRef="#br0" timeOffset="129134.8235">7034 14967 809,'0'0'124,"0"0"-117,0 0-7,0 0 12,0 0-1,154-12-11,-98-10-2,-1 0-65,-8-6-130,-6-2-80</inkml:trace>
  <inkml:trace contextRef="#ctx0" brushRef="#br0" timeOffset="129343.9508">7536 14676 925,'0'0'114,"0"0"-106,0 0 39,-4 104 13,19-59-21,3 5-13,-1 4-14,-5-7-8,-3 2-2,-7-13 0,-2-6-2,0-6-26,0-10-56,0-10-70,0-4-149,-6-8-198</inkml:trace>
  <inkml:trace contextRef="#ctx0" brushRef="#br0" timeOffset="130145.8348">7043 12922 528,'0'0'61,"0"0"-20,0 0 45,0 0-22,0 0-10,0 0-8,-5-4-6,5 4-6,0 0-6,0 0-9,-2 16-5,-2 6 14,-5 6 2,-5 2-10,2 2-7,-9 2 2,0-1-9,-2 1 1,-4-5-3,5-2-2,4-5 1,4-8-2,6-9 0,1-5 2,0 0 3,3 0 3,1-2-6,-2-10-3,5-1-1,0 3 0,0-1 1,3 1 0,14 3 0,6-1 0,6-1 0,8-1 0,0 3 1,3-5 2,0 3-2,-2-2 2,-4-4 6,-5 1 1,-12 0 4,-1-1 9,-7 3-3,-7-7 6,-2 1-1,0 0-7,-2 1-5,-18-3-2,0 5-8,0 4-3,2 2 0,0 9-1,0 0-7,4 0-26,4 0-54,5 11-72,5 8-223</inkml:trace>
  <inkml:trace contextRef="#ctx0" brushRef="#br0" timeOffset="130755.059">8521 13476 563,'0'0'202,"0"0"-102,0 0-19,0 0 6,0 0-49,0 0-15,-9 5-15,9 22 5,0 8 33,0 5 2,2-1-18,3-3-14,-3 0-6,2-2-2,-4-6-6,2-5-2,1-4-3,0-7-48,1 3-77,0-15-184,3 0-79</inkml:trace>
  <inkml:trace contextRef="#ctx0" brushRef="#br0" timeOffset="131137.6009">8741 13721 870,'0'0'102,"0"0"-100,0 0 38,0 0 22,0 0-21,0 0-12,97-71-15,-93 71 2,-4 0 4,0 0 5,0 0-1,0 0-8,0 0-13,0 0 0,0 0-3,0 0 1,0 8 3,-2-4-3,0 2 0,-5-6-1,5 2 6,-3-2-4,1 0-1,-1 0 0,-1 0 2,2 0 1,-2 0 0,2 0-2,4-2-1,-2-3 0,2 5 2,0-1-3,0 1-5,0 0-40,0 0-89,0-4-184,0-3-224</inkml:trace>
  <inkml:trace contextRef="#ctx0" brushRef="#br0" timeOffset="131743.8833">9275 13413 817,'0'0'272,"0"0"-272,0 0 9,0 0-8,0 0 18,124 5 3,-70-5-15,1-11-5,-1 1-2,-8 0 5,-7 0-4,-15 5 2,-8 2-3,-9 3 3,-5 0 3,-2 0-1,0 2 1,0 18 4,-11 7-3,-9 5 1,-3 3-6,-1 0 3,-8 0-4,-1 2 4,2-3-1,-5 2-4,5-9 4,7-2-2,8-9 0,7-8 1,5-2 0,4-4 0,0 2-2,0 2 0,5 0 0,23 2 3,7-4 2,8-2 6,9-2-2,1 0 9,-3-10-16,1-9 2,-9 0-1,-14 3-4,-9 8 0,-11 2-19,-8 2-35,0 1-45,0-4-108,-11-4-217</inkml:trace>
  <inkml:trace contextRef="#ctx0" brushRef="#br0" timeOffset="132023.5366">9310 13092 861,'0'0'30,"0"0"-22,0 0-8,0 0 17,0 0-9,141-37-8,-106 28-9,-3-3-130,-10-2-117</inkml:trace>
  <inkml:trace contextRef="#ctx0" brushRef="#br0" timeOffset="132538.7475">9615 12913 822,'0'0'50,"0"0"-40,0 0-10,0 0 40,0 0-5,106 109 1,-91-81 0,-5-3-13,-4-2 9,-6-3-1,0-5-16,0-6-5,0-3-2,0-4-3,0-2-4,0 0 3,0 0 2,6-10 1,4-22 0,9-10-1,2-2-5,-1 6-1,1 5 1,-2 9 0,-4 10-1,-4 6 1,3 7 0,-1 1 2,3 4-1,-1 22 4,-1 14 3,-5 3 7,-3 4 3,0-5-1,2-3-7,-4-10-3,5-3 1,0-8-2,2-4-1,2-6-4,5-6 3,5-2-4,3-3 3,8-24-4,2-11-26,-1-6-95,-4-6-365</inkml:trace>
  <inkml:trace contextRef="#ctx0" brushRef="#br0" timeOffset="133154.7679">10710 13522 746,'0'0'101,"0"0"-100,0 0 77,0 0-1,0 0-45,0 0-9,49 1 15,-6-1-6,12-3-7,-1-14 5,-5-1-22,-7 2-6,-11 4-2,-10 5-43,-8 2-101,-9 3-129,-4 2-183</inkml:trace>
  <inkml:trace contextRef="#ctx0" brushRef="#br0" timeOffset="133379.7434">10762 13786 784,'0'0'200,"0"0"-199,0 0 1,169-53 77,-104 34-32,-5 5-13,-16 3-28,-15 6-6,-15 3-21,-10 2-64,-4 0-98,0 0-95,-7 0-167</inkml:trace>
  <inkml:trace contextRef="#ctx0" brushRef="#br0" timeOffset="135725.6087">12623 13333 296,'0'0'180,"0"0"-111,0 0 22,0 0-11,0 0-55,0 0-1,-23 24 22,23-21 3,0 4-6,0-3 1,12 0 0,8 0 0,11-4-4,6 0-4,6 0-13,2 0 0,1-8-8,-1-3 0,0 2-7,-8-3-1,-2 4-4,-10 2-3,-5 0 1,-8 3-1,-7 3 2,-5 0-1,0 0 0,0 0 2,0 0 0,0 15 0,-12 12-1,-7 10 1,-4 1-2,-2 5 1,-1-2 0,-6-1-2,1-1 3,1-6-2,4-4-1,5-5 1,5-8 0,5-9-1,5 0 0,4-5 0,2 0-2,0 3 1,6 4-1,23-1 2,8-2 4,8-6-1,4 0-2,5 0 1,-2-12 3,-2-2-5,-10 1 1,-13 6-1,-7-2-11,-9 2-43,-2-2-58,-6-1-73,-3-2-82,0-1-117</inkml:trace>
  <inkml:trace contextRef="#ctx0" brushRef="#br0" timeOffset="136267.6134">12797 12996 257,'0'0'239,"0"0"-153,0 0-44,0 0 40,0 0 4,0 0 2,107-16-29,-79 7-6,-7 4-13,-7-2-26,-8 6-9,-4 1-2,-2 0-3,2 0-11,2 0-73,3 0-112,5-7-36,1-3-189</inkml:trace>
  <inkml:trace contextRef="#ctx0" brushRef="#br0" timeOffset="136679.8609">13307 12735 257,'0'0'391,"0"0"-335,0 0 70,0 0-46,0 0-70,0 0-4,-20 44 16,11-7 19,3-2-2,4 2-16,2-2 2,0-4-7,0-5-16,12-9 2,7-6-2,0-5 2,6-6 4,2 0-3,4 0 4,-2-18-2,-4-4 1,-4-6-4,-7 0 4,-7 0 12,-7-4 5,0 4-5,0-3 2,-23 4-3,-3 4-8,-3 5-6,-2 6 1,2 8-6,1 4-1,5 0 1,2 0-1,10 0-8,5 6-48,6 4-69,0 2-161,8-4-91</inkml:trace>
  <inkml:trace contextRef="#ctx0" brushRef="#br0" timeOffset="137281.6976">13960 13321 575,'0'0'124,"0"0"7,0 0-9,0 0-77,0 0-11,0 0-21,-6 12 1,12 15 48,4 10-26,-5 3-4,3-1-8,-2 7-1,-2-7-12,4-4-5,-4 0-3,3-4-3,-1-4 0,-2-2 0,2-7-16,-4-4-41,0-4-34,0 0-61,-2-10-131,0 0-64</inkml:trace>
  <inkml:trace contextRef="#ctx0" brushRef="#br0" timeOffset="137474.6951">13837 13615 750,'0'0'107,"0"0"-93,0 0 7,0 0-4,0 0-9,148-54-7,-105 40-1,-6 1-44,-6 1-116,-6-2-78,-5 3-196</inkml:trace>
  <inkml:trace contextRef="#ctx0" brushRef="#br0" timeOffset="138082.805">14485 13319 687,'0'0'161,"0"0"-159,0 0 26,0 0 35,137-36-45,-92 19-11,-1 4-3,-7-1-4,-5 0 2,-4 3-1,-4 4 1,-10 0 1,-6 5 1,-5 2 0,-2 0-3,-1 0-1,5 0 0,-3 0 0,0 14 0,-2 4 3,0 5-2,0 7 2,-18 1-1,-3 4-1,-6 3 7,2-4-6,-3-2 0,5 0-1,-1-2 2,-1-2-1,5-2 2,2-2-1,4-2 2,6-4-2,6-1 4,-1-5-1,3-6 5,0 1-6,9-5 7,18-2 18,8 0 3,8 0-6,6 0 0,2-7-5,3-5-10,-8 1 0,-6 0-7,-13 1-1,-11 3-4,-9 2-9,-7 0-37,0 1-30,0-4-72,-6 0-165,-14-1-102</inkml:trace>
  <inkml:trace contextRef="#ctx0" brushRef="#br0" timeOffset="138577.3995">14507 12878 383,'0'0'137,"0"0"-36,0 0 17,0 0-47,0 0-13,0 0 13,22 0 7,0 0-15,7 0-7,-1 0-14,4 0-14,-5-4-6,-9-5-16,-5 3-5,-4 2-1,-2 0-36,-1 3-62,-1-7-82,0-1-139,-1-3-248</inkml:trace>
  <inkml:trace contextRef="#ctx0" brushRef="#br0" timeOffset="139025.8278">14996 12651 811,'0'0'115,"0"0"-43,0 0 12,0 0-76,0 0-1,0 0 46,12 96-21,-1-68-5,-1-2 2,-2-2-6,-3-6-17,-1 1 1,-4-5 0,0-4-7,0 1 1,0 0 0,0 1-1,0-2-10,0-1-29,0 2-53,0-5-122,2-4-189</inkml:trace>
  <inkml:trace contextRef="#ctx0" brushRef="#br0" timeOffset="139544.9195">15546 13172 795,'0'0'95,"0"0"-63,0 0 68,0 0-47,0 0-42,0 0 23,-16 108-2,22-63-14,2-3-8,-1-5-3,1-4-3,-2-3-3,-2-4 0,-2-2-1,-2-7-13,0 0-30,0 1-47,0-9-52,0 0-101,0-4-74</inkml:trace>
  <inkml:trace contextRef="#ctx0" brushRef="#br0" timeOffset="139770.3157">15374 13427 907,'0'0'17,"0"0"-12,0 0 9,124-64-4,-68 47-6,0-4-4,-7 1-11,-2-2-93,-7 2-72,-11 4-147</inkml:trace>
  <inkml:trace contextRef="#ctx0" brushRef="#br0" timeOffset="140255.4459">15932 13265 659,'0'0'254,"0"0"-254,0 0 8,0 0 29,135-47-21,-86 29-3,-2 4-7,-7 0-3,-9 4 2,-11 4 1,-9 0-1,-7 6-2,-4 0 0,0 0 5,0 0-3,0 0-1,0 0-4,0 0 0,0 9 0,-2 12 6,-11 9-3,-7 4 0,-2 6 1,-7 9 4,2-3 3,-5 5-8,2-10 3,3-1-3,0-4 5,7-8 4,3-7 0,7-10-1,6-4 3,4-6-2,0 1-6,8-2 0,27 0 18,6 0 6,13 0-11,2-3-3,-3-11-7,-5-1-8,-8 1 0,-8 0-1,-11 4-3,-8 2-29,-8-2-39,-5 1-67,0-6-139,-5-1-139</inkml:trace>
  <inkml:trace contextRef="#ctx0" brushRef="#br0" timeOffset="140612.8555">15971 12809 544,'0'0'342,"0"0"-312,0 0 1,0 0 38,0 0-46,0 0 21,67-20-16,-38 8-11,-4 0-10,-8 2-4,-3 4-3,-5 0-23,-1 1-88,4-7-129,-5 1-111</inkml:trace>
  <inkml:trace contextRef="#ctx0" brushRef="#br0" timeOffset="141283.8209">16377 12545 817,'0'0'101,"0"0"-94,0 0-1,0 0 4,0 0-5,0 0-3,6 16 3,-6-11 9,0 0-1,-11-1-7,-2-3 1,4-1-4,2 0 2,1 0-4,4 0 1,0 0-1,2-7-2,0-3-2,0-4-3,10 2 4,3 1 2,1 2 0,0 4-1,1 1 2,-4 4-1,3 0 1,-1 0 0,0 0 0,1 0 5,3 11-2,-3 0 2,1 4 1,-1-1 3,-5 4 11,-1 5-9,-6 0 6,-2 3 0,0 2-4,0-1-8,0 4 1,-12-3-1,-7-3-4,4-2 3,-1-7-4,0-2 0,6-5-1,3-5 2,2-3-2,5-1 3,0 0 0,0 0 1,0 0-4,0 0 2,0 0-2,0 0 1,5 0 0,12 0 4,11 0 4,3 0 6,7 0 0,2 0 20,2-8 13,-4-3 3,-7-3-19,-8-3-2,-6 3-7,-7 0-1,-4 0-5,-6 4-9,0 0-4,0 2-4,0 0-14,0 4-60,0 2-57,0-3-241</inkml:trace>
  <inkml:trace contextRef="#ctx0" brushRef="#br0" timeOffset="141683.2213">17075 13150 1148,'0'0'16,"0"0"-15,0 0 27,0 0 10,18 118 3,-5-72-28,0 0-11,-2-2 1,0-9-2,-5-1-1,0 1-10,-4-9-44,0-1-57,-2-2-92,0-8-136</inkml:trace>
  <inkml:trace contextRef="#ctx0" brushRef="#br0" timeOffset="141870.7801">16929 13513 1029,'0'0'23,"0"0"-23,0 0 0,135-95 9,-58 66-9,2-3-7,-11 4-123,-12 1-157,-20 5-251</inkml:trace>
  <inkml:trace contextRef="#ctx0" brushRef="#br0" timeOffset="142311.1082">17569 13221 908,'0'0'42,"0"0"-36,0 0 52,154-88-24,-92 65-20,-4 7-4,-11 4-3,-9 5-6,-15 2 0,-12 5 1,-9 0-1,-2 0 5,0 0 2,0 8-3,0 15 21,-15 12-10,-4 0-10,-3 2 3,2 4-6,-4-2 5,-3 2-3,0-5 2,2 0-1,4-7-3,5-6 1,3 0-1,3-6 0,6-2 1,2-6-2,2-3 1,0-4-2,18-2 13,17 0 6,15-3 6,5-16-7,3 1-10,-5-5-8,-5 4-1,-15 6-5,-14 1-34,-7-2-51,-11-1-65,-1-11-161,0-3-201</inkml:trace>
  <inkml:trace contextRef="#ctx0" brushRef="#br0" timeOffset="142536.4919">17625 12654 775,'0'0'207,"0"0"-203,0 0-1,0 0 33,0 0-36,135-85-30,-108 80-145,-6 3-106,-10-3-195</inkml:trace>
  <inkml:trace contextRef="#ctx0" brushRef="#br0" timeOffset="142963.0127">17951 12374 763,'0'0'64,"0"0"-52,0 0 94,0 0-42,122-37-36,-94 37 1,-8 14-8,-5 6-7,-11 1-6,-4 3-1,0 4 6,-23-1-3,-6-1-6,0-5 2,11-4-5,5-7 0,9-8-1,4-1 0,0-1-1,0 0 0,0 0 1,0 0 0,22 0 3,10 0 5,1 0 0,0 0-4,1 0 0,-8 9 2,-3 0 1,-9 1 6,-8-2-3,-6 7-1,0 1 3,-18 6 7,-13 2-6,-4 0-8,-1-2-3,5-3 1,4-6-3,9-3-8,7-4-37,11-2-80,0-4-204,6 0-261</inkml:trace>
  <inkml:trace contextRef="#ctx0" brushRef="#br0" timeOffset="143266.1446">18674 12946 1028,'0'0'78,"0"0"-72,0 0 42,0 0 9,0 0-24,39 106-12,-30-69-8,-1-2 0,0 0-3,-2 0-4,1-3-4,-5-4-1,0-2-1,-2-4-30,0-1-34,0-3-49,0-2-85,0-10-90,0 0-74</inkml:trace>
  <inkml:trace contextRef="#ctx0" brushRef="#br0" timeOffset="143461.1254">18595 13203 118,'0'0'771,"0"0"-757,0 0-11,0 0 24,124-81-27,-70 60-7,-3 0-132,-6 1-97,-7 3-248</inkml:trace>
  <inkml:trace contextRef="#ctx0" brushRef="#br0" timeOffset="143601.7917">19105 13020 389,'0'0'501,"0"0"-482,0 0 7,0 0-20,0 0-6,0 0-146,10 0-147</inkml:trace>
  <inkml:trace contextRef="#ctx0" brushRef="#br0" timeOffset="143774.7682">19424 12984 499,'0'0'346,"0"0"-334,0 0 24,0 0-36,0 0-13,0 0-178,38-54-190</inkml:trace>
  <inkml:trace contextRef="#ctx0" brushRef="#br0" timeOffset="143937.845">19685 12896 637,'0'0'237,"0"0"-225,0 0-1,0 0 9,0 0-20,0 0-103,75-31-152,-59 24-304</inkml:trace>
  <inkml:trace contextRef="#ctx0" brushRef="#br0" timeOffset="144105.1635">20256 12804 879,'0'0'92,"0"0"-65,0 0 23,0 0-15,0 0-35,113-78-113,-95 69-244</inkml:trace>
  <inkml:trace contextRef="#ctx0" brushRef="#br0" timeOffset="144260.7674">20665 12649 908,'0'0'75,"0"0"-42,0 0 23,0 0-56,0 0-17,0 0-150,36-42-236</inkml:trace>
  <inkml:trace contextRef="#ctx0" brushRef="#br0" timeOffset="145073.2693">11200 15298 331,'0'0'485,"0"0"-432,0 0-33,0 0 64,0 0-1,0 0-13,116 7-30,-60-18-15,2-4-8,-8 2-9,-13 5-8,-10 2 0,-12 4-55,-5 2-82,-10 0-165,0 0-105</inkml:trace>
  <inkml:trace contextRef="#ctx0" brushRef="#br0" timeOffset="145265.3725">11295 15508 828,'0'0'126,"0"0"-114,0 0-11,0 0 90,0 0 12,0 0-36,173-35-42,-111 12-18,-4 9-7,-10 0-9,-9 7-74,-8-2-137,-4-5-301</inkml:trace>
  <inkml:trace contextRef="#ctx0" brushRef="#br0" timeOffset="146611.7931">12932 15083 703,'0'0'113,"0"0"-55,0 0 64,0 0-77,0 0-35,0 0 23,-8 108 19,19-59-6,-2 1-14,-3-3-8,1-6-2,-3-4-5,-4-11-4,3-3-1,-3-7-3,0-12-4,0 2-3,0-6-2,0 0 0,0 0-5,0 0-29,3 0-55,7-2-116,3-18-229</inkml:trace>
  <inkml:trace contextRef="#ctx0" brushRef="#br0" timeOffset="146977.7297">13698 15136 916,'0'0'103,"0"0"-63,0 0 91,0 0-91,0 0-38,0 0-1,-14 85 7,24-43 3,2-1-7,-4-3 3,-1-2 4,1-6-3,-4-2-7,0-6 3,-1-7-4,1-8-1,0 1-33,-2-2-47,-2-1-74,0-5-94,0 0-39</inkml:trace>
  <inkml:trace contextRef="#ctx0" brushRef="#br0" timeOffset="147172.8074">13568 15383 604,'0'0'143,"0"0"-133,0 0 83,0 0 13,153-71-57,-103 57-16,-7 0-20,-10 0-8,-14 6-5,-7-2-28,-5 3-63,-7 2-122,0-5-124</inkml:trace>
  <inkml:trace contextRef="#ctx0" brushRef="#br0" timeOffset="148814.6735">14566 15033 148,'0'0'456,"0"0"-365,0 0 36,0 0 17,0 0-90,0 0-35,-6-13-11,6 36-3,0 9 52,0 5 5,2-4-26,0-1-13,-2-1-9,0 1-5,0-6-6,0-2-3,0 2-3,2-5-44,6 2-66,-2-5-127,1-1-113</inkml:trace>
  <inkml:trace contextRef="#ctx0" brushRef="#br0" timeOffset="149262.91">14213 15677 525,'0'0'62,"0"0"25,0 0 77,0 0-94,0 0-47,0 0 7,89 3 44,-18-3-12,16 0-21,2 0-18,5-1 3,-5-9 11,0-5-8,-7-1 4,-8 3-3,-16-1-4,-20 1-10,-16 11-12,-13-1-2,-5 3-1,-4 0-1,0 0-15,0 0-40,-6 0-52,-15 0-134,-6 10-160</inkml:trace>
  <inkml:trace contextRef="#ctx0" brushRef="#br0" timeOffset="149854.8052">14522 16022 466,'0'0'154,"0"0"-135,0 0 14,0 0 75,0 0-38,0 0-5,25 34-19,2-32-6,7-2 6,9 0-6,0 0-11,1 0-5,0-6-2,-3-2 1,-6 0-10,-7 1-7,-9 7-4,-5 0 1,-8 0-3,-1 0 1,-5 0 0,0 0 0,0 9 1,0 11-2,-13 6 10,-6 6-7,-5 2-2,-2 2-1,-5 1 2,-4-2-2,4 2 1,0-7 0,2 1-1,8 0 0,2-9 1,6 0-1,4-6 1,9-4-2,0 2 0,0-6 1,22 2 0,14-2 0,9-4 4,5-4 7,4 0 5,2 0-6,-2-4 14,-8-8-5,-3 6-2,-12 2-13,-11 0-2,-9 4-4,-4 0-2,-3 0-50,-3 0-60,2-6-220,-3-14-409</inkml:trace>
  <inkml:trace contextRef="#ctx0" brushRef="#br0" timeOffset="150405.5036">15463 15191 771,'0'0'170,"0"0"-142,0 0 27,0 0 17,0 0-57,0 0 30,25 72-2,-15-37-28,-1-3 2,-1-2-2,-4 2-8,-2-2-5,-2-6-2,0 3-4,2-6-36,-2-3-52,2 0-73,-2-3-130,0-8-95</inkml:trace>
  <inkml:trace contextRef="#ctx0" brushRef="#br0" timeOffset="150636.9663">15349 15473 634,'0'0'143,"0"0"-140,0 0 71,0 0 7,168-58-42,-108 33 11,-6-3-18,-4 3 1,-16 8 1,-12 2-23,-11 8-10,-8 0-1,-3 4-57,0 3-129,0-2-239</inkml:trace>
  <inkml:trace contextRef="#ctx0" brushRef="#br0" timeOffset="152265.5627">16294 15037 642,'0'0'152,"0"0"-90,0 0 75,0 0-55,0 0-54,0 0-20,2 6-6,10 20 6,-1 6 7,3-1 1,-8-4-4,1 1-4,-3-2-5,0 5-1,3-9-2,0 2-21,2 2-50,-3-5-63,1-1-128,-5-3-65</inkml:trace>
  <inkml:trace contextRef="#ctx0" brushRef="#br0" timeOffset="152623.8717">16140 15607 137,'0'0'498,"0"0"-455,0 0-29,0 0 66,0 0 23,127 8-42,-67-8-22,8 0 29,-1 0-13,2-12-9,-1-3-10,-5-3-4,-10 0-8,-7 0-6,-17 4-10,-14 6-7,-7 3-1,-6 5-13,-2 0-34,0 0-58,-6 0-153,-19 9-153</inkml:trace>
  <inkml:trace contextRef="#ctx0" brushRef="#br0" timeOffset="153200.6921">16292 15978 355,'0'0'77,"0"0"-48,0 0 68,0 0-38,0 0 4,0 0 37,0 0 14,0 0-45,6 0 7,20 0-2,9-2-41,8-11-15,-2 4-7,5-8 2,-7 7-8,-3 3 2,-9 0 2,-9 7-6,-7 0-3,-7 0 2,-3 0-2,-1 0 0,0 14 0,0 9 8,-3 7-3,-17 2-4,-2 0 0,-7 4 2,-2 4-3,-4-6 2,0-2-1,6 0 0,3-10-1,8-8 0,6-6 1,11-4-1,1 0-1,0 2 0,10 2 1,20 1 2,5-4 6,7-1 1,5-4-3,5 0-1,-1 0 0,-6 0-3,-15-4 0,-7 1-2,-16-4-15,-7 3-31,0-8-62,-21 2-170,-18-8-173</inkml:trace>
  <inkml:trace contextRef="#ctx0" brushRef="#br0" timeOffset="153591.6927">16003 15075 838,'0'0'67,"0"0"-55,0 0 72,0 0-7,0 0-62,0 0 12,-81 158 0,65-71 10,5 8 8,3 10-7,4 3-1,4 2-7,0 0-4,8-4-4,12-12-6,1-6-7,5-12-4,-1-7-5,1-11 1,-2-9-1,1-6 0,-3-7-3,-2-8-21,3-15-28,1-13-38,2 0-95,6-27-137,-3-27-230</inkml:trace>
  <inkml:trace contextRef="#ctx0" brushRef="#br0" timeOffset="153951.6153">16846 15025 1008,'0'0'22,"0"0"-20,133 41 56,-71 5-5,4 10-13,-3 16-13,-9 13-7,-12 12-6,-15 10 3,-15 5 1,-12 0 1,0-10-8,-14-3 15,-15-9-2,0-10 1,3-13 3,7-9-10,6-19-7,4-7-6,5-13-4,4-12-1,0-5-3,-5-2-24,-2-5-13,-6-27-38,0-17-54,-5-13-60,-1-10-146,-1-8-157</inkml:trace>
  <inkml:trace contextRef="#ctx0" brushRef="#br0" timeOffset="154633.6932">17170 14552 722,'0'0'92,"0"0"-87,0 0 33,0 0-7,0 0-31,0 0-7,-46 18 6,28-13 0,5-5 1,1 0 2,6 0 5,1 0-3,1 0 0,4-5 0,0-4 2,0 0-2,0-3-4,0-2 0,11 0 1,5 2 6,3 0-4,4 2 3,-1 3 2,0 0 3,-2 2 5,-4 5-3,-1 0-5,-4 0 1,-1 17 5,-3 2 2,-1 6 0,-6 7 5,0-2 1,0 2-8,0-1-5,-17 3-1,-6-1-5,0-5 0,1-2 0,1-8-2,9-5 0,1-8 1,2-5-1,4 0 0,-2 0-1,5-2-1,2-5 1,0 4-1,0 3-1,2-2 1,19 2 1,8-4 10,4 0 2,9-1 5,1-4 5,3-5 16,-3-4-3,-7 2-7,-12 6-2,-11-2-11,-9 7 0,-4-4 2,0 1-5,0-2-12,0 0-5,-4 1-41,-4-3-74,-1 3-212</inkml:trace>
  <inkml:trace contextRef="#ctx0" brushRef="#br0" timeOffset="155098.7157">17649 15029 700,'0'0'282,"0"0"-227,0 0-34,0 0 50,0 0-8,18 121-26,-8-80-21,-2-4-8,1 1 0,-3-2-1,2-6-3,-6-2-3,4-10-1,-1-1 0,-3-8-21,0 2-53,-2-8-67,0 1-120,0-4-85</inkml:trace>
  <inkml:trace contextRef="#ctx0" brushRef="#br0" timeOffset="155295.2771">17565 15298 843,'0'0'90,"0"0"-88,0 0 71,0 0-17,151-72-23,-97 50-14,-5-5-5,-6 5-10,-8 3-4,-8-2-56,-5 1-116,-9 0-219</inkml:trace>
  <inkml:trace contextRef="#ctx0" brushRef="#br0" timeOffset="156658.7557">18622 14811 97,'0'0'775,"0"0"-731,0 0-19,0 0 53,0 0-67,0 0 37,10 100 13,2-61-32,-3-1-3,-3-6 0,1-1-16,-5 1-9,-2-6 1,0-2-2,0-2-40,0-4-38,0 0-69,-5 0-131,-7-1-75</inkml:trace>
  <inkml:trace contextRef="#ctx0" brushRef="#br0" timeOffset="156959.7603">18347 15473 518,'0'0'154,"0"0"-139,0 0 69,0 0 64,135 3-70,-60-3-14,10-14-2,3-7-16,5-5-1,-2-1-2,-9 1-11,-13 1-8,-11 13-11,-22 3-11,-16 1-2,-11 8-2,-9 0-22,0 0-19,0 0-24,-18 0-84,-13 8-153,-3 10-82</inkml:trace>
  <inkml:trace contextRef="#ctx0" brushRef="#br0" timeOffset="157437.3523">18623 15790 566,'0'0'152,"0"0"-137,0 0 7,0 0 84,0 0-31,0 0-29,165-20-11,-111 8-5,-2-8 13,-8 9-1,-8 3-17,-10 1-12,-8 7-6,-9 0-3,-5 0-1,-4 0-1,0 0-1,0 9 1,0 11 3,0 6 4,-16 0-6,-8 6-2,-5-2 2,-4 6-2,-2-4 0,1-1 0,5 1 0,5-10 1,5-4-1,11-8 3,6-2-1,2-4-2,0 2-1,12-4 2,22-2 8,9 0 9,8 0-3,6-8-4,1-6-3,-6-3-3,-11 3-5,-13 9-1,-14 1-9,-12 0-29,-2 0-35,-7-4-109,-26 1-163,-12-7-182</inkml:trace>
  <inkml:trace contextRef="#ctx0" brushRef="#br0" timeOffset="157791.4554">18327 15069 615,'0'0'214,"0"0"-170,0 0 22,0 0-1,-9 176 19,3-87-11,2 9-9,-3 4-6,6 5-11,1-3-7,0-8-10,0-10-18,16-10 2,9-9-8,2-17-5,-1-10-1,2-9-9,0-14-39,-4-11-27,5-6-52,-4-3-80,0-31-175</inkml:trace>
  <inkml:trace contextRef="#ctx0" brushRef="#br0" timeOffset="158121.2455">19060 14839 230,'0'0'654,"0"0"-647,168 16 0,-99 38 92,-10 16-40,-2 20-25,-15 11 2,-15 8-9,-13 2 12,-14 1 1,0-3-5,-21-11-1,-1-10-1,2-11-1,3-15-11,7-18-10,4-8-6,1-16-2,2-8-3,3-12-3,-2 0-26,-2 0-16,-2-26-36,-5-23-110,-5-11-181,-3-17-171</inkml:trace>
  <inkml:trace contextRef="#ctx0" brushRef="#br0" timeOffset="158563.0713">19444 14311 730,'0'0'26,"0"0"-26,116-14 94,-89 14-44,-17 22-44,-10 6-5,0 2 7,-16 1-3,-17-3 8,1-10-5,2-1-2,6-6 1,8-5-3,10 0-1,6-6-1,0 0-1,0 0-2,6 0 4,21 0 23,9 0 32,1 0-25,6 0 0,-3 3-9,-7 16 14,-6 3-9,-13 2-21,-12 1 4,-2 4 2,-14 0 0,-21 2-7,-7 1-6,-3-8-2,7-4-2,4-6-41,8-5-49,10-4-114,7-5-206</inkml:trace>
  <inkml:trace contextRef="#ctx0" brushRef="#br0" timeOffset="158819.7892">20021 14888 845,'0'0'101,"0"0"-96,3 115 65,5-67 39,4-2-72,-1-2-9,1-3-13,-4-10-10,-1 0-3,-5-9-2,0-4-11,-2-4-60,0-1-83,0-4-115,0-4-85</inkml:trace>
  <inkml:trace contextRef="#ctx0" brushRef="#br0" timeOffset="158992.6313">19928 15168 688,'0'0'253,"0"0"-253,0 0 0,0 0 1,160-85-1,-102 63-124,-8-5-199</inkml:trace>
  <inkml:trace contextRef="#ctx0" brushRef="#br0" timeOffset="159147.6519">20436 14982 669,'0'0'111,"0"0"-111,0 0-19,0 0 2,0 0-130,0 0-209</inkml:trace>
  <inkml:trace contextRef="#ctx0" brushRef="#br0" timeOffset="159314.6601">20740 14816 592,'0'0'11,"0"0"-10,0 0-2,0 0-96,0 0-198</inkml:trace>
  <inkml:trace contextRef="#ctx0" brushRef="#br0" timeOffset="159477.7123">20911 14790 182,'0'0'469,"0"0"-469,0 0 0,0 0-5,0 0-13,0 0-165</inkml:trace>
  <inkml:trace contextRef="#ctx0" brushRef="#br0" timeOffset="159660.276">21224 14674 777,'0'0'17,"0"0"-14,0 0-3,0 0-10,0 0-173,0 0-402</inkml:trace>
  <inkml:trace contextRef="#ctx0" brushRef="#br0" timeOffset="160724.7235">11292 17307 712,'0'0'110,"0"0"-110,0 0 67,0 0 49,0 0-38,0 0-17,38 18 2,-4-18-20,3 0-6,-1 0-11,-3 0-16,-2 0-4,-2 0-6,2 0-2,-2 0-29,0-4-27,-6 4-71,-8 0-107,-12 0-86</inkml:trace>
  <inkml:trace contextRef="#ctx0" brushRef="#br0" timeOffset="160938.9391">11279 17548 938,'0'0'140,"0"0"-136,0 0 4,0 0 19,0 0 22,180-19-23,-109 12-20,-6 2-6,-9 5-31,-9 0-65,-7 0-83,-9 0-132,-13 0-215</inkml:trace>
  <inkml:trace contextRef="#ctx0" brushRef="#br0" timeOffset="171762.8262">12840 16718 222,'0'0'137,"0"0"-61,0 0 0,0 0 1,0 0-19,0 0 4,0 0 3,0-27 7,0 27-2,0 0-16,0-4 8,0 3-10,0-3-7,0-5-19,0 6-8,0-4-3,0 7 3,0 0-1,0 0-2,0 0 2,0-4 1,0 4 0,0 0-5,-1 0 1,1 0-1,-3 0-3,3 0 0,0 0-4,0 0-2,0 0-1,0 0-2,0 0-1,0 0-2,0 6 2,0 11 1,0-4 1,0 1-2,0 3 2,0-3 0,0-5-1,0 4 2,0-8-2,0 0 0,0-1 2,0 4-2,0-2-1,0 2 2,0 2-1,0-2 0,3 6 0,-2-2 0,3-2 0,-2 4 2,0-2-2,0-2-1,1-3 3,-1 4 2,0-2-4,1 0 1,0-4 0,-3-2-1,3 1 1,-3 1-2,0-5 1,0 0 1,0 0-2,0 0 1,2 0 0,-2 0-1,0 0-3,0 9-30,0-1-23,0-2-44,0-2-127,0 1-257</inkml:trace>
  <inkml:trace contextRef="#ctx0" brushRef="#br0" timeOffset="172624.5086">12353 17263 101,'0'0'187,"0"0"-117,0 0 30,0 0 32,0 0-15,0 0-14,-90 4-5,85-4-20,5 0-8,0 0-32,0 0-7,0 0-11,0 0-8,0 3-2,5 2-4,22 1 11,12 6 17,9-6-14,13-6-5,11 0 6,12 0-8,7 0 5,2 0-8,4 0-5,-5 0-4,-1 0 1,-2 0-2,-1 0 3,2 0-2,-3 0 5,0-6-2,-4 6 0,-3-3 1,-8-2 1,-4-3 4,-6 1 0,-6 0-3,-6 2 0,-8 0 0,-11-4-3,-7 9 1,-11-3-3,-3-1-2,-8 2 1,-2 2-1,0 0-7,0 0-29,-7 0-30,-23 0-52,-7 9-178,-17 5-220</inkml:trace>
  <inkml:trace contextRef="#ctx0" brushRef="#br0" timeOffset="173465.3758">12373 17633 388,'0'0'78,"0"0"-68,0 0 54,0 0-27,0 0-26,0 0-9,-4-5 1,4 5 4,0 0 13,0 0 19,0 0 17,0 0 9,0 0 0,0 0-11,0 0-22,0 0-11,0 0 1,0 0 2,0 0 6,0 0 8,-2 0 0,2 0-3,0 0-7,-3 0-9,3 0-3,0 0-9,0 5-1,0 12 4,0 7 16,0 6-4,0 6-1,5 0-5,-1 0 0,0-2-5,-1-2 2,-3 1-8,2-8-1,-2-2 1,0-1-3,0-9-2,0 1 0,0-5 1,0-3-1,0-2-10,0-4-26,0 4-34,0-4-82,5-4-190,6-15-210</inkml:trace>
  <inkml:trace contextRef="#ctx0" brushRef="#br0" timeOffset="174035.6807">12589 17874 494,'0'0'144,"0"0"-133,0 0 93,0 0 14,0 0-70,0 0-39,-31 0-9,35 0 0,17 0 9,10 4 16,7-4 14,10 0 12,7-8 9,3-9-29,-1-2-9,-3 5 3,-7 1-5,-17 1-10,-6 7 2,-11-1-12,-10 6 3,-3 0-2,0 0 0,0 0-1,0 0-27,0-3-56,0 3-125,0-9-362</inkml:trace>
  <inkml:trace contextRef="#ctx0" brushRef="#br0" timeOffset="174606.9732">13608 17529 877,'0'0'107,"0"0"-26,0 0 27,0 0-71,0 0-26,0 0 14,-18 104 6,18-69-12,3-7-4,3-1-11,-3-1 0,-3-3-4,0-5 0,2 0-32,2-6-45,1 2-98,-1 0-122,-4-6-134</inkml:trace>
  <inkml:trace contextRef="#ctx0" brushRef="#br0" timeOffset="174964.634">13251 18005 534,'0'0'70,"0"0"-1,0 0 136,0 0-132,0 0-63,0 0 14,85 8 55,-11-16-9,4-10-22,5 0-3,-4 4-9,-5-5 2,-9 10-7,-14-7-6,-11 9-10,-18 0-11,-10 2-2,-11 5-1,-1 0-1,0 0 0,0 0-10,0 0-21,0 0-32,0 0-57,0 0-156,-15 0-248</inkml:trace>
  <inkml:trace contextRef="#ctx0" brushRef="#br0" timeOffset="175474.0977">13555 18253 570,'0'0'281,"0"0"-253,0 0-27,0 0 70,0 0 2,0 0-36,156 7-13,-98-14 3,-3-5-4,-8-1 0,-11 4-10,-12 4-8,-10 0-4,-8 1 0,-3 4 4,-3 0-2,0 0 4,0 0 3,0 23-3,0 7 0,-16 6 2,-4 0-5,-7 8-1,-4-3 1,-2-6 0,-1-3-2,3-6-1,6-8 0,2 4 1,11-12 7,4-2 0,7-8-1,1 4-7,0-1 0,0-2 1,21 2-1,13-3 10,11 0 5,7 0 2,1-3 2,3-13-2,-7 2 0,-11 1 3,-12 4-14,-13 6-4,-8 0-2,-5 3-1,0 0-13,0-1-39,5-2-59,-1-12-185,3-18-467</inkml:trace>
  <inkml:trace contextRef="#ctx0" brushRef="#br0" timeOffset="176085.0398">14968 17307 795,'0'0'185,"0"0"-164,0 0 59,0 0-14,0 0-30,0 0 8,90 0-11,-44-12-8,-4-2-11,-8 3-9,-12 4-5,-8 2-1,-8 5-28,-4 0-56,-2 0-65,0 0-118,-16 9-180</inkml:trace>
  <inkml:trace contextRef="#ctx0" brushRef="#br0" timeOffset="176314.8301">14986 17512 957,'0'0'35,"0"0"-21,0 0 50,0 0 26,156 1-45,-101-15-8,-3 1-14,-12-6-3,-9 7-12,-13 2-2,-9 6-6,-9 0-14,0 4-61,0 0-119,-4-4-288</inkml:trace>
  <inkml:trace contextRef="#ctx0" brushRef="#br0" timeOffset="177507.6676">17322 16670 481,'0'0'241,"0"0"-98,0 0-30,0 0 7,0 0-43,0 0-23,-15-25-15,15 25-14,0 0-3,0 0-7,0 2-8,0 24-2,0 5 23,4 5 3,0-4-15,3 4-11,-5-7-2,2 0 1,-2 0-4,4 0-2,-2 1-19,3-4-43,1 2-35,1-2-117,-4-12-200</inkml:trace>
  <inkml:trace contextRef="#ctx0" brushRef="#br0" timeOffset="177986.6778">16669 17285 323,'0'0'306,"0"0"-214,0 0-20,0 0 45,0 0-43,0 0 14,109-8-25,-37 1-17,16 0-11,17 2-8,18-9 1,18 7-8,7 1-9,7-2-1,7-3-2,-2-1 1,-1-2 1,-12-7-1,-20-2 3,-24 0-3,-29 0 4,-19 6-9,-26 4-1,-15 9-2,-10 4-1,-4-4-31,0 4-34,-29 0-72,-20 4-267</inkml:trace>
  <inkml:trace contextRef="#ctx0" brushRef="#br0" timeOffset="178887.576">16825 17526 432,'0'0'205,"0"0"-149,0 0 29,0 0-24,0 0-47,0 0-6,13 0 17,14 0 15,4 0-4,9 0 12,5-4-8,3-10-9,0 1-3,-9 4-11,-5 4-15,-9 2 1,-12-2-2,-4 5-1,-5 0 0,-4 0 0,0 0 1,0 0 0,0 0 0,0 0-1,0 0 0,0 8 0,0 10 2,-6 5 0,-10-1 3,-6 0-2,0 4-3,-3-2 0,-2-2 2,6 5 0,-4-6-2,2 1 0,1-4 2,5-4-2,0-5 0,4 0 0,4-5 2,5 0-2,1-4 1,3 0-1,0 0-1,0 3 1,0 0 0,12 1 1,5 1 7,10-5 2,0 0-1,2 0-3,-3 0-6,2 0 0,-4 0-19,3 0-48,-1 0-54,-1-5-74,-2-2-106</inkml:trace>
  <inkml:trace contextRef="#ctx0" brushRef="#br0" timeOffset="179172.4099">17422 17656 674,'0'0'251,"0"0"-239,0 0 1,0 0 63,0 0-54,137-50-17,-107 46-5,-5 4-5,-10 0-36,-4-4-48,3 0-106,-9-3-19,6 0-135</inkml:trace>
  <inkml:trace contextRef="#ctx0" brushRef="#br0" timeOffset="179442.8436">17874 17406 861,'0'0'118,"0"0"-114,0 0 75,0 0-41,0 0-20,0 0 9,14 89-9,-5-58-10,-6 1-2,5-3 0,-8-4-2,5-4-4,-5-9-23,2 3-83,-2-5-124,0-3-145</inkml:trace>
  <inkml:trace contextRef="#ctx0" brushRef="#br0" timeOffset="179916.6444">16858 17969 733,'0'0'54,"0"0"-54,0 0 67,0 0-8,117 4-16,-38-4-14,14 0 0,13 0-2,8-14 10,3-4 8,-2-8-14,-4-1-4,-15 5-3,-14 4-4,-15 9 1,-13 0-1,-22 3-19,-8 2 2,-16 4-3,-6 0-23,-2 0-39,0 0-54,-16 0-123,-19 0-254</inkml:trace>
  <inkml:trace contextRef="#ctx0" brushRef="#br0" timeOffset="180431.2383">17386 18241 788,'0'0'42,"0"0"-8,0 0-34,0 0 44,148 0-34,-90-18-4,-2 0 5,-8-4 12,-9 2 14,-14 8-7,-6 5-12,-11 4-3,-5 3-3,-3 0 2,0 0 3,0 0-3,0 0-4,0 15-5,0 11 0,-7 6 2,-16 3-3,-2 2 1,-4 2-3,-5-2-1,1-7 0,2 2-1,4-6 1,5-8 1,11-4 1,3-6 1,6-4 3,2 0-4,0-3-2,18 4 3,18-1 13,8-4 14,7 0-6,5 0-3,-2-10-4,0-3 6,-10 10-7,-11-5-13,-10 7-4,-12 1-9,0-5-42,4 1-80,4-13-255</inkml:trace>
  <inkml:trace contextRef="#ctx0" brushRef="#br0" timeOffset="181065.5223">19175 16920 608,'0'0'245,"0"0"-181,0 0-4,0 0-9,0 0-27,0 0 31,120 4-22,-75-4-8,-5-4-3,-9-1-13,-11-4-9,-7 9-21,-6 0-49,-5 0-95,-2 0-141,0 0-144</inkml:trace>
  <inkml:trace contextRef="#ctx0" brushRef="#br0" timeOffset="181243.0729">19214 17173 809,'0'0'182,"0"0"-179,0 0 23,0 0 56,0 0-36,170-17-28,-110 8-18,-8-1-4,-6 1-132,-5-8-157,-8-1-314</inkml:trace>
  <inkml:trace contextRef="#ctx0" brushRef="#br0" timeOffset="182044.4343">20258 16332 685,'0'0'83,"0"0"2,0 0 40,0 0-91,0 0-26,0 0 0,0 0 11,75-3 12,-30 3 11,8-4-12,3-14-9,0 1 1,-8 3-8,-8 4-10,-12 2-1,-12 2-3,-12 6 0,-2 0-1,-2 0 0,0 0 0,0 10 0,-13 12 1,-9 1 3,-5 9-2,-2-1 0,-2 8 0,-2 1-1,1 2 0,3-2 1,3-5-1,5-12 0,8-7 2,6-6-2,2-6 0,5 1 0,0 0-3,0 3 2,14 0 1,18-8 0,5 0 1,15 0 7,4 0-7,6-4 6,3-18 3,1 4 4,-8 0-4,-14 1-3,-12 12-7,-14 1-1,-15 4-17,-3 0-45,0 0-37,-12 4-71,-17 14-207</inkml:trace>
  <inkml:trace contextRef="#ctx0" brushRef="#br0" timeOffset="182411.7305">20124 16990 565,'0'0'261,"0"0"-261,0 0 0,0 0 42,0 0 22,174 18-21,-74-18-8,14 0-7,5-14 22,7-4-4,4-4-17,-1 0 0,2 0 8,-6 0-12,-5 8-7,-6-4-5,-16 6-1,-17 2-3,-23 1-6,-25 4-1,-20 1-4,-9 4-8,-4 0-27,-13 0-30,-24 0-101,-19 9-194,-13 18-10</inkml:trace>
  <inkml:trace contextRef="#ctx0" brushRef="#br0" timeOffset="183004.7843">20189 17526 607,'0'0'241,"0"0"-241,0 0 2,0 0 41,0 0-8,0 0 0,167 0-18,-111-13 5,-3 3 9,-8 2-5,-10-1-15,-10 4 0,-9 5-7,-11 0-3,1 0 1,-4 0-1,-2 0 1,0 0-2,0 0 2,0 14-2,0 4 7,-15 5-2,-4 2-4,-6 1 2,-1 3 4,-5 0-7,-2 0 0,1 1 2,1-8 0,0 1-1,2 0-1,4 0 1,6-6-1,7 0 1,5-7-1,5-1 0,2-4 2,0-2-1,0 2 2,21-5 6,10 0 10,5 0 4,12 0-8,1-5-6,-6-3-1,-3-1-8,-7 0-8,-8 6-31,-1-4-62,-5-1-106,1 3-109</inkml:trace>
  <inkml:trace contextRef="#ctx0" brushRef="#br0" timeOffset="183299.4889">20860 17696 761,'0'0'226,"0"0"-222,0 0-2,0 0 64,0 0-31,112 0-14,-68-5-11,-7-4-7,-7-3-3,-6 7-13,-7-4-78,0-2-96,-5-1-98,-2-2-130</inkml:trace>
  <inkml:trace contextRef="#ctx0" brushRef="#br0" timeOffset="183529.1122">21321 17464 949,'0'0'154,"0"0"-145,0 0 47,0 0-10,0 0-9,29 111-2,-14-62-22,-3 1-5,-8-10 17,1-5-7,-5-3-8,0-11-4,0-3-4,0-4-2,0-6-7,0-2-51,0-6-87,0 0-320</inkml:trace>
  <inkml:trace contextRef="#ctx0" brushRef="#br0" timeOffset="185155.0314">22044 16968 499,'0'0'117,"0"0"-78,0 0 139,0 0-55,0 0-60,0 0-24,0 0 23,-12 152 4,-8-72-26,-6 10-20,-6-6 2,-1 9-7,-1-8-7,2-13 0,7-10-6,1-12 1,7-5 3,4-18-5,6-6-1,3-11 0,4-7 0,0-3-10,0 0-29,0 0-28,0-22-61,20-10-87,1-12-110,5-4-176</inkml:trace>
  <inkml:trace contextRef="#ctx0" brushRef="#br0" timeOffset="185436.9175">22253 17173 780,'0'0'182,"0"0"-158,0 0 64,0 0-19,0 0-13,0 138-13,-9-66-13,-11 9-1,-7-5-3,-6 3-4,-6-7-6,2-5-6,3-9 4,5-8-7,7-12-1,7-9-5,3-12 0,8-5-1,4-5-14,0-7-48,0 0-76,6-22-235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1T09:59:10.0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1468 1173 603,'0'0'188,"0"0"-134,0 0 6,0 0-37,0 0-5,123-68-3,-88 62-4,-4 6-3,-8 0-8,-8 7-2,-7 22 2,-8 9 8,0 10-3,-10 2 11,-17-2-6,0-6-6,4-10-1,2-8-2,10-10 0,2-6 3,7-6-3,2-2 2,0 0 2,0 0 7,0 0-2,14 0-4,16-7 2,10-4 3,6 2 3,-4 7-7,-3 2-1,-12 0-3,-2 4-3,-14 14 1,-11 4 8,0 6-2,-9 4 6,-20-2 14,-9 0-16,1-5-7,-4-8-2,3-5 0,3-8-2,6-4-29,8 0-47,8-12-111,13-16-171</inkml:trace>
  <inkml:trace contextRef="#ctx0" brushRef="#br0" timeOffset="762.8067">2131 1002 453,'0'0'330,"0"0"-201,0 0 19,0 0-74,0 0-31,0 0 0,0 0-17,-8-47-14,-6 39 8,-3-4 1,-6 1-3,-3-1 3,-5 0-8,0 2 3,0 2-10,-1 3 3,-1 2-7,-3 1-2,-6 2-1,0 0 0,-1 0 0,1 0 1,1 8 0,1 2 1,3 0 2,-1 2-2,5 2-1,4 2 1,-4 4 1,-4 4-1,2 5 0,-6 4 0,6 7-1,2 3 0,4 6 0,2-3 0,7 5-1,5 2 0,5-3 1,6 4-1,4-3 2,0 6 0,0-3-1,0 2 0,4-3-1,12-6 0,5-1 1,4-4-2,11-1 2,2-8 2,4-3-1,6-3-1,-5-5 0,7-6 0,-1-4 0,2-12-1,5 0 1,9-8 2,13-24 0,4-10 3,5-13-1,-4-3-2,-12 0 4,-13 7 4,-19 5-4,-12 2-5,-11 7 11,-7-7 11,-7-5-5,-2-4 3,0-6-8,0-3 0,-11 3-4,1 12-4,0 10 0,1 10 1,3 7-3,-6 4-2,4 1-1,-3 0-2,-5 1-17,3-4-50,-2-5-56,5-8-174</inkml:trace>
  <inkml:trace contextRef="#ctx0" brushRef="#br0" timeOffset="2668.8021">3693 1219 558,'0'0'130,"0"0"11,0 0-29,0 0-46,0 0-9,0 0-19,0 0-11,-27-6-6,27 6 0,0 0-11,0 0-5,0 0-5,0 0 0,22 0 0,12 4 3,11 5 6,5-2-3,11-1 0,1-2 0,0-2-3,-4-2 0,-2 0-3,-6 0 3,-10 0-2,-11 0 1,-11 0 0,-7 0 0,-9 0-1,-1 0 1,-1 0-2,0 0-2,0 0-9,0 12 11,-14 12 0,-13 5 2,-2 0-1,-4 3 1,-6 2-1,0 0-1,-1-1 0,8-3 4,-1-2-3,6-3-1,2 0 0,3-1 1,0-1-1,4 0 0,0-5-1,4 2 1,1-3-1,6-5 1,1 0 0,2-7 0,4-3 0,0-2 0,0 2-2,0 3 0,15 3 2,10 1 2,15-1-2,6-6 2,8-2 11,6 0 2,3 0 5,-1-6-8,-10-3-3,-10 2-8,-13 5 0,-12 0-1,-5 2-11,-7 0-53,3-8-89,6-16-204,1-17-180</inkml:trace>
  <inkml:trace contextRef="#ctx0" brushRef="#br0" timeOffset="3119.8967">4737 1015 249,'0'0'296,"0"0"-216,0 0-36,0 0-28,0 0-4,0 0 82,71 12 3,-27-11-23,1-1-3,1 0-15,-3 0-16,-7 0-27,-10-3-11,-11 1-2,-5 2-12,-10 0-81,0 0-111,0 0-35,-14 0-24</inkml:trace>
  <inkml:trace contextRef="#ctx0" brushRef="#br0" timeOffset="3559.8747">4709 1071 28,'0'0'380,"0"0"-294,0 0-20,0 0-32,0 0-19,0 0 1,-15 24 5,12-2-7,3 7 55,0 12 21,0 3-20,0 9-6,0 2 8,0 4-24,0 1-19,0 2-9,0-1-2,0 4-4,0 1-4,0-5-1,0-3-2,0-8-2,0-8-3,0-9 1,0-8-1,0-4-1,0-10-1,0 1 2,11-3 0,8 0 1,7-1 1,8-4 6,3-4 0,5 0-1,1 0-1,-3-9-6,-3-3-2,-4 5-38,-7-3-114,-6-2-167,-11-2-182</inkml:trace>
  <inkml:trace contextRef="#ctx0" brushRef="#br0" timeOffset="4053.7074">5128 1526 792,'0'0'222,"0"0"-222,0 0-7,0 0 7,31 122 6,-10-80-1,-3-1-1,-7-4-1,-3-4 1,-2-10-1,-6-9 5,2-7-5,0-5 6,-2-2-4,2 0 12,0 0 10,2-23 3,2-10-17,3-12-12,8-1-2,-2 2-13,7 4-4,-1 2 5,3 8 2,-4 5 10,2 10-1,-1 11 1,-2 4 0,-1 0-7,-7 4-2,-1 16 3,-4 7 0,0 4 7,-6 5 1,0 1 1,0 2 3,0-4 6,0-4 1,0-4-3,0-8-4,0-5-2,0-5-2,9-4-1,7-5 2,5 0 9,3 0-11,0-17-26,2-8-111,-2-3-175</inkml:trace>
  <inkml:trace contextRef="#ctx0" brushRef="#br0" timeOffset="4393.7635">5619 810 960,'0'0'21,"0"0"77,0 0-39,0 0-47,0 0-12,0 0-13,-12 48 11,21 3 2,1 7 15,-2 0 5,3-2 5,-3-6-6,-2-4-3,-3-6-13,1-5-1,0-6-2,-2-5 0,0-4-50,3-6-81,-5-8-145,0-6-105</inkml:trace>
  <inkml:trace contextRef="#ctx0" brushRef="#br0" timeOffset="4664.4835">5668 1013 693,'0'0'140,"0"0"-91,0 0 27,98-103-27,-58 89-16,-4 12-15,-7 2-6,-9 0-12,-13 12-9,-7 12 9,0 6 15,-12 4 7,-12 0 0,-3-3-10,-2-3-7,0-2 1,2-6-6,7-5-5,5-6-85,13-7-78,2-2-102,0 0-130</inkml:trace>
  <inkml:trace contextRef="#ctx0" brushRef="#br0" timeOffset="5081.7551">6251 1083 968,'0'0'88,"0"0"-86,0 0 31,168-5 8,-112-4-2,-2 3-25,-12 2-12,-9 1 3,-13 3-5,-9 0-3,-6 0 3,-5 0-2,0 0-3,0 13 3,0 13 2,2 14 10,0 8-2,2 8 0,4 6-3,2 8-1,0 3 7,3-6-3,-7-6 1,-1-9 3,-5-8-2,0 0 9,-24-4 3,-8-1-2,-14-6-5,-6-2 0,-6-5-11,-2-4-3,0-7-1,4-3-5,7-5-56,11-7-117,10 0-311</inkml:trace>
  <inkml:trace contextRef="#ctx0" brushRef="#br0" timeOffset="5908.1311">2663 3004 686,'0'0'166,"0"0"-48,0 0 50,0 0-79,0 0-29,0 0-35,-2-20-25,2 52-13,0 16 13,0 22 3,0 13 1,0 1 8,6-1-5,2 1-1,2-3-3,-1-3-2,-3-6 0,0-9 1,-4-8-2,-2-14 0,0-10-2,0-11-21,0-8-39,0-9-51,0-3-65,0-12-15,0-26-223</inkml:trace>
  <inkml:trace contextRef="#ctx0" brushRef="#br0" timeOffset="6134.8466">2754 3229 561,'0'0'128,"0"0"-101,0 0 81,0 0-55,123 0-11,-117 29-2,-6 7-5,0 1 8,-4-1-13,-20-5-14,-3-2-8,-2-7 1,5-6-7,0-2 3,5-5-5,6-2-52,5-3-76,8-4-155,0 0-162</inkml:trace>
  <inkml:trace contextRef="#ctx0" brushRef="#br0" timeOffset="6328.7852">3066 3543 159,'0'0'966,"0"0"-962,0 0-2,0 0 19,161-14 21,-105-4-27,-6 2-15,-6 2-18,-13 0-97,-12 0-167,-17-4-134</inkml:trace>
  <inkml:trace contextRef="#ctx0" brushRef="#br0" timeOffset="6554.7846">3285 3291 427,'0'0'338,"0"0"-244,0 0-31,0 0-40,0 0 29,0 0-6,140 22-9,-99 6-11,-10 8 0,-9 5-10,-13 8-1,-9 5-3,0 6 0,-22-3-7,-7-4-4,-4-6-1,10-11-21,2-5-77,8-19-120,0-12-189</inkml:trace>
  <inkml:trace contextRef="#ctx0" brushRef="#br0" timeOffset="7086.1652">3875 3232 943,'0'0'104,"0"0"-70,0 0-14,0 0 32,9 147 31,3-79-42,-3 5-18,-1 2-11,2 1-7,-4-1-3,-4-4-1,1-8-1,-3-9-26,0-12-49,0-12-60,0-16-139,-8-14-104</inkml:trace>
  <inkml:trace contextRef="#ctx0" brushRef="#br0" timeOffset="7311.8242">3898 3387 613,'0'0'103,"0"0"20,0 0-21,152-49-41,-110 49-10,-8 14-16,-10 16-14,-18 6-16,-6 8 0,-2-1 8,-27-2-7,-4-4 0,-1-8-5,7-10-1,8-7-46,5-12-62,8 0-46,6-22-67,0-16-225</inkml:trace>
  <inkml:trace contextRef="#ctx0" brushRef="#br0" timeOffset="7580.6899">4222 3430 362,'0'0'107,"0"0"4,0 0 24,0 116-59,0-77-20,0-3-31,0-7-13,2-12-6,13-7 4,5-10 2,5 0 17,-2-10 26,5-19 15,-6-8-11,-4-7-13,-6 4 4,-9 4-17,-3 4-2,0 10-3,-15 8-9,-5 6-19,-9 6-6,0 2-10,-2 0-38,2 24-67,10 5-86,11 6-122,8 1-135</inkml:trace>
  <inkml:trace contextRef="#ctx0" brushRef="#br0" timeOffset="8751.7192">4461 3731 831,'0'0'88,"0"0"32,67-126-54,-33 67-9,0-6-21,-2 5-20,-6 8-10,-13 14-2,-12 9-2,-1 15-2,0 6-2,-14 8-19,-9 0 0,-4 7 3,5 12-8,8 8 6,8-1-16,6 2-7,0-1-21,20-2-2,6 1-12,8 2 7,-5-1 25,-4-1 17,-5 1 24,-13-1-11,-7-1-20,0-6 22,0-3 14,0-5 3,-5-8 0,5-3 2,0 0 4,0 0 5,13-18 4,14-12-11,9-3 6,0-8-2,0 1-7,-5 0 7,-6 6 13,-13 11 11,-7 7 25,-5 9 31,0 3 9,0 4-37,-13 0-29,-4 2-30,3 19-4,0 4 2,2 8-1,9 1 0,3 1 2,0-3-1,0-6-1,17-8 0,9-10-1,8-8 1,9 0-1,-1-24 0,1-13-7,-1-6 1,-9-6-4,-4-2 1,-10-6 7,-12-5 1,-7-2 2,0 8 1,0 8 0,-15 16 23,2 12 8,0 8 0,6 8-3,2 4-25,-1 0-5,-1 2-6,0 22-3,1 12 7,-1 11 2,5 4 0,2 5 1,0-1 0,0-4 2,4 0-2,9-10-1,5-4-3,5-9 1,0-10-5,2-8-8,6-8-4,-1-2 1,4-4-6,-7-14-9,-3-8-10,-2 0 19,-9 4 12,-3 2 12,-8 10 5,-2 4 16,0 4 27,0 2 0,0 0-24,0 0-24,0 2-18,0 15 18,0 8 0,0 1-2,11-2-1,7 0-12,2-8-13,6-6 12,3-10-2,4 0-1,-1-12-8,-1-16 2,-4-4 3,-9-2 3,-7 1 19,-7 4 2,-4 5 5,0 9 24,0 10 32,0 5-2,0 0-54,-2 8-7,-2 20 0,-1 8 4,5 2-2,0-3-1,0-3-1,11-5 1,5-8 1,1-7 3,4-7 10,-1-5 18,0 0 0,2-12 12,-1-18-7,1-6-10,-5-2-22,-6 1-6,-1 6-17,-4 6-48,2 9-78,2 6-161,-1 8-293</inkml:trace>
  <inkml:trace contextRef="#ctx0" brushRef="#br0" timeOffset="9103.061">6134 3476 675,'0'0'78,"0"0"25,0 0-37,117-81-35,-94 50 9,-9 1-18,-12 5-6,-2 3 27,0 3 8,-15 9-1,-5 8-23,-7 2-24,-2 0 4,-5 22-7,3 13 2,2 4-2,7 5-1,8-1 1,12-1 1,2-3-1,4-13 0,23-9 0,6-9 3,10-8 2,3 0 7,4 0 5,-3-18 3,-7-4-10,-7 2-8,-15 2-2,-7 0-8,-11 5-28,0 2-49,-16 5-96,-19 3-211,-14 3-151</inkml:trace>
  <inkml:trace contextRef="#ctx0" brushRef="#br0" timeOffset="9366.719">5044 3331 659,'0'0'130,"0"0"-88,0 0-8,0 0 16,123-68-19,-77 47-28,-9 1-3,-7 0-155,-10 2-193</inkml:trace>
  <inkml:trace contextRef="#ctx0" brushRef="#br0" timeOffset="9574.8097">5449 2977 159,'0'0'652,"0"0"-636,0 0 27,0 0 4,0 0-18,0 0-17,103 22-12,-103-5-8,-7 5 8,-26 2-7,-18 2 1,-3-4-123,-2-5-8,5-5-25,7-5-66</inkml:trace>
  <inkml:trace contextRef="#ctx0" brushRef="#br0" timeOffset="9987.2414">4957 2941 622,'0'0'232,"0"0"-214,0 0-10,0 0 0,0 0-3,0 0-1,19 3-4,-19 6 0,0 1 0,-10 2 5,-13-3 13,4-5-6,-4-4 2,5 0 14,4 0 29,4-7-1,3 0-9,7-4-23,0-1-12,0 2-10,2-1-2,16 0-9,7 6-117,0-2-150,-4 3-338</inkml:trace>
  <inkml:trace contextRef="#ctx0" brushRef="#br0" timeOffset="10522.5857">5466 3007 534,'0'0'130,"0"0"-53,0 0 47,0 0-59,0 0-36,0 0-13,93-30-6,-86 42-1,-5 5 0,-2-2-7,-2 6 19,-23-3-7,-6 0 11,-1-6-14,10-8 3,2-4 16,7 0 18,2-6-19,6-10-12,5-6-14,0 2-3,7 2-20,12 5-79,0 10-89,-5 3-338</inkml:trace>
  <inkml:trace contextRef="#ctx0" brushRef="#br0" timeOffset="12836.712">4451 4706 639,'0'0'342,"0"0"-338,0 0 15,0 0-6,0 0 1,0 0-7,109-128-6,-82 89 6,-12 6-7,-10 2 7,-5 12-1,0 6 2,0 7 15,-11 6-9,-3 0-6,0 11-8,-1 16-8,2 9 6,4 3-1,6 1 1,3-5-4,0-1 4,10-11-1,14-5-7,8-10-6,2-8-2,5 0-7,-2 0-6,2-17-29,-8-6-18,-6 1 3,-8-4 35,-8-2 23,-7-4 17,-2 0 5,0 3 26,0 8 31,-2 9 14,-2 7-3,-1 5-18,5 0-55,0 6-3,0 20 0,0 9 3,0-3 0,2-6 0,3-4 0,-3-10 1,0-7 0,1-2 0,-1-3 0,0 0 7,5-10 6,4-16-1,3-2-12,1-2 1,3 3-1,1 5-1,4 7 0,2 3-1,-5 7 0,-1 5-5,0 0-3,-9 17-9,0 10 4,-6 8 12,-2 3 0,3 0-2,-3-6-9,1-8-9,5-10 9,1-10 5,7-4-3,6-4 11,3-24 1,2-9 4,2-6-4,-6-7-1,-1-7-1,-5-3-4,-10-4 2,-7 6-1,0 10 4,0 14 4,-9 12 12,-1 12 19,-3 6-6,3 4-12,-2 0-9,-1 8-8,1 24-4,3 8-1,7 8 4,2 10 1,0 2 2,0 1-2,15-6 2,6-6-1,3-15-1,6-12-2,3-14 1,4-8 1,6-4 3,2-24 8,-2-6-9,-12-2 0,-10-1 4,-9 8-2,-8 2-3,-4 9 6,0 9 3,0 6 25,0 3-6,-4 0-22,-8 3-7,1 18-3,5 8-2,-1 7 2,4 0 0,3 1 3,0-2-3,10-7-18,12-10-5,2-8-3,7-10-1,5 0 12,5-16 11,-4-16 3,3-8-3,-4-2 6,-1-1 1,2 6 1,-6 4-1,-6 13 3,-10 8 18,-11 9 0,-4 3 5,0 0-1,0 0-10,-19 15-5,-8 14-9,-2 5-1,4 4 0,5-3-1,8 0-1,8-8-1,4-4-21,0-11-15,11-10-4,14-2 2,3-2 6,6-24 8,-8-4-7,-2-7 20,-11 1 14,-10 4 5,0 5 24,-3 9 32,0 9 13,0 5-1,0 4-22,0 0-36,0 15-15,0 23-14,0 20 14,12 15 10,9 18 6,6 9 2,5 7 0,-1 11-5,-9 10-5,-10 1-4,-12-5-4,0-14 3,-32-26 2,-8-19-1,-8-23-1,-2-20 2,-6-21 2,2-1 3,2-25-8,7-11 0,11-5-2,12-6 3,14-10 11,8-15-11,6-16-5,27-2 2,12-5 0,9 3-2,8 8 2,7 3-2,2 5 3,-4 6-1,-5 8 3,-10 10-2,-13 6 0,-10 8-1,-12 2 2,-11 4 0,-6 4 1,0 3-2,0 10 1,0 4-2,-6 8 0,-1 3-2,3 0 0,-4 0-2,0 12-6,-5 15 7,3 13 3,6 0-2,4 1-2,0-8 3,0-6 0,18-8 0,7-7-2,-1-12 0,5 0 2,2 0 1,0-25 5,-2-8 0,-2-8-3,-7-3-2,-7 1-7,-5 4-6,-8 6-6,0 13 4,0 8 4,0 6-12,0 2-15,0 4 0,0 0-10,0 0-13,0 0 7,17 0 37,8 6 17,4 6 0,2 4 1,0 2 14,-2 8 12,-9 6 1,-7 7 25,-4 5 9,-6-4-2,1-10-6,1-8-11,-1-12-16,5-8-7,9-2-3,11 0-7,9-20 9,8-12-4,-5-2-9,-10 4-6,-16 3-39,-15 9-41,-13 7-102,-43 7-330</inkml:trace>
  <inkml:trace contextRef="#ctx0" brushRef="#br0" timeOffset="13132.7249">5155 4342 940,'0'0'57,"0"0"-36,0 0-10,0 0-7,118-69 21,-85 57-14,-12 4-11,-10 5-61,-11 2-84,0 1-69,-29 0-181</inkml:trace>
  <inkml:trace contextRef="#ctx0" brushRef="#br0" timeOffset="13435.9698">4568 4211 768,'0'0'71,"0"0"-22,0 0 48,0 0-55,0 0-30,0 0-12,99-34-11,-101 39 11,-25 12 10,-4-3 16,-3-2-9,7-8 5,9-4 14,8 0 9,10 0-3,0 0-25,7-8-14,24-14-2,9-4 4,6 2-4,1 9-1,-3 12-67,-9 3-126,-18 0-365</inkml:trace>
  <inkml:trace contextRef="#ctx0" brushRef="#br0" timeOffset="14520.9327">7453 1462 377,'0'0'369,"0"0"-216,0 0 1,0 0-68,0 0-49,0 0-28,0 0-8,-20 14 4,63-6 18,1-4 2,8-4-7,-1 0-5,-2 0-6,-4-3-2,-8-2-4,-12 1-1,-8 2-37,-5 2-72,-5 0-112,-7 0-142,-7 0-181</inkml:trace>
  <inkml:trace contextRef="#ctx0" brushRef="#br0" timeOffset="14705.7386">7498 1794 233,'0'0'587,"0"0"-577,0 0 37,0 0 72,130-16-25,-64-10-29,3 3-35,-11 0-21,-15 9-8,-19 7-1,-11 4-44,-13 3-86,0 0-137,-4 0-95</inkml:trace>
  <inkml:trace contextRef="#ctx0" brushRef="#br0" timeOffset="17893.8868">5000 962 421,'0'0'90,"0"0"-11,0 0-6,0 0-28,0 0 3,0 0 0,-5 0-5,3 0 3,2 0-1,-3 0-9,-1 0-9,0 3-10,-6-1-6,4-2-8,-7 2 0,-1-2 0,-1 3-1,-1 1 3,3-1 4,-6-1 8,3 3 6,-3 2-1,-4-2-13,-4 5-5,1 0-1,2-1-1,1-2 62,9 0-60,8-7-1,4 1-2,2-1 4,0 0 0,0 0 6,0 0 4,0 0 1,0 0 3,0 0-9,0 0-6,0 0-4,0 4-2,0 10-3,0 7-1,-2 13 5,-1 6 1,1 6 2,-2 5-1,2 0 0,0 4-1,2 1 2,0-3-2,0 1 0,0 1 3,0-4-3,0 2 1,0-2-1,0-4 2,0-2 0,0-4 0,0 2-1,0-1 0,0-3 4,0-2-1,0 1-3,0-9 0,0 2 2,0-1-3,0-6 0,0 2 1,0-3 0,0-3-1,0 0 1,0-1-1,0 1 0,0-1 2,0-9-2,0-2 0,0-8 0,0 0 1,0 0 0,0 0 6,0 0 3,0 0 3,0 0 0,0 0-7,0 0-5,0 0 2,0 0-3,8 0-1,11-6 1,2-2 0,2 2 1,6-2-1,2-1 0,2 4 0,3-2 0,1 2 0,2 2 1,-6-2-1,-1-2 0,-10 4 1,-6-3 1,-3 3 2,-6-1 0,-5 4-1,0 0 0,-2 0-3,0 0-2,0 0 0,0 0-21,0 0-31,0-8-24,0-11-178,0-22-440</inkml:trace>
  <inkml:trace contextRef="#ctx0" brushRef="#br0" timeOffset="19237.6878">6251 1060 53,'0'0'474,"0"0"-336,0 0-88,0 0-25,0 0 8,0 0 38,119 16 13,-66-14-32,8-2-4,-1 0-12,-4-2-10,-8-8-5,-9 3-11,-18 3-8,-9 4 2,-10 0-1,-2 0 3,0 0 7,0 0 8,0 0-6,0 0-7,0 0-2,0 0 0,0 0-3,0 9-3,0 17 0,0 8 3,0 5 8,0 3 6,0 0 1,0 0-3,0 2-1,0 0 0,3 0-2,3 2-4,-1-4-2,2 4-2,-5-3-1,-2-2 0,0 5 1,0-5-3,0 1 1,0-1 2,0-10-4,0-2 2,0-7 0,0-8 0,0-9-1,0-1 0,0-4 2,0 0-2,0 0 1,0 0 7,0 0-2,0 0 5,0 0-4,0 0-2,0 0 1,0 0-2,-16 0-1,-7 0-1,-8 0-3,-11 0-2,-5 0 2,-6 9-3,-5 7 3,0 0-1,4 2 1,1-3 0,11-8 1,6 0 0,11-4-1,15-1 1,2-2-1,8 0 2,0 0-4,0 0 0,0 0-4,0 0-29,0 0-35,16-14-43,4-6-252</inkml:trace>
  <inkml:trace contextRef="#ctx0" brushRef="#br0" timeOffset="20062.7134">8731 1511 20,'0'0'388,"0"0"-213,0 0-59,0 0 7,0 0-17,0 0-30,-13-2-38,13 2-33,11 0 8,22 0-8,16-3 36,7-4 14,-3 4-12,-8 1-13,-10 0-11,-9 2-16,-10 0-3,1 0 0,-7 0-43,0 2-65,3 1-115,-4-3-110</inkml:trace>
  <inkml:trace contextRef="#ctx0" brushRef="#br0" timeOffset="20766.7754">9382 1241 18,'0'0'498,"0"0"-347,0 0-60,0 0 7,0 0-34,0 0-30,-7 0-6,5 0-8,2 0-6,0 0-1,0 0-1,0 0-9,2 0-1,16 0 6,6 0 22,12 0 7,2 0-7,7 0-6,5 0-11,0-8-2,1 1-7,-4-2-1,-10 3-2,-5 4 1,-12 2-2,-9 0 0,-4 0 0,-7 0-3,0 0-4,0 0 2,0 0-1,0 8 6,0 8 2,-2 6 0,-16 8-1,-5 4 0,-8 5 2,-4 1-1,-3-3 1,0 0-2,2-3 1,5-8-1,2-3-1,7-2 2,4-3-2,5-6 2,5-2-1,4-6-1,4-2 0,0 3-1,0-5 1,0 3 0,10 3 2,16-3 5,11 0 9,15-3-5,6 0 0,4 0 1,1 0-8,-12-4 0,-9 0-1,-15 2-3,-13 0 0,-10 2-2,-4 0-34,0 0-43,-6 0-90,-15 0-172</inkml:trace>
  <inkml:trace contextRef="#ctx0" brushRef="#br0" timeOffset="21223.7507">10215 1444 678,'0'0'62,"0"0"-53,0 0 2,0 0 14,0 0 8,0 0-17,15 7-12,-15-5 5,0-2 16,0 0 13,0 0 11,0 0 12,4 0-3,-4 0-24,2 0-17,-2 0-10,0 0 0,0 0-6,2 3-1,-2-1-1,0 2-5,0-3 6,0 3 0,0 5-3,0-1 3,-8 2 4,-4-2 0,-1-4-2,1-4 6,3 0 11,3 0-2,1-2 10,5-8 0,0-3-13,0 4-5,0-1-3,7 1-2,3 4-4,0 3-5,3 2-61,-4 0-131,-9 3-162</inkml:trace>
  <inkml:trace contextRef="#ctx0" brushRef="#br0" timeOffset="22072.0786">11250 1347 487,'0'0'193,"0"0"-96,0 0 38,0 0-68,0 0-49,0 0-17,-71 29-1,39-7 0,1 1 0,4 9-1,7 3-3,7-2 4,6 1-4,7-5-1,0-5 3,3-10-1,16-6 1,4-8 2,4 0 8,-1-10 9,3-16 0,-2-4-4,-3-4-6,-1-4-1,-8-1-1,-4 0-1,-4-6 1,-3-5 3,-4 0-1,0 0 2,0 6 1,0 14 12,0 14-2,-3 8 10,0 8 8,1 0-38,-1 0-10,1 22-10,2 20 20,-2 12 0,2 8 2,0 2 3,0-3 0,11-7 3,12-13 5,1-2 6,5-11-2,5-8-2,1-8-2,2-8 1,-1-4-5,1 0 1,-4 0-7,-6-11-3,-3-8-11,-6-1-62,-14 3-90,-4 8-287</inkml:trace>
  <inkml:trace contextRef="#ctx0" brushRef="#br0" timeOffset="22334.4841">10840 1969 576,'0'0'97,"0"0"-89,123 0 150,-34-4-4,15-14-51,10-6-31,4-1-27,-3-1-7,-9 1-4,-21 2-15,-23 8-11,-22 4-7,-22 9-1,-15 2-28,-3 0-65,-11 5-128,-24 15-128</inkml:trace>
  <inkml:trace contextRef="#ctx0" brushRef="#br0" timeOffset="22910.2449">11203 2719 712,'0'0'179,"0"0"-160,0 0 32,0 0 8,0 0-45,-134 0-14,98 28-1,1 6 1,2 6 1,6 1 2,6-3-2,11 1-1,10-4 2,0-7 0,4-7-2,21-6-1,4-11-2,4-4-3,2-12 6,1-22-2,-3-9 1,-4-3-2,-6-2-6,-13-1 2,-5 2 7,-5-5 0,0-2 0,-9-1 3,-4 12 0,4 10-3,2 15 4,5 12 11,0 5 3,-1 1-3,3 0-15,0 19-10,0 20 10,3 8 4,10 6 22,3 1-2,2 0 8,-3 0-6,4-4-11,-3-4-11,-1-7-2,0-7-2,-5-11 0,-2-9-65,1-8-93,-1-4-114,2-2-141</inkml:trace>
  <inkml:trace contextRef="#ctx0" brushRef="#br0" timeOffset="23390.4978">11393 2692 577,'0'0'286,"0"0"-272,0 0 12,147-25 48,-85 4-30,2 6-15,-5-2-7,-11 8-5,-15 1-12,-13 8 0,-8 0-4,-9 0 1,-3 0-1,0 9 8,0 14 4,-12 5 1,-7 4-2,-8 0-6,-2 4-3,-5 3 3,-4 0-3,0 1-2,0-3 0,7-8 0,9-7 1,9-10 5,5-3 1,6-8 3,2-1-3,0 0-5,8 0-2,19 0 14,10 0 5,5 0-8,8 0-5,0 0-5,2-5 3,2-12 2,-8-2 3,-1 2 1,-10 2-5,-12 3-4,-10 7-2,-8 1-5,-5 1-38,0 0-61,0-1-232</inkml:trace>
  <inkml:trace contextRef="#ctx0" brushRef="#br0" timeOffset="24342.7229">12228 1403 629,'0'0'228,"0"0"-165,0 0 0,0 0-17,0 0-35,0 0-3,49-12 13,-9 6-8,5-2 4,-1 2-3,2-2-4,-11 6-1,-4 2-7,-10 0-2,-8 0 0,-7 0 0,-6 0-8,0 2-7,0 12 13,0 9-3,-18 4 5,-8 8 0,-3 0 5,-7 3-5,-2 1 0,2 0 4,1 0-4,6-6 1,6-6-1,8-8 0,9-7-1,2-4 1,4-3-1,0-1 1,14 0 0,17-2 8,9-2 2,6 0 2,-1 0-6,-1-8-4,-2-4-2,-2 0-27,-5-2-134,1-6-124,-6 0-217</inkml:trace>
  <inkml:trace contextRef="#ctx0" brushRef="#br0" timeOffset="24667.7098">12953 1164 726,'0'0'193,"0"0"-182,0 0-2,0 0 13,0 0 9,120-1-5,-60-11-15,3 0-5,-12 0-1,-9 2-5,-15 3-11,-18 6-97,-9 1-63,-3 0-85,-30 0-100</inkml:trace>
  <inkml:trace contextRef="#ctx0" brushRef="#br0" timeOffset="25107.9075">12897 1241 462,'0'0'198,"0"0"-170,0 0-2,0 0-7,0 0-16,0 0 39,2 90 14,7-52 7,0 7 0,2 1-11,-1 10-9,0 2-12,-1 6-11,1 4-6,-4 1-8,-4-2-1,-2 1-1,0-5-4,0-5 2,-8-8 0,-4-12 4,5-12-1,3-14-2,4-3 7,0-2 0,0 0-3,4-6 0,19-1 12,10 0 4,7 0-2,8 0-7,7-12 1,-2-5-6,-6 3-1,-9 3-6,-13 2-2,-7 2-4,-10-3-44,-5-4-105,-3-4-258</inkml:trace>
  <inkml:trace contextRef="#ctx0" brushRef="#br0" timeOffset="26045.7036">13758 1499 478,'0'0'471,"0"0"-471,0 0 8,0 0-8,0 0 7,-10 153 12,26-100-6,-1-7 7,-3-8-2,-1-11 5,-7-3-2,1-9-9,-2-6 1,-3-4-9,0-5 1,0 0 2,1 0 8,4-6 6,4-19 8,2-12-26,3-9-3,1-1-1,3 3-1,0 7-10,-1 14 5,-1 5 6,0 8 1,0 6 0,1 4-1,-3 0-4,0 14-2,-1 20-2,-7 8 9,-2 6 0,-4 2 7,0-5-2,0-5 1,0-6-3,0-10-1,0-9-1,0-6 0,9-9 2,9 0-3,9-9-3,9-18-24,-3-9-124,-4-6-195</inkml:trace>
  <inkml:trace contextRef="#ctx0" brushRef="#br0" timeOffset="26608.6691">14074 858 379,'0'0'176,"0"0"-100,0 0 62,0 0-21,0 0-43,0 0-4,1-22-17,-1 22-11,0 0-18,0 0-6,0 0-3,0 0-3,0 0-12,5 0-2,0 18-5,6 12 7,0 10 4,1 5 1,-1 2 6,-3 0 1,-1 3 2,0 0 1,-3-2-2,1 0-2,-1-2-4,-2-6 0,1-4-5,-1-10-2,0-7 4,-2-4-4,0-5-7,0-3-37,0-3-76,0-4-80,0 0-96,-11-18-189</inkml:trace>
  <inkml:trace contextRef="#ctx0" brushRef="#br0" timeOffset="26858.1159">14134 972 538,'0'0'112,"0"0"-104,0 0 105,0 0-28,132-90-53,-88 88-10,-6 2-6,-10 0 4,-7 10 0,-12 9-8,-9 4-7,0 3 13,-6 6 6,-23 1-2,-5 0-8,1-2-13,0-3-2,8-4-59,5-6-79,7-4-99,3-8-71</inkml:trace>
  <inkml:trace contextRef="#ctx0" brushRef="#br0" timeOffset="27117.6854">14649 1095 888,'0'0'65,"0"0"-26,0 0 19,0 0-26,114-17-24,-70 8-8,-3 0-28,-3-3-168,-7-2-165</inkml:trace>
  <inkml:trace contextRef="#ctx0" brushRef="#br0" timeOffset="27350.9014">15117 890 942,'0'0'110,"0"0"-108,0 0 35,0 0 20,14 108-21,-6-78-9,-1 1-14,-3-3-10,-1-2 0,-1-4-3,1 0-23,-1-6-73,0 0-109,2-11-182</inkml:trace>
  <inkml:trace contextRef="#ctx0" brushRef="#br0" timeOffset="27891.797">15483 796 861,'0'0'141,"0"0"-131,0 0-7,154-25 13,-89 25-6,3 0-4,-6 0-3,-3 0 9,-15 0 6,-13 0-2,-14 0 7,-7 0-7,-8 0 12,-2 0 3,0 0 6,0 0-14,0 0 3,0 0-9,0 0-3,0 0-7,0 0 0,0 0-7,0 5-2,0 15-2,0 12 4,0 12 1,0 14 4,0 6 2,0 13-3,0 5 3,5 3 0,2 4-6,-3 1 1,3 1-1,-5-5 1,-2-6 1,0-10-1,-2-8 2,-25-8 13,-6-7 2,-9-7-10,-12-6 0,-2-8-6,-4-8 1,4-9-4,7-9-5,6 0-34,10 0-32,8-17-106,4-9-264</inkml:trace>
  <inkml:trace contextRef="#ctx0" brushRef="#br0" timeOffset="95252.8998">1067 6430 473,'0'0'151,"0"0"-35,0 0 28,0 0-54,0 0-7,0 0-19,0 0-12,0-2-19,0 16-4,0 15-1,0 13 14,-7 10 3,-4 0-17,2-6-9,0-1-5,2-11-3,5-10-3,2-8-5,0-10-2,0-6 1,0 1-4,12-1 5,14 0-3,17 0 2,5-11 6,8-6-4,-2-1 0,-10 3-3,-5 2-1,-13 6-18,-8 1-37,-11 3-32,-7 3-45,0 0-97,0 0-146,-16-4-160</inkml:trace>
  <inkml:trace contextRef="#ctx0" brushRef="#br0" timeOffset="95434.3651">1227 6629 511,'0'0'106,"0"0"-37,0 0 115,0 0-75,-2 113-44,9-81-16,-4 4-23,0 0-20,-1 1-3,1 0-3,2-7-68,-5-4-92,0-8-126,0-13-169</inkml:trace>
  <inkml:trace contextRef="#ctx0" brushRef="#br0" timeOffset="96257.6605">1617 6367 594,'0'0'331,"0"0"-321,0 0 62,0 0 32,0 0-53,0 0-9,0-47-19,0 39-12,-4 3 7,-7-7 0,-2 1-1,-6-3-5,-5 0-1,-2 0-5,-5 1-3,-4 6 5,-3-1-1,1 4 3,4 0-2,-3 4-2,5 0 1,0 0 1,0 0-2,-2 0 0,2 0-5,3 4 0,-2 6 0,4 2-1,-3 2 0,5 1 0,-3 4 0,0 1 0,2 2 1,-2 5-1,1 5 0,0 3 0,-1 6 0,2 9 0,2 2-1,6 4-2,4 2 3,8-3 0,5 1 0,0-3 3,0 5-3,4 0 0,15-7-1,1-3 1,4-5 0,4-6 0,4-3-1,7-3 1,1-7 2,8-2-2,3-8 0,3-4 1,0-7-1,2-3 0,-4 0 1,6 0 0,-2-20 0,-3-3-1,0-5 0,-7-8 5,-5 0-5,0-5 1,-5-7 3,-7-2-3,-6-6 0,-6-4 3,-2 2-4,-5 0 3,-6-4-2,-4-1 3,0-2-1,0 4 4,-11 5 1,-5 10 1,3 11-2,-3 9-3,3 8 0,1 3-3,-3 2-1,5 4 0,-2 0-1,5 1-3,1 4-28,2-1-13,-1 5-35,-2 0-106,-4 0-347</inkml:trace>
  <inkml:trace contextRef="#ctx0" brushRef="#br0" timeOffset="98888.3591">2866 6578 59,'0'0'103,"0"0"-58,0 0 9,0 0-1,0 0-12,0 0 4,0-7-4,0 7 6,0 0 4,0 0-1,0 0-11,0 0-9,0 0 2,0 0 8,0 0 8,0 0 9,0 0 14,0 0-25,0 0 0,0 0 2,0 0-15,0 0-12,0 0-2,0-2-15,9-1 0,8 2 3,9-3-5,-1 0 2,7 0 0,0-6 0,1-1 2,7-4 4,0-2 0,3 2-2,-6-1-3,-6 8-3,-10 1-2,-8 7 0,-5 0-2,-3 0-1,0 0-1,-5 3 1,0 9 3,0 2 0,0 2 0,0 2 0,0 4 4,-5-2-3,-10 2-1,-1 1 3,-2 4 1,-2 1-4,-3-2-1,2 4 1,-6-2 2,1 3 0,0-2-2,-1 4 0,0-1 1,4 0-1,0 0 0,3-4 0,3-4 1,3-4-1,5-4 0,5-5-1,2-5-1,2-3-3,0-3-5,0 0 8,10 0 2,19 0 0,7 0 2,7 0 5,3 0-3,1-9 1,0-2 5,-4 2 0,-11 0 2,-7 6-7,-10-2-1,-6 3-3,-4 2-1,-5 0 0,0 0-2,0 0-33,0 0-43,5 0-166,2-2-57,1-9-251</inkml:trace>
  <inkml:trace contextRef="#ctx0" brushRef="#br0" timeOffset="99711.0779">3597 6379 534,'0'0'184,"0"0"-131,0 0 60,0 0-61,0 0-36,0 0-12,18 0-4,16 0 22,5 0 22,6 0-12,-3-7-3,3 2 3,-2-4-11,-10 4-12,-8 1-6,-8 1-2,-10 2-1,2 1-4,-7 0-48,-2 0-34,0 0-75,0 0-13,-11 9 28,-9 4-100</inkml:trace>
  <inkml:trace contextRef="#ctx0" brushRef="#br0" timeOffset="100276.3598">3599 6447 319,'0'0'105,"0"0"-17,0 0 37,0 0-6,0 0-4,0 0-36,-6-15-22,4 15-10,2 0-10,0 0-13,0 0-9,0 0-9,0 0-6,0 3-7,0 11 7,0 11 1,0 9 5,0 4 7,0 8 0,0 3 3,0 7-8,0 8-4,0 3 2,0 3 0,0-3-5,0-4 3,-3-7-2,-4-6-2,3-7 1,-3-9 1,3-5-2,2-6 0,0-7 1,2-6-1,0-4 0,-3-6 0,3 0 1,0 0-1,0 0 1,13 0 4,14 0 2,7 0-4,1-4 2,6-5-2,-5 4 0,1-2-3,-6 2-9,0 3-65,-2-3-75,-2-3-142,-9-2-157</inkml:trace>
  <inkml:trace contextRef="#ctx0" brushRef="#br0" timeOffset="100815.5241">4031 6775 1012,'0'0'46,"0"0"-46,0 0-8,0 0 8,-8 115 7,21-77-4,1-2-2,-1-6 4,-4-6-4,-4-5 0,-1-6 0,-2-6 0,-2-5 1,0-1-2,2-1 8,-2 0 3,0 0 13,1-12 16,2-16-23,4-4-17,3-8-3,2-2 0,7 6 4,0-5-1,2 12 0,1 4 0,-3 7 0,0 8-2,-3 6 1,-3 4-2,0 0-2,-2 0-2,0 16 0,-2 9 2,0 3 5,-2 6 2,-3 3-2,-4 1 4,0 1-1,0-5 1,0-4-1,0-4 0,0-6-3,0-4 1,5-2 3,-1-6-4,-2-6 0,3-2 0,0 0 0,5 0-30,2-14-42,-1-12-59,0-6-161,-7-4-264</inkml:trace>
  <inkml:trace contextRef="#ctx0" brushRef="#br0" timeOffset="101317.4011">4415 6481 702,'0'0'328,"0"0"-328,0 0-5,0 0 5,0 0 19,160-36 10,-95 28-19,-3 1-6,-8 2-2,-7 3-1,-13 0-1,-12 2 3,-13 0-3,-5 0 0,-4 0 2,0 0 22,0 0 9,0 0 1,0 0-10,0 0-10,0 0-5,0 0-5,0 11-4,0 16 2,0 11-2,0 8 5,-3 10-4,3 10 1,0 7 3,0 6 3,0-1-2,0-1 0,0-7 6,0-8-2,0-5-1,0-9 1,-9-4-1,-8-6 7,-8-1-7,-2-2 3,-6-7-5,-4-6-2,-3-3-1,-3-6 3,-4-3-3,-2-1-3,0-6-1,2 1-30,5-4-99,8 0-381</inkml:trace>
  <inkml:trace contextRef="#ctx0" brushRef="#br0" timeOffset="106590.2234">2565 8756 883,'0'0'66,"0"0"-66,0 0 57,0 0-19,0 0-21,0 0 0,-18 60-14,45-60 4,8 0 25,12-23-10,7-17-4,2-10-3,-3-11-6,-8-1-4,-17 0-4,-9 4 3,-8 10 2,-9 8-4,-2 10-2,0 10 3,0 5 1,-6 6-2,-4 2 6,-1 5 2,0 2-3,0 0-5,-2 2-4,1 27 2,-1 12-4,-1 16-1,8 11 4,0 6 1,5 2 1,1-2 1,0-7 0,0-9 0,0-10-2,0-10 1,0-10-1,0-8 0,1-8 1,2-8 1,0-4-2,-1 0 0,0 0 6,7-18 1,4-14 0,8-8-5,1 0 0,2 8-2,1 6 1,-5 10-1,-3 10-1,0 6-3,-5 0-5,2 7-2,-3 20-1,-5 4 4,2 3 8,-1-1 0,1-5-8,3-10 1,1-7-18,2-10-1,9-1 9,4-4-8,4-25 19,1-10 5,-6-5 2,-5-3 2,-6 8 0,-9 2 0,-6 11 0,0 8 3,0 7 15,0 4 10,0 7-12,0 0-11,-6 0-8,-3 25-1,3 7-3,-3 5-1,6 4 5,3-1-5,0-2 5,0-4-2,16-6 2,6-8 0,2-3-6,5-10 6,1-7 1,-1 0 4,0-5 0,0-22 1,-5-6 3,-2-11-1,-8-2-7,-10 3 6,-4 1-2,0 7-5,0 9-3,-9 10-2,3 7-2,2 6-4,4 1 1,0 2-5,0 0-23,0 2-62,0 19 32,19 2 60,3 5 6,-1 4-3,1 3 3,-6 0 2,-6-3 0,2-1 0,-3-7 4,-5-7-4,1-8 0,3-3 0,2-6 2,5 0-4,7 0 4,5-15 19,9-11 6,-2-11-13,-2-1-6,-7 4-3,-7 2-4,-11 7 8,-7 9 0,0 9 28,0 5 20,-4 2-16,-14 0-17,4 0-16,-4 21 3,5 6-6,1 4-1,4 3-3,8-5 2,0 0-2,0-4-1,11-4 1,9 0-2,3-9-6,1 1-34,3-8-35,9-5-85,-5 0-158,0-19-199</inkml:trace>
  <inkml:trace contextRef="#ctx0" brushRef="#br0" timeOffset="107041.0934">4270 8733 950,'0'0'203,"0"0"-184,0 0 0,0 0 2,0 0 19,27 120 7,-14-55-13,1 2-6,-3 5-8,-2 4-3,2-1-7,-5-5-5,3-4-2,-1-8-3,-2-10 1,-3-12-1,0-14-9,0-10-29,-1-12-20,0 0-10,-2-14 28,0-34-15,0-20-65,-13-15 49,4-2 58,7 3 7,2 6 6,0 14 30,13 9 11,14 10-9,4 9 9,3 9 14,-1 13-17,-6 8-3,-7 4-9,-7 0-7,-4 0-4,-9 16-2,0 2 6,0 6-5,-9 8-1,-20 4-9,-6 0-1,-5 0-3,-1-8-20,5-5-42,7-11-68,12-10-129,10-2-230</inkml:trace>
  <inkml:trace contextRef="#ctx0" brushRef="#br0" timeOffset="107245.3492">4863 8895 1073,'0'0'107,"0"0"-96,0 0 20,0 0 1,113-67-11,-74 46-14,-1 5-7,-7 4-5,-9 3-46,-6 6-68,-14 3-134,-2 0-148</inkml:trace>
  <inkml:trace contextRef="#ctx0" brushRef="#br0" timeOffset="107407.3191">4892 9087 918,'0'0'49,"0"0"-42,0 0 6,0 0 15,0 0 19,0 0-24,150-41-23,-95 2 0,-4 3-125,-11 4-226</inkml:trace>
  <inkml:trace contextRef="#ctx0" brushRef="#br0" timeOffset="107760.1797">5485 8860 64,'0'0'973,"0"0"-938,0 0-21,0 0 9,0 0-1,122-125-1,-95 95-11,-11 3-7,0 3 13,-10 5 15,-2 4 4,-1 8 0,-3 7-5,0 0-8,0 0-13,0 0-9,0 5-3,3 24 0,3 10 3,1 11 3,-1 1 0,-2-3-2,2-4 4,-2-4-5,0-4 1,0-3-1,-4-6-34,0-4-42,0-10-70,0-7-170,-18-6-195</inkml:trace>
  <inkml:trace contextRef="#ctx0" brushRef="#br0" timeOffset="108008.699">5520 9128 968,'0'0'110,"0"0"-101,0 0 34,0 0 14,172-34 10,-96 11-32,-1-2-18,-1-2 4,-7 3 2,-11 2-4,-15 2-9,-12 8-7,-15 3-2,-7 7-1,-3-1-13,-4 3-39,0 0-59,-13 0-124,-22 0-403</inkml:trace>
  <inkml:trace contextRef="#ctx0" brushRef="#br0" timeOffset="109442.363">452 8555 547,'0'0'263,"0"0"-135,0 0-10,0 0-39,0 0-42,0 0-17,-11 2-20,11 21 0,-3 7 5,1 7 9,0 1-4,-2-1-5,-2 4-1,0-3-4,2 0-35,-3-3-99,2 0-96,-2-12-106</inkml:trace>
  <inkml:trace contextRef="#ctx0" brushRef="#br0" timeOffset="109621.7477">220 8721 629,'0'0'98,"0"0"-63,0 0 123,0-135-105,36 87-49,9-4 1,14 2-4,-3 9 1,-7 11-2,-12 16-21,-11 14-110,-13 0-60,-12 17-98,-1 21-47</inkml:trace>
  <inkml:trace contextRef="#ctx0" brushRef="#br0" timeOffset="109767.4599">318 8944 313,'0'0'74,"0"0"-44,0 0 74,0 0-85,0 0 21,0 0 38,98 9-51,-49-41-27,-5-3-115,-5-4-176</inkml:trace>
  <inkml:trace contextRef="#ctx0" brushRef="#br0" timeOffset="110077.4763">621 8635 153,'0'0'454,"0"0"-437,0 0 40,0 114 56,0-70-37,0 2-14,0-6-28,2-4-18,5-7-8,-3-12-1,4-7-3,-4-10 0,-2 0-2,3 0 13,3-20 4,4-18 22,1-8-30,1 0-10,-1 7 4,-3 13-4,4 5 1,-5 12 3,-2 7-5,6 2-4,0 0 0,2 0 0,1 15 2,3 2 0,-5 8-1,3 3-10,0 0-53,3 4-108,-1-8-130</inkml:trace>
  <inkml:trace contextRef="#ctx0" brushRef="#br0" timeOffset="110566.0637">1446 8564 910,'0'0'148,"0"0"-142,0 0 0,0 0 5,0 0 2,0 0-10,127-82-3,-113 88-12,-10 22-6,-4 8 7,0 4-4,-7 0 12,-17-1-4,-3-3-2,2-7 2,8-7-10,2-10 14,9-5-12,6-7 3,0 0 5,0 0 5,0 0-7,9 0 9,11 0 10,5 0 21,-1 0-7,1 0 7,-7 0-7,-7 5-8,-2 6-3,-4 5-7,-5 6 5,0 2 11,-12 4-4,-10 2-10,-5 1-8,1-6-3,-7-4-25,3-5-39,-1-15-39,2-1-127,4-5-100</inkml:trace>
  <inkml:trace contextRef="#ctx0" brushRef="#br0" timeOffset="110807.3032">1660 8422 938,'0'0'113,"0"0"-111,0 0 27,0 0 27,151 43-13,-115-4-5,-3 5-6,-4 4-20,-15 1-9,-10-1 0,-4-5 5,0 3-8,-26-5 0,-8-4-20,-3-6-53,-11-7-64,0-7-94,-6-10-117</inkml:trace>
  <inkml:trace contextRef="#ctx0" brushRef="#br0" timeOffset="111579.1547">1689 8584 339,'0'0'274,"0"0"-230,0 0 0,0 0-7,0 0 16,0 0 1,2-62-26,-2 51 5,0-3 2,0-3 6,-9-1-11,1 2-5,-4 0-3,3 2 9,1 4-2,-4 2 6,1 2-11,2 4-11,-9 2-6,-1 0-6,0 0 0,-3 0 2,-1 0-3,0 0 3,-2 2 5,-4 8 0,2 6-6,-2 5-2,2 0 1,2 7-2,1 4 4,0 5-4,2 9 1,3 3 0,6 4-2,2 3 4,6-1 0,5 1 3,0-3 0,0 0-3,10-4 0,6-5-1,10-5-1,1-7 0,6-6 2,5-8 3,7-8-3,5-10 1,4 0 5,4-10-5,5-16 1,-1-6 3,0-4-4,-10-3 16,-12 3-3,-9 2-4,-11 2 4,-9 0-3,-9 6-4,-2 5-5,0 4-4,0 5-7,-8 2-45,-3 0-55,-2 1-223,3-6-386</inkml:trace>
  <inkml:trace contextRef="#ctx0" brushRef="#br0" timeOffset="113499.6617">2251 10464 734,'0'0'252,"0"0"-244,0 0 14,0 0 20,0 0-42,0 0 0,0 0 3,125 0 5,-65 0 6,0-13-8,-7 1-5,-6 3 8,-14 2-9,-11 7 0,-12 0-2,-8 0-8,-2 4-6,0 18 15,-9 10 1,-16 9 2,-10 6 4,-9 6 0,1 1-4,-1 0 0,1-2-1,7-4 0,9-10 3,12-9-2,13-8-3,2-9 4,0-3-3,28-5 1,13-3 9,9-1 12,6 0-11,-2 0-4,-4-8-5,-4 0-2,-3 1-21,-1-5-99,-5 0-98,-5-5-127</inkml:trace>
  <inkml:trace contextRef="#ctx0" brushRef="#br0" timeOffset="113815.9477">3040 10328 282,'0'0'601,"0"0"-568,0 0-21,0 0 23,0 0 12,125-53-17,-85 39-10,-3 2-16,-8-1-4,-7 10-14,-8-1-69,-9 4-98,-5 0-50,0 0-98</inkml:trace>
  <inkml:trace contextRef="#ctx0" brushRef="#br0" timeOffset="114168.2885">3009 10372 665,'0'0'132,"0"0"-131,0 0 38,0 0 17,0 0-21,-14 104 9,23-65 4,5 6-7,-2 5-5,-2 2-5,-3 6-7,-3 2-4,-3 0-5,-1 2-8,0-6 2,0-6-2,0-9-1,0-14 2,0-7-1,0-11-2,0-4 1,0-5-3,7 3-3,12-1 0,8 0 1,6-2 9,9 0-5,5 0-4,-1-7-1,2-6-54,-4-6-69,-6-2-134,-8-4-125</inkml:trace>
  <inkml:trace contextRef="#ctx0" brushRef="#br0" timeOffset="114588.4331">3464 10668 985,'0'0'61,"0"0"-55,0 0-6,0 0 10,-3 112-2,12-85 1,2-2-4,-5-9-2,0-6-2,-2-5 2,-4-4-3,0-1 4,0 0 4,2 0 9,0-4 26,0-20-1,1-10-42,3-4 1,6 2-2,-2 6-4,4 4 5,2 8 0,-1 6-3,0 6 2,3 3 0,-2 3-5,1 0 4,2 0-1,-3 10-4,-3 4 7,-5-2 0,0 5-1,-6-2 1,0 2-1,0 3-9,0 0-50,1-2-53,-1-1-107,-2-5-31,0-10-166</inkml:trace>
  <inkml:trace contextRef="#ctx0" brushRef="#br0" timeOffset="114991.2208">3745 10461 524,'0'0'344,"0"0"-342,0 0 0,128-68 0,-65 42 8,1 2 0,1 2-2,-12 8-3,-15 4-2,-17 10-3,-13 0-2,-4 0-16,-4 12 18,4 14 19,-4 8 26,0 15-19,2 9 8,2 9 10,3 5-16,9-1-13,-3-8 5,-1-7-8,2-7-6,-9-6 3,-5-10 5,0-3 2,-2-5 3,-21-6-4,-4 0 0,-2-5-7,-4-7-2,-1 0-2,1-6-4,4-1-13,7 0-44,6 0-83,12-17-185,4-14-180</inkml:trace>
  <inkml:trace contextRef="#ctx0" brushRef="#br0" timeOffset="115249.0342">4843 10599 1027,'0'0'72,"0"0"-69,0 0 16,114-34 24,-66 11-15,2 3-17,-8 3-9,-11 7-2,-11 4-49,-9 5-57,-10 1-67,-1 0-93,0 5-129</inkml:trace>
  <inkml:trace contextRef="#ctx0" brushRef="#br0" timeOffset="115509.8301">4837 10878 771,'0'0'90,"0"0"-87,0 0 90,149-4-11,-101-12-23,4-3-13,-5-1-27,-9 6-9,-9-1-7,-12 5 1,-7 6-4,-8 0-11,-2 4-40,0-2-65,-2 0-174,-16-2-164</inkml:trace>
  <inkml:trace contextRef="#ctx0" brushRef="#br0" timeOffset="116583.3208">5964 10626 255,'0'0'472,"0"0"-378,0 0-56,0 0 15,0 0-20,0 0 28,60 10 0,-20-10-5,3-3-13,-1-6-19,-7-1-21,-3 0 1,-7 0-4,-3 1-27,-1-3-82,-2-4-108,-3-4-78</inkml:trace>
  <inkml:trace contextRef="#ctx0" brushRef="#br0" timeOffset="117048.0264">6385 10379 780,'0'0'153,"0"0"-151,0 0 5,0 0 5,0 0 16,170-28 10,-105 10-27,-2-1-9,-5 7-1,-12 3 4,-8 3-4,-16 6-1,-9 0-1,-6 0-5,-7 0-3,0 0 3,0 2 6,0 8 2,0 5 0,-7 4-2,-8 5 6,-8 4-6,-1 5 2,-5 6 0,-4 6 0,1-1 2,1 0-4,2-5 1,5-8-1,10-7 5,6-8 8,3-4 0,5-2-1,0-2-3,0 0-9,13 1 2,14-4 7,6-1 14,13-4 0,-1 0-13,-2 0 1,-2-9-7,-10-3-4,-4 1-11,-6-3-77,-4-4-70,-3 0-128,-4-2-107</inkml:trace>
  <inkml:trace contextRef="#ctx0" brushRef="#br0" timeOffset="117285.6598">7194 10539 634,'0'0'38,"0"0"-37,0 0 23,0 0 10,0 0 14,0 0-18,0 12-8,0-12 10,0 0 24,0 0 16,0 0-6,0-1-35,0-10-28,0 3 6,0 2-9,0 5-48,0 1-79,4-2-215</inkml:trace>
  <inkml:trace contextRef="#ctx0" brushRef="#br0" timeOffset="118029.5679">8182 10437 496,'0'0'117,"0"0"-68,0 0 78,0 0 2,0 0-75,0 0-35,-91-7-12,55 28 1,1 4 1,4 9 4,6-1-11,7 4 0,9-3 0,7-3-2,2-4-2,9-7-1,22-6-8,4-12-13,6-2 8,3-7 0,-4-18-18,-1-9-13,-8-4 20,-10-5 23,-4-1 4,-9 0 2,-8-4 5,0-5 3,0 0 24,0 4-5,-4 12-2,-3 11 9,3 15 11,0 8 1,4 3-12,0 0-36,0 17-6,0 24 6,0 15 1,0 9 4,0 7 9,6 1 7,7-5-8,1-10-6,-1-9-4,1-13 0,-3-10-3,-3-10-6,0-8-52,-6-4-76,-2-4-177,0 0-174</inkml:trace>
  <inkml:trace contextRef="#ctx0" brushRef="#br0" timeOffset="118291.303">7844 11087 773,'0'0'194,"0"0"-191,0 0 6,185 2 72,-92-20-23,3-6-6,2-2-22,-7-1-9,-8 5-7,-21 3-9,-17 5-5,-23 7 0,-17 5-21,-5 2-40,-16 0-85,-26 23-155,-10 7-146</inkml:trace>
  <inkml:trace contextRef="#ctx0" brushRef="#br0" timeOffset="118760.463">8058 11606 752,'0'0'98,"0"0"-92,-139 106 55,108-67-10,7-1-28,10-4-12,10-2-8,4-4-3,0-4 0,4-8-1,17-6 0,3-8 2,7-2 1,3-8 12,-2-22-3,2-10 2,-5-6-5,-9-9-7,-4-5 3,-10-8-3,-6-2-1,0 2 0,0 10 0,-5 14 1,-3 17 7,2 16 41,1 7 4,3 4-7,-1 0-25,3 0-20,0 14-1,0 18 0,0 12 0,10 5 10,3 2 6,0 5-1,1-6 0,-3 1-5,0-7-9,0-10 2,0-8-3,-1-9-2,-2-6-24,-1-5-57,1-6-89,2 0-120,-8-12-121</inkml:trace>
  <inkml:trace contextRef="#ctx0" brushRef="#br0" timeOffset="119207.8121">8381 11497 927,'0'0'69,"0"0"-69,129-58 11,-71 37 20,-2 3-17,-10 6-1,-6 3-10,-13 8 0,-11 1-3,-9 0-1,-7 0-8,0 0 0,0 0 9,0 10 3,-19 9 6,0 6 2,-9 5 0,-2 10-8,-3 4-2,-5 8-1,-2 2 1,8-3 1,3-10-2,10-9 0,7-11 2,8-11-2,4-6 7,0-3 2,0-1 9,6 0 3,23 0 19,13 2 8,7-2-21,5 0-11,2 0 10,2 0-4,-4-9-5,-8-3-10,-8 2-6,-9 6-1,-15 0-12,-6 2-50,-6-4-81,-2-10-210</inkml:trace>
  <inkml:trace contextRef="#ctx0" brushRef="#br0" timeOffset="120047.3759">9152 10343 445,'0'0'140,"0"0"-65,0 0 65,0 0-46,0 0-56,0 0-35,-31 0-2,42 0-1,13 0 7,12 0 31,5 0 3,3 0-12,6 0-6,7 0-2,0 0-13,-1 0 1,-9 0-6,-11 0-3,-11 0 0,-15 0-2,-5 0 0,-5 0 0,0 14-1,-12 8 3,-14 10 8,-5 6-2,-7 3 0,-1 6 0,0 1-2,-1-2 3,7-3-1,6-7 1,8-11-3,9-13 6,8-7-4,2-1-4,0 1 1,12 1 1,18-3 17,10-3 0,9 0-13,2 0-3,3 0-5,0 0 0,-6-10-46,6-3-61,-8-2-175,-5-5-148</inkml:trace>
  <inkml:trace contextRef="#ctx0" brushRef="#br0" timeOffset="120394.0445">9999 10106 810,'0'0'89,"0"0"-78,0 0 42,0 0-21,0 0-7,151-68-3,-96 54-14,-3 1-2,-8 1-4,-7 3-2,-15 4-8,-11 5-69,-6 0-84,-5 0-47,-7 0-69</inkml:trace>
  <inkml:trace contextRef="#ctx0" brushRef="#br0" timeOffset="120918.1435">10037 10135 428,'0'0'86,"0"0"-6,0 0 19,0 0-32,0 0-18,0 0-22,0 0-2,0 0 2,0 7 12,0 7 8,0-2 6,0 2-18,0 4-6,-2 1-3,2 6-13,0 10 0,0 5 1,0 6 1,0 2-1,0 4 2,0 5-6,2 3-5,-2 1 2,0 2-3,0-5 3,0-4-4,0-12-3,0-5 5,0-16-2,0-9 4,0-2-3,11-6 0,10 2-2,11 1 5,9-6 4,3-1-2,4 0-2,-2 0-3,-1 0 0,-7-12 0,-11 5-2,-8 0-2,-5 3-5,-3 2-37,-4 1-51,3-3-103,2-8-172</inkml:trace>
  <inkml:trace contextRef="#ctx0" brushRef="#br0" timeOffset="122297.3271">10674 10273 28,'0'0'393,"0"0"-323,0 0-2,0 0 22,0 0-43,0 0-16,0-6-17,0 6-10,0 0-1,0 0 2,0 0-1,0 0 35,0 3-5,0 4 4,0-7-12,0 0-1,0 0-3,0 0 5,0 2-10,0-2 4,0 2-6,0 2 2,0 0-8,0 4-5,0 4 9,0-5 1,0 0-5,0-4-2,0 2 0,0-1-2,0 0 6,0 0-6,0 2 0,0 2-1,3 2 14,-1 4-6,1-2-5,3 0-1,-3-2 3,-3-4-3,1-2-2,-1-4-1,0 2 0,3 1-2,-3-1 3,0 5-2,2 3 2,0 2 0,-2 3-3,2-1 4,-2 3-3,0 1 2,1-4-3,3 0 2,-2-2-1,-2-4-2,0 2 2,2-3-2,-2-1 0,0-3 1,0-1 0,0-2-1,0 0 3,2 0 0,-2 0 5,2 0 0,0-11 4,2-15-1,2-11-9,0-2-3,7-5 1,1 9-5,1 0-5,2 10 4,1 2 3,-3 6 0,1 2 2,6 3-1,-2 5 1,1-3 1,2 1 0,-3 4 0,-6 1 0,-3 4-1,-2 0-2,-6 0-2,2 14 1,3 4 2,-6 4 0,0 2 2,-2 6 5,0 1-3,0 4 2,0 5-4,0-4 1,0 1 3,0-7-3,7-9 1,-1-2-1,4-9 0,3-6 2,3-4 2,7 0 1,4-4 12,2-14-8,-2-3-6,-6 6-3,-11 1-1,-3 2-25,-7 3-30,0 1-68,0 1-167,-4-6-163</inkml:trace>
  <inkml:trace contextRef="#ctx0" brushRef="#br0" timeOffset="123692.2331">11116 9610 122,'0'0'116,"0"0"-39,0 0 3,0 0-10,0 0-14,0 0-8,0-21 4,0 19 15,0 2 0,0 0 4,0 0-4,0 0-14,0-2-3,0 2-9,0 0-16,0 0-5,0 0-7,0 0-4,0 0 2,0 0-10,0 0 1,0 0-2,0 8-5,0 14 5,0 8 8,0 5 4,0 0 6,0-1 12,0 1-11,0-5 2,0-4-6,0-2-6,0-2-2,0-4-4,0-4-3,0-5 3,0-2-2,0-2-1,0-3 0,0-2-14,0 0-28,0 0-35,0 0-77,2-11-143</inkml:trace>
  <inkml:trace contextRef="#ctx0" brushRef="#br0" timeOffset="124182.0911">11364 9784 309,'0'0'87,"0"0"-40,0 0 55,0 0-26,0 0-26,0 0-12,-9 0-2,9 0-8,9 0 12,12 0 35,6 0-22,7 0-22,0 0 6,1 0-2,-4 0-6,-6-3 2,-6-1-10,-7 2-15,-5 1-3,-3 1-2,-4 0-1,0 0-12,0 0-50,0 0-60,4-2-91,3-3-92</inkml:trace>
  <inkml:trace contextRef="#ctx0" brushRef="#br0" timeOffset="124524.2898">11814 9645 372,'0'0'399,"0"0"-342,0 0 42,0 0-16,0 0-52,0 0-29,0 18 0,0 13 25,0 1 2,0-2-5,0-2-4,0-2 0,0-3-11,0-2-1,0-6-7,0-1 2,0-4-2,0-1-1,0 1 0,0-6-39,0-1-22,0 0-37,0-3-94,0 0-9,2-6-87</inkml:trace>
  <inkml:trace contextRef="#ctx0" brushRef="#br0" timeOffset="125312.1712">12235 9663 157,'0'0'722,"0"0"-695,0 0-27,0 0 0,0 0 10,0 0 17,132 10-11,-76-10-11,4 2-2,-3 0 0,-3 1 6,-9-1 2,-14 3 3,-12-1-5,-8-1-2,-6 0 1,-3-3 5,-2 0 1,0 0 10,0 0 2,0 2 1,0-2 1,0 0-7,0 0 4,0 0-1,0 0 0,0 0-3,0 0-3,0 0-7,0 2-6,0 12-5,0 4 0,0 10 3,0 7 3,0 2-3,0 11 8,-2 7 0,2 6-3,0 4-3,0 0 0,0-3-3,0-4 4,0 0-3,0 0 0,7 0 0,-1 4-2,4 3 1,-6-5 0,-2-6-2,0-8 0,-2-14 0,0-8 3,0-6 1,0-7 1,0-2-3,0-1-1,0 0 0,-6 2-1,-14 2 4,-7-1-1,-13 1-1,-7-1 0,-6 0 0,-5-2-2,4 1 2,5 0-2,9 2-2,9-3 1,10-4 1,8-1 0,7-2-1,6-2-29,0 0-34,0 0-77,0-6-277</inkml:trace>
  <inkml:trace contextRef="#ctx0" brushRef="#br0" timeOffset="127383.2676">5385 13094 796,'0'0'66,"0"0"-58,0 0 3,0 0 18,0 0 1,0 0 42,102 0-13,-50-5-18,-1-9-19,-7-3-14,-10 5-8,-5 6 0,-7 4-95,-9 2-146,-8 0-111</inkml:trace>
  <inkml:trace contextRef="#ctx0" brushRef="#br0" timeOffset="127576.4036">5367 13389 985,'0'0'33,"0"0"-31,0 0 20,0 0-4,0 0 21,163-40-10,-81 12-23,-2-2-6,-4 0-91,-6 1-196,-8 4-199</inkml:trace>
  <inkml:trace contextRef="#ctx0" brushRef="#br0" timeOffset="127982.8589">6421 13450 951,'0'0'69,"0"0"-62,0 0 28,0 0-9,0 0 0,0 0-8,129-9-6,-79-2-12,-2-4-18,-3-1-116,-5-2-134,-11-5-218</inkml:trace>
  <inkml:trace contextRef="#ctx0" brushRef="#br0" timeOffset="128455.8473">6909 13239 1012,'0'0'3,"0"0"4,0 0-7,134-53 20,-64 33-6,-6 2-6,-2 3-7,-10 8 0,-14 2 3,-11 2-4,-14 3-2,-4 0 1,-7 0 1,-2 0-6,0 0 5,0 0-2,0 8 3,-14 13 4,-10 11-3,-9-1 4,-1 10-3,-8 3 0,-1 2-2,3 0 2,3-3 9,5-8 5,8-3 10,5-7-1,9-13-2,8 1-5,2-5-10,0-4-5,0 3 0,10-4-3,12-3 6,14 0 6,9 0 0,10-15-9,3-8-3,5 0-13,-5 3-125,-7-1-162,-9 7-201</inkml:trace>
  <inkml:trace contextRef="#ctx0" brushRef="#br0" timeOffset="128597.2015">7686 13418 1107,'0'0'32,"0"0"-24,0 0-2,0 0-6,0 0-78,0 0-201,6-31-326</inkml:trace>
  <inkml:trace contextRef="#ctx0" brushRef="#br0" timeOffset="129241.9991">8467 13156 345,'0'0'400,"0"0"-332,0 0-57,0 0 74,0 0-25,0 0 2,2 0-6,-27 18-24,-12 15-13,-5 9 0,0 4-1,6 2 7,12-7-8,8 0-6,14-11-11,2-6 0,4-10-1,20-10-2,10-4-10,6-8 5,3-19-2,-3-12-9,-3-7 1,-8-5 7,-8-3-3,-13-1 8,-8-8 2,0 3 4,0 0 0,-11 6 1,-5 13 5,4 15 16,0 17 19,5 6-8,1 3-12,2 4-5,0 25-16,3 13 1,1 14-1,0 8 1,0 2 2,0 9 3,11-7-4,5-4-1,1-8-1,4-14 0,-4-8-41,-3-8-60,-5-4-162,-9-10-217</inkml:trace>
  <inkml:trace contextRef="#ctx0" brushRef="#br0" timeOffset="129476.2193">8131 13800 1012,'0'0'76,"0"0"-73,0 0 13,174 5 38,-56-24-1,9-11-10,2-5-14,-13-2-1,-20 7 2,-20 7-18,-30 11-12,-21 8-5,-25 4-39,-4 0-46,-38 14-119,-20 19-310</inkml:trace>
  <inkml:trace contextRef="#ctx0" brushRef="#br0" timeOffset="129932.3811">8285 14239 930,'0'0'112,"-143"66"-95,88-21 39,9 0 6,21-3-42,9 1-15,8-3-3,8-6-2,0-6 1,3-3-1,18-8 0,2-5 2,6-12-2,10 0 3,3-20 1,0-18 2,-1-6-4,-8-5 0,-8-4-2,-12-2-2,-11-11-3,-2 0 1,0-2 4,-12 10 0,-1 8 0,0 18 4,1 16 22,8 10 2,0 6 0,4 0-9,0 6-10,0 23-9,0 17 4,0 9 12,4 1 3,10 2-3,-3-2-7,3-3-4,-3-5-2,2-8-3,-2-8-6,2-4-37,2-9-47,1-8-138,-4-11-244</inkml:trace>
  <inkml:trace contextRef="#ctx0" brushRef="#br0" timeOffset="130360.1423">8486 14328 974,'0'0'93,"0"0"-86,0 0-7,160-97 39,-98 71-23,-6 8-9,-11 10-6,-12 6 0,-8 2-1,-14 0 2,-5 0-2,-6 12 5,0 6 10,0 0-5,0 4 3,-13 6-7,-7-2-1,-2 6-1,-8 4-3,-1 3 2,-3 1-3,-1 0 1,2-2-1,1-6 4,8-3 11,8-15 8,10-1 5,6-9-2,0-4-11,5 0-2,23 0 1,11 0 5,7 0-2,6-8-5,-1-10-5,0 1-1,-6 6-5,-8-1-1,-5-2-9,-6 5-33,0-3-47,2-1-132,1-9-332</inkml:trace>
  <inkml:trace contextRef="#ctx0" brushRef="#br0" timeOffset="131118.6927">9627 13297 896,'0'0'81,"0"0"-45,0 0 26,0 0-38,0 0 2,115-2 0,-54-13-19,-1 0-2,-6-1 0,-9 4 2,-14 4 0,-15 4-6,-5 4-1,-11 0 1,0 1 6,0 26-3,-23 7 6,-6 8-5,-4 6-3,-6 0 0,1 0 4,5-4-1,4-7-3,7-9 3,11-9 0,6-6 0,5-5-3,0-1 0,0 2 3,21-4-1,8-2 2,9-3-1,8 0 0,8-5-2,1-9-3,-3-1-3,-1-4-72,-8 1-128,-10-3-210</inkml:trace>
  <inkml:trace contextRef="#ctx0" brushRef="#br0" timeOffset="131381.4687">10434 13000 1008,'0'0'92,"0"0"-89,0 0 23,0 0 45,176-59-47,-105 41-17,-1 4-5,-20 2-2,-9 5-46,-19 3-47,-17 4-80,-5 0-107,-14 0 5</inkml:trace>
  <inkml:trace contextRef="#ctx0" brushRef="#br0" timeOffset="131724.114">10485 12994 599,'0'0'187,"0"0"-110,0 0 67,0 0-55,-35 142-35,35-85-1,4 11-16,5 5-5,1 8-1,-4 1-11,-4-10-3,-2 0-4,0-9-5,0-8-3,0-9 3,0-14-4,0-9 7,0-12-3,0-8-6,9-3 2,9 0 0,9 0 3,10 0-3,10 0 2,4-14-3,7-2-1,0 0-2,-12 4 0,-5 1-38,-12-1-34,-8 1-36,-4-5-110,-8-6-195</inkml:trace>
  <inkml:trace contextRef="#ctx0" brushRef="#br0" timeOffset="135976.207">10940 13288 692,'0'0'164,"0"0"-124,0 0 31,0 0-33,0 0-30,0 0-7,0 0 5,27-22 2,-2-2 2,-2-1-6,4-6 2,-4-1 1,-1 2-1,-2 7 4,-4 0 1,-5 9 1,-2 5 0,-5 4 0,-1 3 0,-1 0 2,-2 2 9,0 0 0,0 0-8,0 9-5,0 18 4,0 7 10,0 4-2,0 2-3,0 3-4,0-1-7,2-2 3,2 1-5,-2-9-2,2-3-4,1-9 1,0-6 1,-3-4-2,-2 1-8,3-2-29,-3 2-20,0-2-43,0 1-66,0 2-125,0-5-47</inkml:trace>
  <inkml:trace contextRef="#ctx0" brushRef="#br0" timeOffset="136194.9078">11056 13604 271,'0'0'478,"0"0"-399,0 0-37,0 0 26,0 0-5,0 0-11,84 13-26,-45-13 2,0 0-1,1-3-12,-3-7-9,-9-1 0,-4-2-6,-1-1-39,-5-3-99,-5-3-177,-6-4-172</inkml:trace>
  <inkml:trace contextRef="#ctx0" brushRef="#br0" timeOffset="136703.2329">11455 12922 528,'0'0'73,"0"0"10,0 0 35,158-4-65,-106 4-22,-4 0-11,-1 0 14,-9 0 4,-7 0 18,-8 0 0,-13-2-16,0 2-10,-8 0-4,-2 0-2,0 0 2,0 0-2,0 0 0,0 7-5,0 20 1,0 8 0,-2 6-5,2 3 2,0 8-3,0 0-6,0 6 6,2 12-4,9-3 0,2 5 1,-4-5-2,0-9 0,-8-9 0,-1-6 3,0-5-3,-10-6 0,-14-2-4,-9-4-2,-7-5 0,-8-1-2,1-8-1,1-5 0,2-5-1,9-2-11,9 0-18,4-18-30,10-14-39,6-12-185</inkml:trace>
  <inkml:trace contextRef="#ctx0" brushRef="#br0" timeOffset="137430.0793">12668 13164 482,'0'0'131,"0"0"-26,0 0 58,0 0-67,0 0-26,0 0-8,0 0-14,48 30-12,4-30-2,6-8-7,-5-7-12,-6-2-12,-12 5-3,-15 6-10,-10 3-36,-3 3-52,-7 0-152,0 0-139</inkml:trace>
  <inkml:trace contextRef="#ctx0" brushRef="#br0" timeOffset="137623.2974">12700 13496 892,'0'0'75,"0"0"-73,0 0 16,0 0 92,132-20-60,-74-1-33,-7 3-17,-11-1-4,-8 8-82,-10-4-105,-7 0-186</inkml:trace>
  <inkml:trace contextRef="#ctx0" brushRef="#br0" timeOffset="138075.421">13737 13094 796,'0'0'135,"0"0"-117,0 0 45,0 0 0,0 0 15,0 0-26,136 4-29,-80-10-13,-7-8-5,-7 0-5,-13 0-2,-4 2-56,-5-4-27,-5 0-73,4 0-123,-6-6-63</inkml:trace>
  <inkml:trace contextRef="#ctx0" brushRef="#br0" timeOffset="138537.9201">14239 12779 831,'0'0'53,"0"0"-45,0 0 28,0 0 27,152 0-19,-95-4-19,-3-6-6,-5 3-3,-13-4 8,-9 5-8,-10 3-1,-10 0-10,-5 3 0,-2 0 1,0 0-1,0 0 0,0 6 3,0 18-2,-13 7 4,-7 1 2,-9 5-4,-2 3-3,-6 6-1,-2-3-1,1-3 0,5-4-2,4-10 1,4-1 3,12-10 4,3-1-4,10-2 2,0-3 0,14-4 1,16-2 1,9-3 7,8 0 8,2 0-10,-2-15-4,-3 1-8,-3 0 2,-8 0-4,-6 5-18,-3-3-42,1 5-45,-1 2-111,1-2-148,-6 3-224</inkml:trace>
  <inkml:trace contextRef="#ctx0" brushRef="#br0" timeOffset="138675.2476">14965 13066 722,'0'0'193,"0"0"-128,0 0 43,0 0-77,0 0-31,0 0-28,0-4-116,0-3-283</inkml:trace>
  <inkml:trace contextRef="#ctx0" brushRef="#br0" timeOffset="139357.1976">15704 12758 602,'0'0'165,"0"0"-96,0 0 69,0 0-37,0 0-62,0 0-22,-106 26-3,59 1 6,1 4 7,8 1 3,9-2-7,9 3-10,12-4-12,7-3 0,1-6-1,0-3 0,21-6-1,3-8-2,10-3-1,3-3-1,3-17-1,-2-10-5,0-2 0,-7-4 0,-6-5 5,-10 3 3,-6-4 3,-4-6 0,-5-5 0,0-2 0,0-1 0,0 10 1,-9 11 5,2 16 5,5 13 9,2 6 2,-2 0-7,0 11-8,0 24-7,-1 15 6,1 5 11,2 6-1,0-1 3,0-1-9,5-6-3,10-8-5,7-9 0,5-8-1,2-12 0,0-11-1,0-5-1,0 0-19,-2-3-29,-5-9-33,-8 1-74,-14 2-159,0 5-105</inkml:trace>
  <inkml:trace contextRef="#ctx0" brushRef="#br0" timeOffset="139628.2189">15239 13407 481,'0'0'163,"0"0"-134,0 0 44,171 4 58,-85-26-77,6-4-12,1-4 1,-4 2 14,-1-1 12,-9 0-9,-5 3-17,-18 8-10,-20 4-23,-16 9-10,-19 3-8,-1 2-29,-15 0-57,-23 14-145,-5 15-183</inkml:trace>
  <inkml:trace contextRef="#ctx0" brushRef="#br0" timeOffset="140157.9348">15601 13939 891,'0'0'96,"0"0"-77,0 0 72,-130 23-37,99 4-37,0 5-12,4-1-3,3 6 7,4-1-5,4-2 2,10-10 2,6-2-6,0-8-2,0-7 4,20-7-3,11 0-1,3-7-3,1-19 1,-4-4-8,-2-6-1,-6-4 5,-6-4 5,-5-7-1,-6-5 1,-4-6 0,-2-2 1,0 4 0,-2 14 1,-8 17 6,0 16 24,6 9 13,1 4 2,3 0-17,0 24-20,0 15-5,0 10 14,0 6 3,0-6 1,0 6-13,4-4 3,1-5-5,3 1-6,-2-7-1,-2-6 0,3-4-23,-1-7-25,2-2-40,0-9-51,3-6-167,-2-6-183</inkml:trace>
  <inkml:trace contextRef="#ctx0" brushRef="#br0" timeOffset="140622.0067">15787 13953 666,'0'0'156,"0"0"-130,0 0 39,160-67 13,-102 52-45,-5 2-13,-6 3 1,-12 6-1,-10 0-10,-14 1-3,-7 3-6,-4 0 21,0 0 19,0 0-4,-13 14-18,-9 6-14,-2 4 0,-5-1 2,0 7-3,-6 6 3,4 5-3,-2-2-2,1 0 2,6-8 0,2 0 1,8-9 9,8-9-3,3-1 4,5-7-3,0 1 1,13 2 8,16 0 2,13-6 4,8-2-3,8 0-9,4 0-2,2 0-1,-3-10-1,-14 0-10,-14 1 0,-12-3-1,-13 5-9,-6-7-18,-2 0-38,0-6-50,0-6-169,-6-14-443</inkml:trace>
  <inkml:trace contextRef="#ctx0" brushRef="#br0" timeOffset="142604.1993">17278 12262 754,'0'0'174,"0"0"-154,0 0 71,0 0 4,0 0-58,0 0-16,-99 31 0,67 16 6,1 22-1,-2 16 2,4 24 0,1 17 4,8 12-8,4 9-1,11 7-13,5-1 8,2-5-8,25-10 3,5-15-6,3-16 2,0-18-2,-1-13 1,-5-23-6,-4-12 4,-7-18-5,-3-13 1,-5-2-2,-4-8-11,-1 0-34,9-12-35,5-30-45,1-20-230,-3-18-459</inkml:trace>
  <inkml:trace contextRef="#ctx0" brushRef="#br0" timeOffset="143256.209">17737 12371 738,'0'0'150,"0"0"-129,0 0 52,0 0-26,0 0-47,0 0 3,-25 29 5,45-20 0,8-4 12,11-5 8,7 0-9,9 0-3,4-8-8,-3-6 2,-12 7-7,-9 0-2,-14 7 0,-9 0-1,-8 0 0,-4 2-1,0 18 1,0 6 4,-20 6-1,-10 2 0,0 4 0,-6 1 1,-6 2 3,4 0 0,-2-3-6,7-4 0,8-4 1,7-6-2,9-5 2,7-8-2,2-2 0,2-4-1,27-3 1,12-2 8,11 0-1,6-7 0,3-12 3,1-5-7,-4 4-2,-7 0-1,-13 8 0,-11 5-26,-16 0-26,-5 7-73,-6 0-42,0 0-44,-10 5-57</inkml:trace>
  <inkml:trace contextRef="#ctx0" brushRef="#br0" timeOffset="143600.4685">17587 13124 595,'0'0'120,"0"0"-112,0 0 60,0 0-12,0 0 13,121 12-1,-36-12-15,15-3-12,11-16 2,10-1-2,4-6 5,6-2-13,-2 0 0,1-4-6,-15 3-10,-19 5-5,-24 6-10,-28 6-2,-22 8 0,-13 2-11,-9 2-19,0 0-5,-7 0-24,-22 17-66,-10 9-91,-11 2-34,-6 6-107</inkml:trace>
  <inkml:trace contextRef="#ctx0" brushRef="#br0" timeOffset="144125.9491">17830 13573 665,'0'0'120,"0"0"-111,0 0 42,0 0 6,0 0-10,125 5-26,-69-5 5,0-14 10,-6-1-3,-9 3-5,-5 2 8,-12 5-17,-8 0-15,-9 3-3,-1 2 1,-6 0-2,0 0 1,0 0 0,0 0-1,0 5 0,0 12 4,-7 1 0,-8 7-3,-6 0-1,-3 8 4,-7 1-4,-3 2 1,-1 2 0,1-5 0,5 2-1,5-12 0,9-4 0,5-9 0,6-4 0,4-2 2,0-2-1,4 3-1,18-2 8,12-1 15,7-2 1,3 0-13,3-5-9,-5-7-2,-2-3 0,-7 5-16,-4-2-54,-2 3-114,-4-4-151,-3-1-154</inkml:trace>
  <inkml:trace contextRef="#ctx0" brushRef="#br0" timeOffset="144299.1947">18523 13742 669,'0'0'301,"0"0"-289,0 0-9,0 0-6,123-38-5,-87 25-227,-5 4-186</inkml:trace>
  <inkml:trace contextRef="#ctx0" brushRef="#br0" timeOffset="144529.54">18809 13555 916,'0'0'111,"0"0"-54,0 0 43,0 0-84,0 0 13,0 0-16,29 120-1,-21-86-5,0-1-2,-8-3 6,0 0-7,0-7-3,0-2-1,-3-7-10,-2-6-28,5-2-47,0-6-75,0 0-114,0-8-44</inkml:trace>
  <inkml:trace contextRef="#ctx0" brushRef="#br0" timeOffset="144990.6218">19041 12374 1028,'0'0'88,"0"0"-66,0 0-22,142 47 58,-62 4-18,10 14-22,-1 11-6,-6 8 4,-8 6-8,-11 6 15,-14 3-14,-21 6 25,-20 2-21,-9-1 8,-23 1-8,-23-11 2,-8-12 3,1-13-12,6-13 4,4-15-8,13-9 0,9-11-4,10-14 0,6-2-37,5-7-27,0 0-43,0-22-139,0-12-319</inkml:trace>
  <inkml:trace contextRef="#ctx0" brushRef="#br0" timeOffset="153869.1593">10419 15727 643,'0'0'122,"0"0"-110,0 0 47,0 0 4,0 0-2,122 0 1,-64-4-22,-3-7-21,-3 8-16,-16-6-2,-8 9-1,-7 0-35,-13 0-66,-1 0-99,-7 0-42,0 0-58</inkml:trace>
  <inkml:trace contextRef="#ctx0" brushRef="#br0" timeOffset="154061.7964">10451 15968 757,'0'0'93,"0"0"-88,0 0 68,0 0-39,0 0 21,0 0 14,151-36-49,-96 24-19,-4 1-1,0 1-76,1 2-96,-6-9-163</inkml:trace>
  <inkml:trace contextRef="#ctx0" brushRef="#br0" timeOffset="154467.3844">11158 15741 921,'0'0'101,"0"0"-94,0 0 16,0 0 3,0 0 17,0 0-20,154-32-19,-114 18-4,-7-2-11,-4 6-76,-4-5-89,-7-6-118,-3 3-148</inkml:trace>
  <inkml:trace contextRef="#ctx0" brushRef="#br0" timeOffset="154919.1172">11522 15482 628,'0'0'320,"0"0"-315,0 0 2,0 0 20,120-41 11,-56 22-17,3 1-14,-7 0-4,-8 6 1,-10 1-3,-13 8 0,-13 0-1,-9 3 0,-7 0 0,0 0 0,0 0 7,0 6-2,-9 17 11,-11 13-6,-7 0-6,-2 6-1,-5 5 2,-1 2-5,-3-3 2,3 3-1,6-9 0,4-10 0,7-8-1,9-8 2,4-4 1,5-6 2,0 1-1,9 0 8,20-1 11,7-4 5,7 0 5,5 0-3,2-14-10,-2-4-3,-1 0 0,-6 1-7,-8 0-5,-11 11-5,-4-2-21,-3 4-45,6-7-139,-1-1-293</inkml:trace>
  <inkml:trace contextRef="#ctx0" brushRef="#br0" timeOffset="156199.9857">12784 14772 75,'0'0'436,"0"0"-332,0 0-16,0 0 47,0 0-56,0 0-25,26-23-10,-21 23-21,-5-5-6,0 5 8,0 0 4,0 0-2,0 0-5,0 0 1,0 0-7,0 0-1,0 0-1,0 0 0,0 0-7,0 0 3,0 0-3,0 0 2,0 0 0,0 0 0,0 0 1,0 0-5,0 0 7,0 0-7,0 0 6,0 0-7,0 0 4,0 0-3,0 0-1,0 0-1,0 0 4,0 0-5,-10 0 1,-9 0 0,-8 8-3,-4 2 0,-2 0 0,-6 6 0,6-6 0,-1 3 0,3-5 0,0 2-1,2 0 1,2-3 0,2 5 0,-2-1 0,6-3-1,-2 2 1,7-9 0,8 3 0,3-1 0,5-3 1,0 2-1,0-2 0,0 0 0,0 0-1,0 0 1,0 0 0,0 0 0,0 0-1,0 18 1,0 12-1,0 10 1,9 12 12,0 4-7,0 6 7,0 9 2,3 1-3,-2 0 0,1 6-1,-1 4-6,-2 3 6,3 0-5,-1 8 0,0 5 2,4 5-4,-3-1 5,4 2-8,0-6 5,6-4-1,-3 1-2,-2 1-1,-1-2 0,-1-8 0,-3 3 2,0 0-4,-9-8 2,1 3 1,-3-11-2,0-11 1,0-13-1,0-14 0,0-9-1,0-12 1,-3-10 0,3 1 2,0-5-2,0 5 0,0 7-1,13 3 1,10-1 0,11-1 1,8-1 0,5-2 3,7-10 1,3 0-2,-1 0 12,-1-10-8,-7-3-1,-8 1-5,-11-2-1,-7 5 0,-7-1-26,3-3-31,6-13-40,7-11-61,10-16-361</inkml:trace>
  <inkml:trace contextRef="#ctx0" brushRef="#br0" timeOffset="157511.8632">14300 16423 6,'0'0'440,"0"0"-310,0 0-55,0 0 23,0 0-25,0 0-14,-21 4-15,21-4-13,0 0 0,0 0 4,0 0-9,0 0-13,0 0-3,11 0-7,20 0 24,10 0 12,3-8-18,3-2-2,-5-2-6,-4 3-6,-9 4-7,-6 0 2,-8 5 0,-4 0-2,-5 0-1,-3 0 1,-1 0 0,-2 0 0,0 0 0,0 0 0,0 19 0,-5 11 2,-17 10 0,1 6-2,-10 2 2,-5 3-2,2 0 1,-2-5 0,3-11-1,8-7 3,10-10-3,7-10 0,8-4 0,0-4-1,0 0-1,0 2 1,0-2-2,19 4 3,10-4 12,6 0 4,3 0-4,-1 0-2,-2 0-4,-6-4-6,-2 2 0,-3-2-8,-2 0-43,1 4-38,-6-4-72,0-2-126,0 1-30</inkml:trace>
  <inkml:trace contextRef="#ctx0" brushRef="#br0" timeOffset="157783.7796">14896 16677 724,'0'0'181,"0"0"-174,0 0 17,0 0 26,0 0 1,135-36-30,-95 28-18,-5 4-3,-6-1-40,-6 5-80,-8-5-177,-4-2-271</inkml:trace>
  <inkml:trace contextRef="#ctx0" brushRef="#br0" timeOffset="158037.2379">15338 16441 898,'0'0'98,"0"0"-97,0 0 7,0 0 15,0 0 20,12 102-3,1-66-21,-4 4-5,-3-3-5,0-2-5,-1-8-1,-4-1-3,3-7-32,-2 2-91,-2-7-127,0-10-137</inkml:trace>
  <inkml:trace contextRef="#ctx0" brushRef="#br0" timeOffset="158362.2706">15338 16276 3,'0'0'899,"0"0"-869,0 0-21,145-26 89,-90 28-54,1 30-1,-4 4-22,-10 14-10,-7 11 3,-10 7 4,-13-1 1,-12 4 3,0-4-5,-10-9 3,-17-9 1,3-8 0,0-10-8,3-8-3,8-9-9,2-5 1,2-6-2,3-3-22,-3 0-37,-1 0-63,8-17-119,-1-10-162</inkml:trace>
  <inkml:trace contextRef="#ctx0" brushRef="#br0" timeOffset="158824.0693">15844 16124 893,'0'0'90,"0"0"-83,0 0 83,0 0-32,125-68-34,-97 68-14,-7 10-7,-7 16 2,-10 6-5,-4 0 10,0 3-7,-23 4 6,-3-7-4,-3 1-1,3-12 1,10-3 7,2-6-4,7-7-2,4 0 0,3 0-6,0 3 0,5-7 5,22 4 7,9-5 9,13 0 4,7-5 1,9-9-7,1-3-1,-10-6-5,-14 5-11,-17 8-2,-17 6-10,-8 4-25,-3 0-25,-33 0-82,-22 11-232,-18 6-143</inkml:trace>
  <inkml:trace contextRef="#ctx0" brushRef="#br0" timeOffset="159327.527">14143 16252 663,'0'0'162,"0"0"-91,0 0 62,0 0-53,0 0-34,0 0-20,-109 41 8,80 12 2,2 20 0,3 16 6,5 1 2,8-5-11,9-6-15,2-16-6,0-5-1,23-12-5,4-7-4,0-8-2,-2-4-1,0-5-27,-4-8-41,-1-6-40,-7-8-111,-9 0-159,-4-4-204</inkml:trace>
  <inkml:trace contextRef="#ctx0" brushRef="#br0" timeOffset="159995.144">13075 16022 345,'0'0'254,"0"0"-129,0 0 20,0 0-46,0 0-25,0 0-28,-13 0-14,13 0-3,0 0-11,11 7-3,27 0 16,18 1 8,16-8-6,21 0 5,16 0-7,18-15-11,18-2-4,13-5-8,14 0-3,15-5 1,12 6-5,12-2-1,16 0 0,10 0 0,8 1 5,-3 4 18,-5 0-9,-18 0-7,-28 1 0,-32-3-7,-34 3-1,-34-1 1,-24 6 1,-23-2 0,-19 6 3,-16 0 0,-6 1 1,-3 7-5,0-7-3,-10 1-41,-17 2-48,-8-6-105,-10 3-355</inkml:trace>
  <inkml:trace contextRef="#ctx0" brushRef="#br0" timeOffset="161121.8345">12950 15233 563,'0'0'90,"0"0"-21,0 0 43,0 0-90,0 0-13,0 0 42,0 0-15,112 12 9,-63-12 0,0 0-12,-2 0-1,-9-1-14,-11-3-8,-10 0-6,-10 1 0,-4 3-4,-3 0 0,0 0 1,0 7 1,-17 15 2,-5 10 2,-6 6 1,-2 0-3,-3 1 3,-7 2-1,2-1 2,3-4-1,0-5 3,14-8-1,5-7 8,9-7-6,5-3-5,2 2-6,0-4 3,6 1 0,24 0 5,7-5 4,7 0-1,5 0-7,-3 0-4,-4 0-1,-7-6-21,-7 4-44,-2-4-76,-3 6-123,-5-8-91</inkml:trace>
  <inkml:trace contextRef="#ctx0" brushRef="#br0" timeOffset="161549.1228">13412 15448 500,'0'0'153,"0"0"-121,0 0 33,0 0 3,0 0-39,0 0 25,31 0 7,-9 0-8,6 0-11,5 0-4,-4-7-17,-1-4-12,-3 3-9,-7 1-2,-2 1-84,-8 3-116,-3-1-132</inkml:trace>
  <inkml:trace contextRef="#ctx0" brushRef="#br0" timeOffset="161826.1392">13769 15244 744,'0'0'184,"0"0"-151,0 0 34,0 0-14,0 0-18,0 0 7,4 106-14,0-70-18,1 0 4,-2-4-10,-1-4-2,0-2-1,-2-5-1,0-5-15,0-9-52,0 2-78,0-9-124,0 0-105</inkml:trace>
  <inkml:trace contextRef="#ctx0" brushRef="#br0" timeOffset="162169.9244">13740 15073 154,'0'0'711,"0"0"-669,0 0-22,0 0 87,131-19-47,-75 26-20,2 19-18,-5 6 15,-6 3 6,-11 5-14,-12 6 2,-8 0-4,-14 5 1,-2 2-6,-4-2-2,-23-2-6,-4-5-7,2-8-5,2-10 0,2-3-4,6-5-1,1-8-36,2-3-34,0-2-54,-2-5-134,-6 0-289</inkml:trace>
  <inkml:trace contextRef="#ctx0" brushRef="#br0" timeOffset="162740.2232">12991 15073 323,'0'0'216,"0"0"-117,0 0 31,0 0 0,0 0-66,0 0-16,-18-19-17,-5 19-8,-10 7 3,-7 19 18,-7 11 3,1 11-7,-2 16-5,12 16-5,14 4 0,16-4-5,6-8-5,4-13-2,23-16-6,2-6-8,2-16 1,-2-6-4,-6-4 0,-6-4-1,-5 1-1,-3-8-31,1 5-42,2-5-83,-1 0-225</inkml:trace>
  <inkml:trace contextRef="#ctx0" brushRef="#br0" timeOffset="165965.6881">14574 15124 119,'0'0'180,"0"0"-37,0 0 4,0 0-2,0 0-15,0 0-38,0 0-5,34-63-15,-34 63-20,-13 0-22,-16 14-17,-4 16-3,-3 6 0,3 10 1,4 7 7,2 5 3,10 1-1,5-1-3,9-11-7,3-9-10,0-4 3,10-7-3,12-5-3,5-9-4,4-8-40,0-5-43,3 0-80,-1-8-168,-4-15-115</inkml:trace>
  <inkml:trace contextRef="#ctx0" brushRef="#br0" timeOffset="166169.0308">14708 15262 663,'0'0'250,"0"0"-202,0 0 29,0 0-34,0 0-34,0 0 41,22 98-2,-18-68-28,2 2-13,-1-6 0,-2-1-7,2-8-3,-1 0-54,0-8-87,-2-3-155,-2-6-126</inkml:trace>
  <inkml:trace contextRef="#ctx0" brushRef="#br0" timeOffset="166437.5071">14821 15113 645,'0'0'59,"0"0"55,144-8 25,-88 16-67,-6 24 15,-12 5-32,-12 9-13,-15 5-13,-11 7 2,0-7-8,-17 2-7,-15-10-6,3-7-5,3-4-2,3-9-2,10-14-1,6 0-26,7-9-47,0 0-72,0 0-150,7-18-131</inkml:trace>
  <inkml:trace contextRef="#ctx0" brushRef="#br0" timeOffset="166730.308">15459 15404 927,'0'0'176,"0"0"-161,0 0 4,0 0 42,0 0-8,112 4-24,-71-17-10,-3 1 3,-5-5 7,-8 8-13,-14-2-3,-4 7-7,-7 4-2,0 0-4,0-5-34,0 2-66,-7 1-128,-6-5-366</inkml:trace>
  <inkml:trace contextRef="#ctx0" brushRef="#br0" timeOffset="168845.9779">15909 15069 389,'0'0'204,"0"0"-127,0 0 38,0 0-29,0 0-64,0 0-15,0 0 4,-18 14 8,33-10 7,3 2 9,5-4-4,6-2 5,6 0-5,7 0-3,3-8-6,-1-4-9,-3 3-1,-12 4-6,-7-1-5,-13 6-2,-2 0 2,-7 0-1,0 0 1,0 0 1,0 6 2,-7 16 6,-15 2 4,-3 6-6,-4-2-3,-2 7 0,-2-5-4,-3 3 2,5 6-2,0-7-1,2 0 2,6-6 0,7-3-2,7-12 0,5-1 0,2-5 0,2-2-1,0 7 2,6-2 1,21-2 6,11 2 11,7-4-2,4 0 1,4-1-1,1-3-4,-5 0 5,-4 0-3,-12-11 1,-11 8-8,-11-2-7,-6 5 0,-5-2-1,0 2-11,0-4-32,0-4-53,0-10-207,0-10-513</inkml:trace>
  <inkml:trace contextRef="#ctx0" brushRef="#br0" timeOffset="170482.6921">16784 14829 423,'0'0'272,"0"0"-134,0 0-49,0 0-18,0 0-29,0 0 3,-146 100 0,107-44-7,2 2-1,3 6 4,5-1-11,9-7 1,5-6-13,6-6-6,9-7-3,0-11-7,0-5 2,7-3-4,10 1-7,3-12-37,5-1-40,4-6-95,0 0-165,-6-13-104</inkml:trace>
  <inkml:trace contextRef="#ctx0" brushRef="#br0" timeOffset="170721.3825">16809 15173 756,'0'0'175,"0"0"-147,0 0 23,0 0 8,0 0-3,0 0-18,35 90-8,-29-62-2,-2 1-4,-4-7-9,0-4-9,0 0-5,0-4-1,0 0-9,0-2-50,0-8-74,0 0-107,0-4-88,0 0-140</inkml:trace>
  <inkml:trace contextRef="#ctx0" brushRef="#br0" timeOffset="171020.0612">17043 14969 697,'0'0'168,"0"0"-162,0 0 72,119 34 25,-74-6-62,-4 10 8,-9 2-6,-15 1-4,-9 3-7,-8 2-2,-6 0-2,-23 0-8,-6 0-1,-1-9-16,4-11-3,11-5 0,8-7-3,8-10-38,5-4-35,0 0-78,0-12-122,0-20-143</inkml:trace>
  <inkml:trace contextRef="#ctx0" brushRef="#br0" timeOffset="171861.248">17418 14770 821,'0'0'109,"0"0"-108,0 0 40,149-38 48,-89 28-65,0 5-6,1 2 4,-9 1-11,-4-6 6,-16 7-6,-9-4-4,-9 5 7,-9 0 7,-3 0 1,-2 0 4,0 0 2,0 0-8,0 0 1,0 0-6,0 0-9,0 0 2,0 0-1,0 0-7,0 0 5,0 10-2,0 12 7,2 6 4,-2 2 4,0 7-6,2 3-2,-2-1-2,0 10 3,2 1 0,-2 13-2,5 0 1,-5 8 0,2 5-5,-2-6 4,0 10-5,0 1 2,0-5 1,0-5-7,0-2 6,0 1-6,0 2 3,0-1 3,0 1-5,0 0 2,0-2-1,0-2-2,-7 2 1,3-2-1,0-5 0,-3 5 0,0-8 2,-1-6-2,3 1 1,0-12-1,1-2 0,2-9 1,2-6 0,0-4-1,0-8 0,-4-6 0,3-2 0,-1-2 0,-1 4 0,-1-8 1,-2 6 4,-7 2-5,-8-4 1,-3 6 0,-8 2 0,-7 3-1,-9 2 0,-8 1 0,-6 5 1,-9 3 0,0-5-1,6-1 5,10-2 5,15-6 0,14-2-7,11-6-3,9 1 0,3-5-4,3 0-34,0 0-27,0-5-30,0-22-45,7-18-241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1T10:02:05.9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6691 1243 1001,'0'0'20,"0"0"-14,0 0 12,0 0-17,0 0 17,0 0 13,163-5-11,-105-10-13,-9 1-7,-7 6-21,-13 6-122,-13 2-105,-16 0-153</inkml:trace>
  <inkml:trace contextRef="#ctx0" brushRef="#br0" timeOffset="155.0596">6691 1552 794,'0'0'162,"0"0"-124,0 0 22,0 0-44,0 0-6,143-31-10,-70 14-21,-3-2-261,-6-6-323</inkml:trace>
  <inkml:trace contextRef="#ctx0" brushRef="#br0" timeOffset="450.4416">7964 1444 1042,'0'0'71,"0"0"-71,0 0 1,0 0 5,136-17-4,-62 2-2,-1-4-155,-17 2-223</inkml:trace>
  <inkml:trace contextRef="#ctx0" brushRef="#br0" timeOffset="899.1222">8504 1223 933,'0'0'111,"0"0"-99,0 0-12,117-29 5,-49 15 4,3-2 0,-9 7-8,-9 0 1,-15 6-1,-16 3-2,-12 0 0,-10 0 1,0 0-11,0 0 6,-5 17 5,-15 8 0,-7 9 10,-6 2-1,-7 7 0,0 3-6,-6 3-1,6-1-2,4-5 2,6-7-2,10-10 3,9-6 6,7-6-1,4-2 6,0-3-6,11 3 2,18-5 6,8-3 12,8-4-7,6 0 3,3-6-10,6-11-5,0 0-6,0 2-3,-4-4-75,-2-1-146,-12-4-313</inkml:trace>
  <inkml:trace contextRef="#ctx0" brushRef="#br0" timeOffset="1640.7887">10682 569 992,'0'0'67,"0"0"-27,0 0 21,0 0-15,0 0-30,0 0-16,-8-4-6,-14 4 6,-11 0 9,-14 0-8,-2 12-1,-5 6 1,-4-5 1,1 2 0,-3 3-2,2 0 2,8 3-2,11-5 0,7 0 1,10-2 3,6-2-3,7 6 1,3 4 0,-1 10-1,7 9 0,0 11 7,0 15-1,0 9 0,13 13 6,1 7-1,-3 10-3,-3 13-1,-1 6-1,-2 14-4,-5 8 8,0 0-4,0-2-2,0-11-3,-16-9 7,-1-15-1,-4-7 3,-1-13-2,7-10-5,-1-12 0,3-14-2,1-10-1,3-14 0,5-13 0,4-8-1,0-2 1,0-2-1,0 2 2,19 3-2,18 0 0,8 0 3,16-2 1,9-7 2,6-1 4,2 0 3,-7 0 2,-11-3-2,-14-6 1,-16 2-4,-14 0-5,-10 7-4,-6 0 0,0-3-1,0 3-27,0 0-49,-22 0-63,-10 0-336</inkml:trace>
  <inkml:trace contextRef="#ctx0" brushRef="#br0" timeOffset="4292.0396">10623 974 747,'0'0'257,"0"0"-244,0 0-2,0 0-2,0 0-2,0 0-7,0 0 0,163-7 13,-98-5-5,-5-1-8,-11 6 3,-13 2-1,-15 3-1,-7 2-1,-12 0-1,-2 0-3,0 0-4,0 19 5,-18 8 3,-11 12 9,-6 0-2,-3-1-5,0 3 0,-5-5 3,6-2-2,6-4-2,4-6 3,14-6 1,9-4-1,4-2-4,0-1 2,4 0 1,23-2-1,5-6 6,11-1 3,2-2 1,1 0-10,0 0-2,0 0-36,1-10-88,-3-5-127,-1-8-160</inkml:trace>
  <inkml:trace contextRef="#ctx0" brushRef="#br0" timeOffset="4489.9937">11401 1171 996,'0'0'36,"0"0"-34,0 0 7,139-8 0,-79-4-6,5 4-3,-7-4-158,-10-2-193</inkml:trace>
  <inkml:trace contextRef="#ctx0" brushRef="#br0" timeOffset="4698.0271">11999 969 1070,'0'0'34,"0"0"-25,0 0 15,-14 121 17,14-78-23,0-1-11,12-2-3,-4-3-1,-1-4-3,-3-3-24,-4-3-60,0-8-58,0-4-154,-11-11-149</inkml:trace>
  <inkml:trace contextRef="#ctx0" brushRef="#br0" timeOffset="6836.2025">12415 1339 850,'0'0'214,"0"0"-173,0 0 0,0 0 3,0 0-30,0 0-8,44 0-4,-5 0 3,6 0-5,6-12-15,2-5-75,3-9-93,-6-9-161</inkml:trace>
  <inkml:trace contextRef="#ctx0" brushRef="#br0" timeOffset="7322.6879">12941 1006 863,'0'0'134,"0"0"-129,0 0 14,0 0 19,121-5 15,-54-8-26,4 6-15,-1-2-2,-12 4-4,-14 3-3,-13 2-2,-11 0-1,-10 0 1,-7 0-1,-3 0 0,0 0 0,0 0 0,0 4 0,0 13 0,-15 10 0,-9 2 5,-10 10 2,-1 1-5,-2 2-1,0-2 3,5-5-1,10-9-2,4-5-1,12-8 0,3-4-1,3-6 2,0 4-3,16-1 2,22 2 0,17-4 14,14 0 11,8-4-4,2 0 10,0 0-12,-8-8 4,-11-4 0,-13 3-11,-17 0-10,-13 6-2,-13 1-15,-4 2-46,0 0-53,-30 0-168,-22 0-332</inkml:trace>
  <inkml:trace contextRef="#ctx0" brushRef="#br0" timeOffset="7802.364">10902 1768 862,'0'0'49,"0"0"-47,0 0-2,0 0 20,0 0-11,0 0 41,167 48 17,-38-41-12,38-7-16,33 0-7,35 0-8,20 0-3,28 0-1,13-9 9,10 1-15,-11 3-6,-27-2-2,-34 2 6,-49-4 2,-46 4-3,-48-2-3,-38 2-6,-24 2-2,-17 1-3,-12-1-62,0-4-71,-36-7-149,-22-8-408</inkml:trace>
  <inkml:trace contextRef="#ctx0" brushRef="#br0" timeOffset="8508.9127">11684 2418 889,'0'0'80,"0"0"-42,0 0 56,0 0-80,0 0-14,0 0 0,66 6 4,-16-6 5,4 0 2,-1 0-4,-3-6 1,-10 2-5,-9 2 0,-14 2-1,-7 0-2,-8 0-6,-2 0-8,0 2-1,-7 16 14,-19 5 1,-11 4 8,-7 9-5,-3 2-2,1 3 0,-2-2 2,6 0-2,7-9 3,8-2-3,11-12 4,12-6 3,4-2-8,0-2 1,2 2-1,24 0 1,8-1 12,9-4 1,0-1-8,5-2-2,-2 0-4,0 0-32,-5 0-104,-3-8-123,-9-6-214</inkml:trace>
  <inkml:trace contextRef="#ctx0" brushRef="#br0" timeOffset="8726.6111">12275 2664 877,'0'0'154,"0"0"-154,0 0 6,0 0-6,0 0 6,150-28-6,-86 13-104,-8-1-243</inkml:trace>
  <inkml:trace contextRef="#ctx0" brushRef="#br0" timeOffset="8957.1094">12747 2446 1088,'0'0'52,"0"0"-46,0 0 21,0 0-22,0 0 5,0 0-5,-13 106 0,18-75-1,-5 0-2,0 0-2,0-3 0,0-2-49,0-8-48,0-9-64,0-4-109,0-5-97</inkml:trace>
  <inkml:trace contextRef="#ctx0" brushRef="#br0" timeOffset="9265.7105">12866 2314 580,'0'0'484,"0"0"-484,0 0 4,0 0-4,134 24 45,-67 4 2,-3 6-20,-6 6-12,-12 8-7,-17 5 3,-15 7-3,-14 3 3,-6-1 6,-31 1 5,-6-7-9,0-8 7,5-7-10,4-12-5,13-4-5,6-11 0,9-9-37,6-5-54,0 0-62,0-23-125,21-17-242</inkml:trace>
  <inkml:trace contextRef="#ctx0" brushRef="#br0" timeOffset="9692.344">13611 2092 1123,'0'0'64,"0"0"-63,0 0 6,0 0 7,133-41-11,-108 47-3,-7 17-3,-12 8-4,-6 8 7,0 5 0,-22 0 2,-9-4-2,2-6 2,4-10 3,10-6-3,8-9 0,5-2-1,2-3 2,0-1-3,9 4 2,18-3 3,17-3 5,14-1 9,11 0 9,5 0-4,-3-7 0,-11-7-13,-8-3-1,-15 6-3,-14 1-6,-13 4-1,-10 1-37,-6 5-47,-39 0-199,-26 0-342</inkml:trace>
  <inkml:trace contextRef="#ctx0" brushRef="#br0" timeOffset="10127.0117">11455 2402 953,'0'0'45,"0"0"17,0 0 36,0 0-69,0 0-14,-137 92-12,98-15 3,3 15 21,14 12-4,13-3 9,9-10-2,4-12-11,34-16-9,16-14-4,10-11-2,7-9-3,3-14-1,-1-10-65,2-5-111,-11-27-381</inkml:trace>
  <inkml:trace contextRef="#ctx0" brushRef="#br0" timeOffset="10936.3313">14410 1151 828,'0'0'117,"0"0"-108,0 0 72,0 0-12,0 0-67,0 0 4,150-3 2,-53-2 0,7-2 4,-2 0-3,-6-3-5,-9 4 4,-21 2-4,-18 4-1,-19 0-2,-16 0 1,-9 0 5,-4 0 12,0 0 17,0 0-6,0 0-13,0 26-14,0 19-1,0 16 12,-4 15 3,-3 19-4,1 11-3,4 15 2,2 15 2,0 7-2,0 8 1,0 4 3,13 1-4,3-8-1,-6-8 7,-1-7-8,-5-15-2,-4-17-1,0-20 1,-6-18 3,-19-17-1,-3-14 1,-10-11 1,-7-11 2,-10-10-8,-8 0 2,-1 0-5,7-17 0,13 1-3,12 0-1,13-2-28,9-6-34,10-6-37,0-9-112,14-12-460</inkml:trace>
  <inkml:trace contextRef="#ctx0" brushRef="#br0" timeOffset="11659.0144">11270 735 519,'0'0'257,"0"0"-186,-83 109 35,27-29-21,-12 12-8,-12 7-11,-1-5-20,1-7-13,9-15 1,11-10 0,10-12-6,10-7-8,7-6-10,6-7 0,9-10-7,3-3-2,3-6-1,6-3 0,1-2 0,3-4-18,2 0-32,0-2-53,18 0-145,22-17-159</inkml:trace>
  <inkml:trace contextRef="#ctx0" brushRef="#br0" timeOffset="12205.7699">13962 717 659,'0'0'370,"0"0"-354,0 0-8,-125 65 38,75-1-15,-16 20 9,-11 16 5,-10 15-20,-9-1-3,-2-2 5,3-13-7,9-14 6,17-16 2,14-15-2,16-13-6,11-16-6,12-6-5,8-9-4,2-6-2,6-4-3,0 0 0,0 0-20,0 0-37,0 0-48,8-19-136,7-10-399</inkml:trace>
  <inkml:trace contextRef="#ctx0" brushRef="#br0" timeOffset="14139.9417">16188 1405 784,'0'0'237,"0"0"-226,0 0 29,0 0 52,0 0-70,0 0-18,0 0 1,91-3 10,-24-8 8,-1 1-9,-10 6-10,-10 0-3,-9 4-1,-8 0-25,-7 0-83,-11 0-102,-9 0-132,-2 0-212</inkml:trace>
  <inkml:trace contextRef="#ctx0" brushRef="#br0" timeOffset="14336.4377">16205 1891 718,'0'0'197,"0"0"-172,0 0 62,0 0-72,0 0 13,145-24 13,-67 4-18,-1-3-15,0 4-8,-10 1-9,-10 4-150,-14-1-81,-26 1-196</inkml:trace>
  <inkml:trace contextRef="#ctx0" brushRef="#br0" timeOffset="17757.1351">18173 1110 7,'0'0'47,"0"0"-6,0 0-6,0 0 8,0 0 8,0 0 0,0 0-7,-2 0 9,2 0 14,-2 0-4,0 0-9,0 0-14,0 0 2,2 0 14,-3 0 8,3 0 15,0 0-15,0 0-23,0 0-12,0 0-7,0 0-12,0 0-10,0 0-11,0 0 2,0 0 8,20 0 1,4 0 5,10 0 3,-1 0 7,6 0-3,1 0-1,-1 0-3,-3 0-7,-2 0 1,-8 0 0,-5 0-1,-4 0-1,-5 0 1,-5 0-1,2 0 0,-9 0 2,2 0-2,-2 0 0,0 0-3,0 0-2,0 0 5,0 7 0,-12 9-1,-10 6 2,-2 6 4,-8 4-4,4 2-1,-4 1 2,1-4 0,0-2-2,2-4 2,4-3-1,1 1 0,1-2 0,1-3 0,4 1-1,-1-6 0,9-1 0,4-3 0,1-4 0,5 0-4,0-1-3,0-1 2,3 0 3,21-1 2,10-2 6,8 0-2,9 0 10,9 0 5,7 0 2,-2-7 6,-3 0-3,-7-3 10,-15 0-7,-10 4-10,-14 3-10,-12 3-4,-2 0-1,-2 0-2,0 0-36,0 0-72,0 0-155,0 12-153</inkml:trace>
  <inkml:trace contextRef="#ctx0" brushRef="#br0" timeOffset="18235.9676">17828 1893 514,'0'0'63,"0"0"-13,0 0 129,0 0-75,0 0-50,0 0-4,-41-2-17,41 2-15,0 0 1,19 0-17,32 0 16,31 0 29,32 0-6,22 0-11,29-7-7,16 0-10,10-1-9,6-1 4,-12 0-3,-19-2 8,-21-1-7,-22 5 10,-28-5-7,-22 4 6,-29 3-12,-26 1-3,-14 4 0,-4 0-4,0 0-45,-22 0-49,-16 0-156,-21 2-332</inkml:trace>
  <inkml:trace contextRef="#ctx0" brushRef="#br0" timeOffset="18911.5448">17787 2458 843,'0'0'74,"0"0"-59,0 0 31,0 0-35,0 0 6,121-2 3,-56-8-6,2-1 0,-7 4-4,-7 0-6,-10 7-4,-12 0 0,-11 0 0,-9 0 0,-4 0 0,-5 0-2,-2 0-3,0 0-1,0 3 6,0 13 2,-4 4 0,-15 4 3,-4 6-4,-9 4 3,-6 3-2,-4-3 3,0 2-3,-1-2-1,3-2 2,2-3-2,2-4 1,10-4-1,8-8 3,9-1 4,5-3-3,4-6-2,0 3-2,0-3-1,0-3 2,15 3-2,20-3 12,15 0 9,10 0 7,5-14-10,-2 0-11,-3 6-7,-7 2-8,-9 2-86,-3 1-161,-10-9-161</inkml:trace>
  <inkml:trace contextRef="#ctx0" brushRef="#br0" timeOffset="19125.5074">18566 2709 945,'0'0'63,"0"0"-51,0 0-12,0 0 9,162-50-9,-104 37-21,-6-1-162,-10 3-59,-11-5-180</inkml:trace>
  <inkml:trace contextRef="#ctx0" brushRef="#br0" timeOffset="19354.7262">19033 2501 1016,'0'0'41,"0"0"1,0 0 23,0 0-45,0 0-19,0 0 3,0 62 0,10-33 3,-1 1 3,-5-1-8,-2-3-1,-2 0 0,0 0-2,0-3-10,0 2-78,0-3-53,0-11-151,0-6-122</inkml:trace>
  <inkml:trace contextRef="#ctx0" brushRef="#br0" timeOffset="19706.8548">19037 2268 187,'0'0'830,"0"0"-820,0 0-4,0 0 23,0 0-25,171-22 1,-105 54 7,-3 7-4,-5 14 6,-13 3-1,-9 4-5,-10 6 1,-17 4 18,-9 2-6,0 3-2,-18-7 0,-8-5-10,-3-10 27,2-10-28,4-11 7,4-8-7,6-9-4,5-8-3,6-3-1,2-4 0,0 0-10,0 0-34,0-9-36,-2-14-105,2-14-182,0-7-46</inkml:trace>
  <inkml:trace contextRef="#ctx0" brushRef="#br0" timeOffset="20396.9085">19785 2111 827,'0'0'127,"0"0"-124,0 0 1,0 0 18,0 0-22,0 0-1,0 0 0,0 2 1,0 3 1,0-4 0,0-1 11,-4 0 11,-3 0-1,3 0-2,2-8-5,2 1-10,0-5 3,0 5-7,0-1 0,0 0-1,4-1 0,7 2 4,4 3-4,1 1 0,2 3 0,2 0 0,0 0-3,-2 0 2,-1 9-1,-3 9-3,-3 6 1,-2 2 3,-4 8-2,-3 3 3,-2 0 6,0 2-4,0-4 3,-14-2 0,-5-5-3,-1-5 3,-1-3-4,-1-8 1,4-3 6,0-4-4,7-5-1,4 0 6,4 0 0,3 0-2,0 0 8,0 0 10,0-3-9,0-1 0,0 0-2,8 1-8,9 0 1,4 3-2,6 0 2,8 0 2,8 0 8,6 0 8,4 0 5,7-4 0,3-10 4,-3-2-6,-6-2-1,-12 3-13,-11 0 0,-13 3-4,-7 0-4,-8-4-4,-3-2-2,0-4-50,0-3-50,-21 6-81,-28 1-373</inkml:trace>
  <inkml:trace contextRef="#ctx0" brushRef="#br0" timeOffset="20868.3038">18180 2037 820,'0'0'58,"0"0"-8,-115 40 57,59 22-60,-9 19-6,1 13 7,6 4-12,4 4 0,18-7-15,12-10 3,12-10-10,12-19-3,0-10-1,27-8-8,10-8-1,11-4 3,6-6-4,1-9-14,-2-8-66,-1-3-99,-17 0-216</inkml:trace>
  <inkml:trace contextRef="#ctx0" brushRef="#br0" timeOffset="22161.1614">6374 4846 879,'0'0'91,"0"0"-69,0 0 53,0 0-51,0 0-19,0 0-5,0 0 16,132 3 1,-67-3-1,-3-4-11,-6-7-5,-10 1-29,-9 5-122,-16 0-108,-19 5-112</inkml:trace>
  <inkml:trace contextRef="#ctx0" brushRef="#br0" timeOffset="22331.9081">6388 5199 715,'0'0'89,"0"0"-84,0 0 11,0 0 11,0 0 53,167-26-19,-89-2-47,-5-4-14,-13 2-83,-14-2-185,-22 1-138</inkml:trace>
  <inkml:trace contextRef="#ctx0" brushRef="#br0" timeOffset="22638.6038">6492 4645 839,'0'0'20,"0"0"7,0 0-13,119 49 58,-39-29 9,5-4-22,4 3-31,-7 4 2,-11 5-14,-12 8-7,-21 9-8,-19 4-1,-19 4 0,0 3 9,-37 2 1,-10 2 11,-5-4-10,1-2 4,5-7-4,8-7-4,9-8-6,11-12-1,14-5-33,4-4-85,4-11-165,25 0-148</inkml:trace>
  <inkml:trace contextRef="#ctx0" brushRef="#br0" timeOffset="23268.2406">8432 4809 838,'0'0'73,"0"0"-71,0 0 14,0 0 2,0 0 13,0 0 22,170-18-25,-102-1-14,-4 3 2,-5 3 0,-12 10-10,-18 3-5,-14 0-1,-10 12-9,-5 11 9,0 7 1,-25 6 1,-8 4 8,-5 2-8,-2 2 2,-5 0 0,3 2 0,0-2 2,4-2 4,5-6 9,13-9-1,10-8 4,8-2-7,2-5-7,2 1-2,27-5 3,9-5 7,11-3-1,6 0-9,11-17 1,0-2-7,6 1 0,4-3-72,0 0-65,-5-6-214,-11-7-177</inkml:trace>
  <inkml:trace contextRef="#ctx0" brushRef="#br0" timeOffset="23487.4536">9453 4705 993,'0'0'31,"0"0"-27,0 0 6,131-25 6,-50 11-1,0 4-3,-13 2-12,-17 5-11,-17 3-99,-16 0-120,-18 0-85</inkml:trace>
  <inkml:trace contextRef="#ctx0" brushRef="#br0" timeOffset="23830.2567">9424 4778 677,'0'0'148,"0"0"-112,0 0 85,0 0-45,0 0-60,0 0 12,-40 118 8,58-65-13,2 3 3,-3 10-2,1 4 8,-8 9-19,1 3-2,-7 2 3,-4-3-4,0-10-4,0-10 3,-4-14 3,-4-8-4,8-13 0,0-8-6,0-6-2,4-4 0,15-2 1,14-4 0,9-2 3,8 0-4,6-8-1,2-10-42,-5-6-66,-1-3-108,-12-3-188</inkml:trace>
  <inkml:trace contextRef="#ctx0" brushRef="#br0" timeOffset="24211.7061">9872 5127 917,'0'0'36,"0"0"-35,-14 118 48,14-75-24,19-2 13,-2-4-20,-3-13-14,-3-5-3,-7-14 1,-4-1 1,0-4 0,0 0 15,2-23 21,1-21-5,2-9-34,3-5 1,5 3-3,5 13 2,3 14-3,-2 8 0,4 10-1,-1 10 2,-2 0-2,2 0 2,-1 16 2,-6 7 4,-1 3-2,-4 1 9,-3 2-4,0-4-5,-4 1-1,-3-1 1,0-3-2,0-1-45,0 0-63,2-9-134,0-7-99</inkml:trace>
  <inkml:trace contextRef="#ctx0" brushRef="#br0" timeOffset="24657.3174">10253 4867 1068,'0'0'1,"0"0"10,0 0-11,118-43 7,-48 28 9,5 1-10,-4-1-4,-6 5 0,-16 4-2,-15 3 0,-18 0 1,-10 3-1,-4 0 2,-2 0 9,0 0 25,0 5-21,0 16-7,0 19 3,-6 13 13,6 7-12,0 10-1,0 4 1,2 4-5,11 6 2,1-7 0,-4-9-1,-3-12 1,-7-10 7,0-8-4,-2-2 4,-23-5-7,-6-6-1,-8-3-3,-1-7-2,-6-8-1,7-3-2,-1-4-7,11 0-25,11 0-26,11-9-48,7-21-153,8-15-272</inkml:trace>
  <inkml:trace contextRef="#ctx0" brushRef="#br0" timeOffset="24868.7913">11341 5101 1128,'0'0'29,"0"0"-28,0 0 13,156-40 4,-82 25-6,-9 0-12,-10 4-18,-20 8-111,-19-1-159,-16 2-94</inkml:trace>
  <inkml:trace contextRef="#ctx0" brushRef="#br0" timeOffset="25048.8004">11395 5317 901,'0'0'89,"0"0"-87,0 0-2,0 0 49,145-42 7,-76 21-36,-7-2-20,-8 5-1,-17 6-108,-12 0-131,-21 0-139</inkml:trace>
  <inkml:trace contextRef="#ctx0" brushRef="#br0" timeOffset="25803.9156">12950 4807 353,'0'0'615,"0"0"-615,0 0-1,0 0 1,0 0 7,0 0 43,185-2-32,-104-15-10,-6 1-3,-12 2-2,-16 8 1,-18 6-4,-18 0 0,-7 0-4,-4 9-6,-2 17 10,-22 8 6,-10 3-3,-2 1 1,-3 3 1,-1-2-4,-3 0 1,3-3 0,2-4-2,7-4 4,13-8 3,9-8-3,9-2 0,1-1-4,34-4 3,14-5 11,14 0 10,10 0-10,2-17-4,3-2-4,-4-1-4,-9 4-2,-17 6-5,-14 4-78,-18 6-66,-16 0-140,0 0-31</inkml:trace>
  <inkml:trace contextRef="#ctx0" brushRef="#br0" timeOffset="26118.8601">12739 5534 878,'0'0'11,"0"0"7,0 0 5,189 14 57,-67-10-21,20-4-22,13 0-1,1-6-5,0-10 9,-7 0-14,-6-2 4,-9 1-3,-9 0-9,-9 3 2,-18 2-5,-25 0-9,-25 6-4,-27 2-2,-11 4 0,-10 0-28,0 0-31,-29 0-42,-29 7-106,-25 6-189</inkml:trace>
  <inkml:trace contextRef="#ctx0" brushRef="#br0" timeOffset="26606.9845">12734 6007 611,'0'0'91,"0"0"-89,0 0 24,0 0 11,0 0 64,0 0-38,161 9-16,-101-9 12,4 0-24,2-9-7,-13 1-19,-9 4-4,-12 2-3,-14 2-2,-9 0-3,-8 0 2,-1 0-7,0 4 6,0 16 2,-7 2 3,-14 9 6,-11 0-6,-6 4 2,-6 3 0,-6 2-1,0 2-3,-2-3 4,4-1 0,11-6-2,10-11 4,10-4 3,11-6-1,3-2 3,3-2-9,7 2-2,24-1 7,13-6 13,8-2-2,5 0-11,4 0-5,-3-8-3,-5-3-15,-4 2-74,-1-3-71,-13-2-219</inkml:trace>
  <inkml:trace contextRef="#ctx0" brushRef="#br0" timeOffset="26809.9014">13519 6338 958,'0'0'77,"0"0"-77,0 0 0,0 0 15,138-28-6,-87 16-9,-1 2-26,-10 2-125,-9-2-121,-11-4-128</inkml:trace>
  <inkml:trace contextRef="#ctx0" brushRef="#br0" timeOffset="27010.6883">13929 6120 852,'0'0'112,"0"0"-99,0 0 18,0 0-2,0 0 9,0 0-8,14 126-22,-3-97-5,-5 3-1,1-5 0,0-1-2,-3-2-44,-4-8-85,0-3-132,0-13-116</inkml:trace>
  <inkml:trace contextRef="#ctx0" brushRef="#br0" timeOffset="27340.9284">13978 5932 932,'0'0'29,"0"0"-22,0 0-2,165 15 38,-100 13-1,-7 13-20,-1 7-8,-14 8-8,-14 6 8,-20 6 3,-9 8 7,-7 2 4,-26 1-4,-3-9 0,0-10 19,3-10-24,8-11 1,6-12-12,5-4-6,5-11 1,5-6-3,4-5-22,0-1-37,0-4-31,0-23-32,6-18-180,3-14-168</inkml:trace>
  <inkml:trace contextRef="#ctx0" brushRef="#br0" timeOffset="27992.125">14718 5650 740,'0'0'133,"0"0"-133,0 0 2,0 0 6,0 0-8,0 0 0,-40 37 0,32-37 0,0 0 11,-3-5-11,0-13 8,5 3-1,-1-2-1,7 2-3,0 4 9,0 1-12,4 0 1,10 5-6,3-2 6,1 4-1,3 3 1,0 0-1,2 0 1,-3 0 1,3 2-1,-4 8 0,-1 6 1,0 3-1,-4 8 5,-8 6-2,-2 1 7,-4 4 5,0 1-2,-10-3 0,-13-2 2,-3 0-4,4-2-4,-7-4-6,0-6 2,2-5-1,6-10 1,6-4-1,6-3 6,6 0 2,3 0 9,0 0-13,0-9-7,4-1 0,15 5 0,1 1-1,2 4 0,3 0-1,4 0 2,4 0 3,8 0 9,3 0 13,5-7 22,0-13 2,2-4-14,-4 1-4,-7 0-10,-8 5-13,-13 4-2,-7 4-6,-8 3 0,-4 0-47,0-3-93,0-5-335</inkml:trace>
  <inkml:trace contextRef="#ctx0" brushRef="#br0" timeOffset="28437.0669">12792 5854 809,'0'0'53,"0"0"-26,-136-5 64,92 27 15,-1 16-28,3 14-33,6 15-15,11 15 0,10 6 1,10 2 0,5 1-11,0-8-5,20-6-9,18-7-2,16-6-4,15-6 0,9-7-36,3-1-75,-8-26-268</inkml:trace>
  <inkml:trace contextRef="#ctx0" brushRef="#br0" timeOffset="59730.7476">1072 7850 953,'0'0'38,"0"0"-33,0 0 12,0 0 1,0 0-11,-50 103 12,46-63-6,4-8-8,0-4-1,0-8-2,0-8 2,2-4-4,13-4 2,4-4 5,9 0-1,8 0 5,3 0 5,-4 0-10,-6 0 5,-7 0-3,-8 7 0,-4 4 6,-3 3 7,-7 0-4,0 6 0,0 4-9,-7 6-5,-20 5-3,-4 2-25,-3 2-81,-1-7-131,0-9-225</inkml:trace>
  <inkml:trace contextRef="#ctx0" brushRef="#br0" timeOffset="59920.7891">1014 7927 356,'0'0'582,"0"0"-575,0 0 0,170-87 14,-106 67-19,0 0-2,-8 4-4,-8 0-130,-7 4-69,-12 2-42,-9-7 5</inkml:trace>
  <inkml:trace contextRef="#ctx0" brushRef="#br0" timeOffset="60286.6197">1520 7680 213,'0'0'239,"0"0"-26,0 0-48,0 0-9,-84-105-61,52 87-38,-4 9-20,-7 9-6,-8 0-17,-4 24-12,-7 26 2,-2 17-3,2 16 0,9 15 5,8 11-4,12 1 0,12-4-2,17-8 2,4-9-2,4-11 1,27-14-1,12-16-3,15-17 3,11-17 1,8-14 1,4-2 4,4-35-1,0-19-1,-7-13-4,-2-12 5,-16-8 1,-14-5-6,-19-6 7,-27-4 6,0 0 25,-33 7-8,-16 13-1,-2 17-6,1 20-19,4 14-3,5 16-2,6 6-4,8 10-33,14 1-48,7 0-112,6 5-380</inkml:trace>
  <inkml:trace contextRef="#ctx0" brushRef="#br0" timeOffset="60892.145">3133 7935 990,'0'0'78,"0"0"-76,0 0-2,0 0 10,174-35 4,-107 17 1,-4 6-9,-13 7-1,-11 3-4,-17 2-1,-13 0-7,-9 4-7,0 19 11,-13 12 3,-19 9 8,-8 7-6,-5 0 12,3 2-9,1-7 3,9-8-2,10-6 15,3-7-7,13-7-7,6-1 1,0-6-3,0 0-3,11-1-1,11 0 1,9-6 10,3-4 0,9 0-2,1 0-2,3-4-4,0-5-4,10 1-78,-3 1-127,-2-4-251</inkml:trace>
  <inkml:trace contextRef="#ctx0" brushRef="#br0" timeOffset="61149.7548">4214 7624 1122,'0'0'72,"0"0"-68,0 0 39,-116 47 0,90 10-28,0 13-1,3 13 0,10 5-5,3-2-4,8-8 0,2-10-3,2-13-2,19-13 0,4-11-7,6-6-46,0-14-36,7-11-77,-1 0-159,-2-23-150</inkml:trace>
  <inkml:trace contextRef="#ctx0" brushRef="#br0" timeOffset="61538.7382">4353 8061 583,'0'0'341,"0"0"-324,0 0-7,0 0 25,0 0 4,2 116-16,2-92-11,1-6-8,-2-6-1,0-5-1,-3-7 3,3 0 6,-3 0 9,2-9 22,3-19-13,2-8-21,7-5-8,4-2-2,3 5-4,0 8 2,2 6 2,-3 9 0,1 10-1,-4 5 1,1 0-3,0 3-1,-2 11 0,-2 7 6,1 1 5,-2 0 0,0 5 6,-4-2-4,-2 3 2,-5-2-5,-1-1 0,-1 0-3,0-4 0,0-7-1,0-4-32,0-6-48,0-4-81,0 0-125,0-23-100</inkml:trace>
  <inkml:trace contextRef="#ctx0" brushRef="#br0" timeOffset="62146.7387">4765 7474 783,'0'0'76,"0"0"-76,0 0 0,0 0 18,0 0 5,0 0-10,-11 39 0,0-31-11,-1-5 12,2-3-6,1 0 2,-1 0 8,4-4-2,-1-10-3,7-4 4,0 4-13,0-7-3,2 0 1,16 2-2,4-1-2,3 4 2,-2 2 0,1 2 0,-2 3 0,0 7 0,-3 2-4,-4 0-1,-1 0 3,-1 13-1,-3 1 1,2 2-1,-8 4 1,-1 4 2,-3 4 5,0 7 2,-11 0 1,-12 1-6,-1 2 3,-3-4-2,0-5-3,3-8-1,2-4 1,5-11 1,7-2 3,3-4 1,5 0 2,2 0-1,0 0-5,0 0 3,0 0-1,0 0 4,11 0-6,9 0 3,0 0 2,4 0 8,-1 0-1,-4 0-6,0 10-7,-3 2-1,-2 5-17,1 6-78,-7 1-182,-1 0-187</inkml:trace>
  <inkml:trace contextRef="#ctx0" brushRef="#br0" timeOffset="62431.8902">5184 7703 936,'0'0'99,"0"0"-91,0 0-4,0 0 32,149 79 13,-111-31-9,-11 14-25,-20 13-2,-7 9 8,-16 4-2,-26-4-3,-4-9 12,3-9 7,0-10-11,5-6-8,5-6-8,4-10-4,7-12-4,6-12-1,10-10-14,3 0-35,3-16-46,0-24-140,18-10-346</inkml:trace>
  <inkml:trace contextRef="#ctx0" brushRef="#br0" timeOffset="62657.2002">5886 8075 232,'0'0'825,"0"0"-796,0 0 2,136-10 44,-80-4-38,0-5-23,-3 7-14,-10-5-3,-14 7-98,-16 2-195,-13 2-260</inkml:trace>
  <inkml:trace contextRef="#ctx0" brushRef="#br0" timeOffset="62828.6729">5903 8323 664,'0'0'176,"0"0"-145,0 0 61,141-35 12,-73 10-52,-8 2-27,-16 6-19,-15 9-6,-17 4-66,-12 4-98,-10 0-179</inkml:trace>
  <inkml:trace contextRef="#ctx0" brushRef="#br0" timeOffset="65266.7365">6984 8170 642,'0'0'64,"0"0"-6,0 0 47,0 0-50,0 0-29,0 0-26,-8 3 6,33 1-3,12-4 43,13 0 20,4 0-12,-2-2-14,-4-10-21,-11 6-8,-14 2-8,-7 0-3,-10 4 2,-3 0-4,-3 0-11,0 0-42,2 0-56,2 0-110,5 0-69,0 0-218</inkml:trace>
  <inkml:trace contextRef="#ctx0" brushRef="#br0" timeOffset="66000.8264">7503 7916 398,'0'0'170,"0"0"-122,0 0 70,0 0 0,0 0-59,0 0-40,0 0-13,-16-3-2,22 3 10,19 0 17,7 0 8,17 0 1,9 0-6,6 0-12,5-10-12,-5-1-6,-5 4-3,-10 0 0,-11 6-1,-12 1 0,-11 0 0,-5 0-3,-9 0-3,-1 1-6,0 16 11,-11 4 1,-17 8 5,-10 7-1,-6 3 1,-8 5-2,1-4-1,0 3 0,4-7 0,13-8 0,10-4 6,11-6-4,8-8-4,1-1 3,4-4-2,0 1 4,9-1 1,15-4 0,14-1 16,8 0 3,8-1 1,2-15-15,-2 4-7,-10-1-4,-6 9-1,-12 4-34,-5 0-102,-8 0-190,-6 0-151</inkml:trace>
  <inkml:trace contextRef="#ctx0" brushRef="#br0" timeOffset="66255.4769">8333 8173 911,'0'0'41,"0"0"-40,0 0 28,0 0 21,0 0-4,0 0-28,-28 18-8,26-18 27,0-6 4,-1-6-12,1-4-11,2 4-8,0 0-6,0 3-4,0 4-3,13-1-57,16 3-153,5-8-294</inkml:trace>
  <inkml:trace contextRef="#ctx0" brushRef="#br0" timeOffset="66990.6357">9246 8057 748,'0'0'94,"0"0"-57,0 0 38,-161 4-37,110 22 3,-1 9-17,10 8-13,11 3-8,9 6 0,13-1-3,9-5 0,0-8 0,18-10-5,18-13-6,7-12-2,12-3 7,-2-20-5,-2-21 2,-9-5-9,-6-5 7,-11 0 11,-8-2 0,-7-5 4,-10-2-2,0-7 10,0 5 8,0 8-7,0 15 6,-2 17 10,0 12-4,-2 10 14,2 0-28,0 20-11,2 22 0,0 14 6,0 10 4,0 4 2,4-7-1,10-1-2,1-6-7,-1-3 3,-1-5-5,-1-6-5,-9 0-48,1-8-92,-4-6-149,0-6-208</inkml:trace>
  <inkml:trace contextRef="#ctx0" brushRef="#br0" timeOffset="67243.7999">8766 8843 918,'0'0'43,"0"0"-38,166 4 81,-46-12 16,16-20-39,7-8-7,-12 4-11,-15-3-22,-27 8-8,-28 9-11,-28 4-3,-23 10-1,-10-1-20,-13 5-36,-37 0-64,-13 24-127,-14 20-97,0 11-69</inkml:trace>
  <inkml:trace contextRef="#ctx0" brushRef="#br0" timeOffset="67710.33">9132 9368 622,'0'0'299,"0"0"-284,-150 38 38,108-12 29,7 7-54,5 3-10,10 2-12,7 1-1,11-7-3,2-1-1,0-11-1,0-4 0,13-11 2,12-5 4,6 0-2,2-25 2,3-10-2,-7-9-4,-4-9-3,-7-3 2,-14-7-2,-4-1-4,0 4 1,0 13 6,0 8 2,-4 17 8,-4 10 10,6 7 20,-2 4-1,4 1-23,0 6-16,0 23-1,0 15 1,12 5 12,3 1 3,5 1 6,0 0-8,2-1-3,-4-4-9,-2-5-1,-3-7-1,-2-8-24,0-6-51,-1-8-72,-4-12-223,0 0-167</inkml:trace>
  <inkml:trace contextRef="#ctx0" brushRef="#br0" timeOffset="68143.6923">9518 9346 929,'0'0'61,"0"0"-58,135-53 64,-85 44-28,-5 6-19,-10 3-12,-9 0-6,-7 0-2,-8 5-3,-7 5 2,-4 1 1,0 4 2,0 7 6,-29 8 18,-8 5-6,-12 6-9,-1 2-3,-1-4 2,4 2 4,7-9-7,13-6-1,9-4 5,12-4-6,6-2-2,0-4-1,14 0 1,25-2 2,15 0 16,8-3-1,5-3-7,0-4-4,-5 0 6,1 0-2,-12-9 3,-11 2-9,-15 2-6,-17 1-1,-6 4-22,-2 0-47,0-2-99,-19-10-280</inkml:trace>
  <inkml:trace contextRef="#ctx0" brushRef="#br0" timeOffset="68671.0699">10820 8095 599,'0'0'368,"0"0"-349,0 0 16,0 0 43,-148 24-38,99 40-3,0 41-7,2 33-8,10 32-4,7 16 3,11-1 3,18-14-5,1-21 0,11-24-9,23-20 1,6-21-5,3-19 0,1-14-2,3-12 0,-9-7-3,-3-14-1,-5-9-38,-4-10-65,-1-7-130,-6-42-335</inkml:trace>
  <inkml:trace contextRef="#ctx0" brushRef="#br0" timeOffset="69622.7996">11098 8570 61,'0'0'683,"0"0"-617,0 0 13,0 0-4,0 0-57,0 0-5,66 0 10,-9-13 2,6-6-11,5-5-2,-1 0 2,-8 2 4,-15 10-8,-15 2-9,-15 8-2,-6 2-6,-8 0 1,0 21-1,-8 13 7,-19 7 9,-8 1-5,-4 4 1,-3 2-1,-3-2-1,-2 2 0,4-9 0,8-5 7,7-5 9,12-6 3,8-7-9,6-4-8,2 0 0,0-3-3,14 2-2,18-5 15,13-3 4,10-3-8,2 0-3,-3-11-5,-6-5-1,-5 0-2,-7 2-50,-7 4-53,-7-1-138,-4-1-128</inkml:trace>
  <inkml:trace contextRef="#ctx0" brushRef="#br0" timeOffset="69946.4687">12168 8252 1008,'0'0'50,"0"0"-11,0 0 47,-115 94-50,74-16 1,1 18-9,9 4-10,10-1-1,13-3-5,8-12-5,0-7-3,8-12-4,17-12-1,6-9 1,0-13 0,5-6-14,2-9-46,-2-11-90,-5-5-236</inkml:trace>
  <inkml:trace contextRef="#ctx0" brushRef="#br0" timeOffset="71062.0407">12429 8570 436,'0'0'98,"0"0"-33,0 0 74,0 0-41,0 0-34,0 0-31,0-6-9,-2 24-11,0 10 26,2 9 6,0 2-21,0 10 2,6-3-4,7 1-5,1-3-9,-3-7 2,1-5-5,-6-9-4,-2-11 1,1-7 0,-5-5-2,2 0 4,-2 0 8,4-17 5,-2-17 10,8-15-27,-1-1 2,3 1-2,5 7-7,3 5-2,4 7 5,-1 7-4,7 9 7,-7 10-1,-3 4 0,0 0-4,-6 18-1,-1 13 4,-5 5 3,-2 3 1,-4-2 4,-2-2 2,0 0-1,0-7 6,0-4-5,5-7 0,7-8-7,0-3 1,1-4-1,3-2-6,1 0-44,1-2-82,-7-18-172,-7-4-260</inkml:trace>
  <inkml:trace contextRef="#ctx0" brushRef="#br0" timeOffset="72163.7786">12868 8093 513,'0'0'205,"0"0"-34,0 0-8,0 0-72,0 0-34,0 0-24,0-8-21,0 8-12,0 16-2,0 10 2,2 6 18,3 0-5,-3-4 2,2-2-3,-1-1-7,-1-2-2,-2-1-1,0 5-1,0-1-1,0 1-18,-5 2-69,1 0-102,2-8-186,2-7-268</inkml:trace>
  <inkml:trace contextRef="#ctx0" brushRef="#br0" timeOffset="72532.6848">13160 8342 878,'0'0'64,"0"0"-58,0 0 59,0 0-36,136 5 4,-91 31-8,-6 13-10,-3 7 2,-11 2 0,-11 2-8,-12-3 7,-2-5-9,-12-2 2,-21 0 8,-5-2 0,-3-5-4,7-8-6,3-5-3,8-9 0,9-11-3,8-5-1,3-1-9,3-4-60,0 0-84,0-21-166</inkml:trace>
  <inkml:trace contextRef="#ctx0" brushRef="#br0" timeOffset="73357.6914">13542 7886 426,'0'0'146,"0"0"-63,0 0 20,0 0-25,0 0-32,0 0-6,88 13 4,-45 11 0,5 7-15,8 12 12,1 9-8,7 6-3,-8 12 4,-7 13-5,-17 6-9,-13 10-3,-18 5-2,-1-2-5,-14 5 4,-24-3 6,-11-4-1,2-5-4,-4-13 5,9-12-3,2-12 7,8-9-14,7-15 2,8-9-6,3-11-2,5-6-3,6-6 0,0-2-1,-2 0-17,-2 0-32,3 0-54,-1-3-151,1-14-273</inkml:trace>
  <inkml:trace contextRef="#ctx0" brushRef="#br0" timeOffset="81566.7021">15155 8283 197,'0'0'850,"0"0"-830,0 0 2,0 0 57,0 0-58,0 0-16,0 0 5,132-40-3,-66 25-3,-3 1 0,-12 1-4,-15 3-26,-12 6-41,-13 2-53,-11 2-100,-8 0-136</inkml:trace>
  <inkml:trace contextRef="#ctx0" brushRef="#br0" timeOffset="81738.6646">15146 8532 886,'0'0'107,"0"0"-91,0 0 76,0 0-59,0 0-3,159-40-2,-82 18-16,-3 5-12,-9 5-41,-15 10-138,-15-5-188</inkml:trace>
  <inkml:trace contextRef="#ctx0" brushRef="#br0" timeOffset="82204.7061">16703 8275 1013,'0'0'70,"0"0"-62,0 0 41,0 0-5,0 0-30,137-28 1,-67 12-9,-5 2-6,-11 2-64,-6 2-112,-13-3-111,-12-4-208</inkml:trace>
  <inkml:trace contextRef="#ctx0" brushRef="#br0" timeOffset="82629.9028">17220 8053 869,'0'0'47,"0"0"-44,0 0 30,0 0 9,137-45-22,-70 27 4,-7 5-15,-4 3-4,-13 1-1,-16 8 1,-14 1-1,-7 0 2,-6 0-3,0 0 6,0 0-1,0 1 4,0 20 2,-4 7 11,-11 4-11,-6 2-6,-3 4-2,-7 4 0,-5-1 0,-3 0-3,4-1 1,7-5 0,3-8 2,11-6 3,5-7-2,9-4-6,0-2-1,0-3 4,25-2 0,9-3 9,12 0-4,8-8-1,2-10-5,-5 2-3,-7 0 0,-8 1-50,-7 1-53,-3-4-103,-5 2-167</inkml:trace>
  <inkml:trace contextRef="#ctx0" brushRef="#br0" timeOffset="82766.2968">17946 8231 814,'0'0'85,"0"0"-15,0 0 36,0 0-106,0 0-15,0 0-137,22-23-209</inkml:trace>
  <inkml:trace contextRef="#ctx0" brushRef="#br0" timeOffset="83244.7874">18898 7900 906,'0'0'123,"0"0"-117,-131-3 39,92 9 19,1 18-56,5 7 0,2 10-5,6 1-3,7 2 0,9-5 0,7-10-10,2-3-30,8-11-12,18-12 0,5-3 27,6-2 3,4-23 21,-1-9-6,-5-7-9,-6-1 16,-6-8 3,-7-4-1,-7-3 7,-7-5 22,-2 7 15,0 8-7,0 17 29,0 14-1,0 11-8,0 5-2,-5 0-40,-1 26-17,2 20-2,1 13 2,3 3 2,0 0-1,0-5 0,11-3-1,5-7-2,-3-1-18,-2-7-49,-6-7-49,-5-6-109,0-7-177</inkml:trace>
  <inkml:trace contextRef="#ctx0" brushRef="#br0" timeOffset="83500.615">18222 8622 1033,'0'0'8,"0"0"4,0 0 13,177-2 32,-46-17 7,21-12-36,2-3-9,-5-3 9,-19 2-1,-26 3-10,-35 10-12,-29 7-2,-26 10-3,-14 5-14,0 0-40,-37 2-58,-13 22-137,-13 13-154</inkml:trace>
  <inkml:trace contextRef="#ctx0" brushRef="#br0" timeOffset="83934.4481">18461 9242 862,'0'0'65,"0"0"-63,-136 114 70,115-80-38,13 1-21,6-3-10,2-4 0,0-7-3,14-9 0,9-10-15,8-2 13,8-9 2,1-26 1,-2-6-1,-7-12 0,-6-3 0,-15-9-4,-8-2 2,-2-1 2,0 10 1,0 15 1,-6 17 20,0 15 30,3 4 8,1 7-1,2 0-27,0 0-25,0 14-7,0 25 0,0 12 6,15 4 10,6 3-6,1-2 1,-2-3-6,-2 0-1,-2-7-4,-5-4 0,-3-5-15,-3-14-38,0-11-62,-3-12-133,-1 0-137</inkml:trace>
  <inkml:trace contextRef="#ctx0" brushRef="#br0" timeOffset="84347.8147">18827 9215 768,'0'0'67,"0"0"-56,167-79 130,-96 57-91,1 7-11,-12 8-21,-16 5-11,-17 2-7,-11 0 1,-12 0-1,-4 0 1,0 6-1,0 12 20,-16 8 9,-11 2-12,-4 7-4,-8 4-2,-2 3 0,1 2-1,4-2-5,7-6 0,12-7 1,10-11-2,7-6-2,0-3 2,13-4 8,23-5 10,13 0 11,9 0-5,5-14-13,-1-3-4,-6 4-4,-10 1 1,-10 2-4,-14 6-3,-12-1-1,-6 3-15,-4 0-28,0-4-52,-5-2-158,-15-11-439</inkml:trace>
  <inkml:trace contextRef="#ctx0" brushRef="#br0" timeOffset="85637.6675">19772 7943 493,'0'0'199,"0"0"-99,0 0 27,0 0-64,0 0-28,0 0-8,152-39-13,-106 25 1,-3-2 2,-3 5 9,-11 2-12,-12 5-5,-8 3-2,-6-2-4,-3 3 2,0 0 8,0 0-7,0 0-1,-5 10 3,-13 15-5,-9 7 14,-2 5-8,-5 7 1,2 1-6,0-3-4,3-4 5,7-8-3,9-6 2,4-3-4,6-7 0,3-3 0,0-1 2,7-4-2,18-1 5,11-5 6,8 0-3,7-5 4,5-13-12,-4 2 0,-4 4 0,-3-4-45,-9-1-48,-5-3-74,-8 1-177,-15-3-205</inkml:trace>
  <inkml:trace contextRef="#ctx0" brushRef="#br0" timeOffset="85850.6853">20520 7796 912,'0'0'48,"0"0"-42,0 0 37,150-93 26,-92 72-57,-2 3 2,-11 8-14,-16 6-22,-15 4-86,-14 0-101,0 0-108,-24 0-131</inkml:trace>
  <inkml:trace contextRef="#ctx0" brushRef="#br0" timeOffset="86147.6912">20559 7784 129,'0'0'489,"0"0"-468,0 0 129,0 0-14,0 0-97,0 0 75,-31 129-55,33-99-4,7 1-3,-5 10-11,0-1-8,-4 2-9,0 0-8,0-4-6,0-1 1,0-11-6,3-5 0,6 0-3,0-7 0,7-4-2,3-5 2,8-2 0,4-3-2,2 0-7,1-7-37,-1-17-36,-6-6-61,-7-4-187,-5-2-211</inkml:trace>
  <inkml:trace contextRef="#ctx0" brushRef="#br0" timeOffset="86530.3812">20884 7981 649,'0'0'122,"0"0"-80,0 0 58,0 0-65,0 0 15,0 0-9,5 129-15,1-98 2,-3-2-15,-1-10-6,2-3-6,-4-7-1,2-8 3,-2-1-3,0 0 2,5-1 11,-1-26 1,5-9-14,4-4-20,3 2 16,0 8 3,2 7-2,-3 9 2,3 5 1,3 6 3,-4 3 3,3 0 0,-6 19 6,3 0 6,-6 6-6,1-4-3,-6 0 1,-1-1-4,-1-3-5,-2 0 4,-2 0-5,2-2-1,0-1-31,3-2-42,4-4-34,0-4-138,0-4-56</inkml:trace>
  <inkml:trace contextRef="#ctx0" brushRef="#br0" timeOffset="86942.7953">21299 7802 865,'0'0'97,"0"0"-95,0 0 25,0 0 11,0 0-19,162-16 11,-84 11-18,-2-1-9,-6 3 6,-15 3-2,-15-2 3,-17 2-6,-17 0 1,-6 0 2,0 0 19,0 2-3,0 22-13,0 12 27,0 10-11,-3 8-12,3 7-1,0 3 2,0 1-3,16-2-7,-2-1 2,-3-2 1,-5-2-3,-4-7 2,-2-3 3,-4-8-4,-25-4 2,-8-4-2,-8-6-2,-6-2 0,-3-8-4,-2-2 0,-9-2-2,1 0-50,-2 1-113,-1-4-390</inkml:trace>
  <inkml:trace contextRef="#ctx0" brushRef="#br0" timeOffset="87628.3621">15037 11243 1029,'0'0'47,"0"0"-38,0 0-9,0 0 15,150-82-12,-87 57-3,1 11-17,-13 2-118,-9 9-86,-15 3-100</inkml:trace>
  <inkml:trace contextRef="#ctx0" brushRef="#br0" timeOffset="87786.8067">15204 11350 926,'0'0'25,"0"0"-20,0 0 40,0 0-39,0 0-4,0 0 9,141 18-11,-61-39-54,-4 2-121,-16 1-150</inkml:trace>
  <inkml:trace contextRef="#ctx0" brushRef="#br0" timeOffset="87970.6464">15864 11200 845,'0'0'172,"0"0"-172,0 0 0,0 0 7,119-52-1,-49 31-6,0 4-22,-5 0-174,-19 0-100</inkml:trace>
  <inkml:trace contextRef="#ctx0" brushRef="#br0" timeOffset="88368.6642">16304 10960 672,'0'0'109,"0"0"-99,0 0 19,0 0 20,137-20-9,-73 2-9,3 2-12,-6 4-8,-10 3 1,-15 6-10,-16 1-1,-9 2 0,-9 0-1,-2 0 12,0 0 18,0 0-2,0 24-14,-9 11 23,-15 7-4,-7 6-11,-5 1-11,1 0 2,-1-5-9,7-6 4,7-8 5,5-12 1,8-8 8,8-5-7,1-2-5,0 3-10,21-2 9,19-2 9,17-2 1,10 0-9,10-15-7,7-4-3,-2-1-66,-4-2-118,-7-9-308</inkml:trace>
  <inkml:trace contextRef="#ctx0" brushRef="#br0" timeOffset="88929.8731">17843 10836 818,'0'0'62,"0"0"-58,0 0 23,-131 58 32,91-26-40,4 9 8,2 5-16,13 0-11,7-6 0,14-10 0,0-8-3,6-8-3,20-14 4,9 0 2,1-10 11,0-23-1,-10-4 0,-6-5-7,-12-4 5,-4-5 0,-4-3 15,0-4 9,-6 0-2,-4 6-5,-1 17 15,4 12 0,2 14 7,5 9-13,0 0-30,0 5-4,0 25-11,2 13 11,11 8 0,3 3 0,2-2 0,1 0-14,-6 1-32,-3-3-24,-4 2-57,-6-4-99,0-4-142</inkml:trace>
  <inkml:trace contextRef="#ctx0" brushRef="#br0" timeOffset="89141.7959">17434 11504 917,'0'0'97,"0"0"-96,0 0 19,0 0 54,178-42-28,-60 7-2,11 0-24,-4 4-9,-15 3 0,-29 10-11,-35 10 0,-27 8-58,-19 0-88,-6 8-194,-41 12-134</inkml:trace>
  <inkml:trace contextRef="#ctx0" brushRef="#br0" timeOffset="89530.8449">17534 11939 850,'0'0'66,"0"0"-66,-148 132 24,120-88-1,14-1-18,6-5-3,5-10 0,3-8-2,0-8 0,7-12-10,11 0 10,6-26 4,-4-10 7,-4-7 2,-7-4-9,-7-6 8,-2-5-8,0-5-1,0 5 3,0 9 5,-2 13 27,-1 14 25,1 10-16,2 7 0,0 5-12,0 0-16,0 0-12,0 13-6,7 17 7,12 10 13,6 1-1,-4 0-18,-2 1 3,-5-4-5,-1 0-2,-4-3-24,-2-5-62,-4-7-118,3-9-198</inkml:trace>
  <inkml:trace contextRef="#ctx0" brushRef="#br0" timeOffset="89950.6261">17837 11939 917,'0'0'44,"0"0"-42,174-118 19,-101 82 30,-4 9-42,-15 8 2,-9 10-9,-18 5-1,-14 3-1,-9 1 0,-4 0 0,0 0 3,-9 15 23,-15 13 4,-12 9 0,-6 7-8,-5 0 1,-3 7-6,0 2-11,0-2-1,11 1-5,7-11 1,18-10-1,11-12 4,3-6-4,15-9 2,25-3 18,16-1 14,11 0-9,-4 0-16,3-11-3,-6-5 12,-5 0-5,-7 1-4,-17 4-8,-11 7-1,-11 1-2,-4 1-36,-1-3-47,-1-11-144,0-16-497</inkml:trace>
  <inkml:trace contextRef="#ctx0" brushRef="#br0" timeOffset="90543.6582">18871 10608 1033,'0'0'52,"0"0"-51,0 0 28,-71 159 33,44-52-5,7 22-2,9 11-17,11 10-9,0 11-6,13-7 2,20-14-12,8-16 0,8-27-8,0-18 1,-5-13-6,-7-18 4,-16-21-2,-7-12-2,-10-10-18,-4-5-20,3-9-25,-3-33-65,0-27-331</inkml:trace>
  <inkml:trace contextRef="#ctx0" brushRef="#br0" timeOffset="92058.6511">19469 10513 435,'0'0'251,"0"0"-146,0 0-14,0 0-41,0 0-47,0 0 8,46 9 29,-1-9 5,7-3-17,0-9 8,-4 2-3,-13 3-19,-10 5-8,-12-1-4,-9 3-1,2 0 1,-6 0 2,0 0-1,0 0-2,0 0-1,0 4-5,0 18 5,-12 9 13,-6 0-9,-11 7 1,-7 1-5,0-3 2,-1-2-1,3-2 0,8-4-1,3-6 0,10-8 0,7-4 0,6-6 0,0 2 0,2-2 0,23-2 0,12-2 12,11 0 5,9 0-2,3-2-2,2-12-1,-6 0-4,-7 0 8,-13 2-11,-14 6-5,-9 2 0,-8 4-3,-4 0-29,-1 0-29,0 0-39,-8 0-92,-19 2-142</inkml:trace>
  <inkml:trace contextRef="#ctx0" brushRef="#br0" timeOffset="92380.7091">19297 11163 613,'0'0'144,"0"0"-136,0 0 89,0 0-14,125-2 0,-51-6-16,17-3-28,13-6-7,15-1-2,7-4-10,1-2 5,8-2-3,-2-5-8,-1 3 2,-7 7-8,-16 1-5,-20 10 0,-25 2-1,-25 3-4,-20 3-22,-16 2-38,-3 0-77,-16 0-119,-31 8-48</inkml:trace>
  <inkml:trace contextRef="#ctx0" brushRef="#br0" timeOffset="92957.6615">19390 11598 320,'0'0'383,"0"0"-383,0 0 6,0 0 14,0 0 35,0 0 20,119 3-34,-72-3-13,-1-11-6,-3-1-5,-10 3-10,-6 4-2,-12 3-4,-6-2 1,-4 1-1,-5 3 0,0 0 1,0 0 4,0 3 0,0 15 8,0 10 15,-18 8-13,-9 0-6,-5 5-5,0-2 1,-4-1-3,4 1 2,4-5-4,5-6 3,8-10 3,6-4 9,7-8-8,2 0 5,0 2-6,0-4-4,22 2 9,14-6-1,9 0-6,5 0-2,4-7 1,-5-2-4,-4-2-37,-6 2-47,-2 1-48,-6-7-153,-4 0-176</inkml:trace>
  <inkml:trace contextRef="#ctx0" brushRef="#br0" timeOffset="93125.8647">20077 11811 907,'0'0'0,"0"0"-60,0 0 60,0 0 0,113-55-52,-68 46-133,-7-3-186</inkml:trace>
  <inkml:trace contextRef="#ctx0" brushRef="#br0" timeOffset="93334.5631">20380 11580 644,'0'0'376,"0"0"-369,0 0 31,0 0 22,0 0-40,0 0 27,3 99-25,4-60-16,6-1-4,-4-1 0,-1-4-2,-3-2-4,1-9-35,-3-4-54,-3-8-75,0-8-124,0-2-130</inkml:trace>
  <inkml:trace contextRef="#ctx0" brushRef="#br0" timeOffset="93647.795">20369 11401 820,'0'0'42,"0"0"-16,0 0 4,121-37 19,-56 37-14,-1 19 13,-2 21-23,-3 11-7,-15 9-2,-11 10 1,-10 2 2,-15 5 2,-8 1-3,0-2 3,-21-4 0,-12-5-5,2-9 11,3-11-16,4-11-1,7-11-6,9-11-4,6-5 0,2-9-11,0 0-26,0-17-23,0-14-129,0-5-173,0-5-175</inkml:trace>
  <inkml:trace contextRef="#ctx0" brushRef="#br0" timeOffset="94054.4831">21049 11275 983,'0'0'27,"0"0"-17,0 0 43,0 0-14,0 0-30,0 0 5,116 14-5,-116 16 1,0 2 0,-12 0-3,-9 1 0,-4-5-2,1-4-3,5-4 2,6-6-2,7-5-2,6 0 0,0-6 0,6 3 1,28-6 11,8 0 16,11 0 3,3 0-13,2-15 2,5 1 2,1-1-3,-1-2-7,-5 0 2,-15 3-7,-18 7-5,-13 3-2,-12 0-1,0 4-20,-31 0-40,-23 0-67,-18 1-149,-12 13-144</inkml:trace>
  <inkml:trace contextRef="#ctx0" brushRef="#br0" timeOffset="94487.7396">19351 11437 723,'0'0'66,"0"0"-44,0 0 175,0 0-123,0 0-42,0 0-1,-90 101-4,66-29 13,1 7 3,10 0-4,7 2-11,6-12-6,0-4-10,15-5-5,16-6-3,10-5-2,3-9-2,5-8-13,7-18-45,6-14-67,9-2-131,5-42-331</inkml:trace>
  <inkml:trace contextRef="#ctx0" brushRef="#br0" timeOffset="94954.4814">21890 10363 1061,'0'0'29,"0"0"-26,0 0-3,0 0 40,0 0-24,148 26 24,-76 29-3,-1 16-17,-5 18 1,-9 7 1,-13 14 0,-16 6 4,-20 7 2,-8-4 1,-10-6 2,-29 2 3,-5-7-1,-8-11-13,-1-9 11,0-24-12,8-23-14,9-16 2,14-13-5,9-12-2,2 0-20,6-5-46,3-24-41,2-12-65,0-10-353</inkml:trace>
  <inkml:trace contextRef="#ctx0" brushRef="#br0" timeOffset="96718.5983">14551 13950 480,'0'0'546,"0"0"-498,0 0-47,0 0 18,0 0 23,0 0 16,119 0-24,-55-18-23,-6 0-9,-7 8-2,-13 1-27,-11 9-54,-12 0-104,-15 9-131,0 13-61</inkml:trace>
  <inkml:trace contextRef="#ctx0" brushRef="#br0" timeOffset="96888.6585">14638 14212 684,'0'0'185,"0"0"-155,0 0-17,0 0 97,0 0-20,125 0-56,-80-12-17,1-8-14,-8 8-3,-5 3-59,-1-8-138,-10-3-264</inkml:trace>
  <inkml:trace contextRef="#ctx0" brushRef="#br0" timeOffset="98337.5848">15973 13898 548,'0'0'115,"0"0"-21,0 0 47,0 0-65,0 0-9,0 0-13,0 0-20,-47 0 13,45 0-17,2 0 1,0 0-15,29 6-2,13-4 22,16-2-11,5 0-18,-3 0-2,-4 0 1,-7-6-6,-9 2 0,-9-2 0,-9 2 1,-8 1 0,-5 0-1,-7 3-1,-2 0-2,0 0 3,0 8 0,-15 18 0,-13 8 2,-7 5-2,-3 3-2,-7 2 2,-5 3-3,-5 4 2,4-5 1,5-2-4,13-6 4,10-12 0,14-4 0,9-5 0,0-4-3,18-4 1,19-5 2,13-4 2,6 0-1,4-8 1,-2-12 3,-2 0 4,-10-1-7,-8 4 3,-11 2-4,-11 5-2,-6 1-15,-5 4-37,-1 1-59,-1-4-149,-3-2-258</inkml:trace>
  <inkml:trace contextRef="#ctx0" brushRef="#br0" timeOffset="99126.2703">16520 13237 581,'0'0'134,"0"0"-70,0 0 34,0 0-72,0 0-24,0 0 3,-31 17-2,12-6 10,6-5 8,-3-1 9,3-5-3,6 0 8,-2 0-5,5 0-11,2 0-12,2-10 0,0-3-2,0-1-1,0-3-4,2 5 1,14-2-1,3 2 0,8 0 0,0-1 0,4 6 1,-2 3 1,-2 4 1,-2 0-1,-9 0-1,1 8 1,-6 15 0,-7 5 3,1 7-4,-5 7 3,0 7 3,-5-3 2,-10 0-2,-5-2-1,-3-5-1,2-6-1,-2-8-2,3-6 1,7-8 0,3-6 0,6-5-1,-2 0 2,1 0 1,1-5-4,0-6-1,4 1 0,0 4 0,0-4 7,16 5-3,10 5 4,3 0 4,10 0 4,4 0 1,6 0-10,0 0 8,-5 0 3,-2 0 4,-5-20 11,-10-1-10,-11 4 2,-3-3-6,-7 1-7,-6 5-4,0 1-5,0 4-3,0 6-24,0 3-34,0 0-48,1 12-153,7 13-215</inkml:trace>
  <inkml:trace contextRef="#ctx0" brushRef="#br0" timeOffset="99420.773">17121 13825 1006,'0'0'97,"0"0"-74,0 0 59,-11 116-30,13-70-27,10-3 3,-3 0-13,-3-1-12,-4-6 0,3-2 1,-4-7-4,-1 0-6,6-13-28,-4-4-23,5-6-46,-3-1-68,-4-3-107,0 0-59</inkml:trace>
  <inkml:trace contextRef="#ctx0" brushRef="#br0" timeOffset="99629.9117">16919 14119 918,'0'0'96,"0"0"-81,0 0 94,0 0-61,168-43-34,-109 19-11,-10 2-3,-7 5-27,-7 1-69,-10 1-138,-4 1-126</inkml:trace>
  <inkml:trace contextRef="#ctx0" brushRef="#br0" timeOffset="100197.8755">17508 13840 1005,'0'0'52,"0"0"-48,0 0 42,117-26-15,-61 14-25,-2 0-3,-6 6-3,-5-2 3,-16 6-1,-10 0-2,-8 2 6,-8 0 0,-1 0 8,0 0 6,0 0-5,0 0-8,0 0-6,0 0 0,0 10 1,0 10 1,-12 6 0,-8 6 0,-4 3-3,-5 0 0,0 2 1,-2-2 2,2 0-1,0-6-1,4 1-1,4-6 1,6-2-1,7-3 5,2-7-3,6-5 5,0 0-2,0-5-3,17-2 0,18 0 14,11 0-1,14-6 5,10-9-3,10-2 5,3-1-1,-5-2-7,-8-2 3,-15 6-6,-17 2-10,-16 8 0,-13 3-1,-9 3-27,0 0-37,-11 5-57,-18 9-229,-9 2-260</inkml:trace>
  <inkml:trace contextRef="#ctx0" brushRef="#br0" timeOffset="100671.735">15802 15031 534,'0'0'448,"0"0"-427,0 0-19,0 0 112,230-28-50,-74 4-26,28-5-17,24-8 9,8-6-7,4 2-11,1 0-3,-7 5 5,-11 1 4,-12 4 3,-23 4 3,-28-4 1,-28 1 7,-32 2-16,-24-1-7,-18 12-3,-16 9-6,-13 4-5,-9 0-39,-2 4-48,-27 0-108,-16 8-425</inkml:trace>
  <inkml:trace contextRef="#ctx0" brushRef="#br0" timeOffset="101302.634">16259 15623 699,'0'0'136,"0"0"-94,0 0 38,0 0-20,0 0-12,0 0-20,118 5-1,-76-18 0,4-4-2,1-1 0,-4 3-5,-1 2-3,-6-1-7,-9 10-8,-5 4-2,-9 0 0,-5 0 4,-6 0-6,-2 18 4,0 5-2,-5 5 3,-17 2-3,-7 2 1,-2 3 3,-5 2-4,-5 3 1,2-1 1,-3 7-2,3-7 1,8-4-1,5-8 1,14-9 0,6-1 2,6-3 8,0 0 4,6-6 3,19 2-2,6-6 7,7-4-4,5 0-6,1-12-4,3-2-6,-5 0-3,0 1-22,0 4-43,-2-4-57,-2-1-189,-3-5-225</inkml:trace>
  <inkml:trace contextRef="#ctx0" brushRef="#br0" timeOffset="101476.0364">16972 15841 989,'0'0'87,"0"0"-85,0 0 26,0 0 0,123-57-28,-81 40-133,-7-1-138,-8 0-106</inkml:trace>
  <inkml:trace contextRef="#ctx0" brushRef="#br0" timeOffset="101676.638">17297 15580 631,'0'0'272,"0"0"-137,0 0-4,0 0-43,0 0-35,0 0-12,39 89 3,-27-58-28,-2 4-5,1 0-3,-4-3-7,-5-1-1,2-7-11,-4 0-33,0-6-33,0-4-73,0-7-202,0-7-219</inkml:trace>
  <inkml:trace contextRef="#ctx0" brushRef="#br0" timeOffset="101985.6064">17391 15374 620,'0'0'423,"0"0"-405,0 0 25,163 26 64,-92 15-67,0 2-7,-9 13-2,-10 9-3,-19 7 2,-17 0-14,-16 4 4,-2-4-3,-27-1 6,-2-10-11,0-10 5,4-11-4,7-15-13,9-10 3,2-10-6,6-5-15,3 0-22,0 0-36,0-23-35,0-7-96,0-7-162,10-4-287</inkml:trace>
  <inkml:trace contextRef="#ctx0" brushRef="#br0" timeOffset="102404.5151">18044 15124 1067,'0'0'63,"0"0"-59,119-33 65,-75 33-30,-10 14-29,-10 13-8,-18 6 0,-6 6-2,-17 1 3,-24-5-3,-5 2 1,0-11-1,13-8 5,10-4-4,11-10 0,8-4 1,4 0-2,0 0 1,18-12-1,13-3 10,7 6 6,1 4 6,7 5 2,-2 0-4,-5 13 9,-6 11-5,-12 4 13,-14 0-14,-7 4-6,-3 0-2,-25 3-6,-10-2-9,0 1-6,-2-5-38,0-3-46,-2-4-45,-13-4-242</inkml:trace>
  <inkml:trace contextRef="#ctx0" brushRef="#br0" timeOffset="102831.7507">16300 15383 947,'0'0'95,"0"0"-72,-117 0 40,66 43 47,-8 21-74,-1 26-10,9 21 17,13 9 13,13 5-9,21-9-6,4-18-8,25-18-6,24-12-14,14-20-10,8-7 0,2-13-3,-9-10-17,-8-6-37,-17-10-24,-13-2-61,-13 0-138,-13-11-369</inkml:trace>
  <inkml:trace contextRef="#ctx0" brushRef="#br0" timeOffset="104234.3294">12168 14006 986,'0'0'39,"0"0"-37,0 0 54,0 0-30,0 0-9,0 0 3,70 23-8,-15-30-1,7-9 1,-2-1 5,0 0-4,-8 9-3,-14 6-5,-14 2-2,-17 0-3,-5 0-1,-2 9 1,-11 22 3,-22 10 3,-9 3-5,-3 0 2,5-2 0,2-3 6,4 0 2,8-6 10,5-1 0,9-6-7,2-6-8,10-5 0,0-4-5,10-4 0,18-7-1,15 0 1,5 0 3,8-16-1,2-6-3,-4-2-16,-3 2-46,-9-2-65,-6 0-119,-12 0-143</inkml:trace>
  <inkml:trace contextRef="#ctx0" brushRef="#br0" timeOffset="104429.6833">12778 13878 938,'0'0'56,"0"0"-41,0 0-14,150-73 21,-74 50-16,-9 0-6,-13 6-44,-17 7-102,-23 10-81,-14 0-32</inkml:trace>
  <inkml:trace contextRef="#ctx0" brushRef="#br0" timeOffset="104714.5959">12846 13871 309,'0'0'548,"0"0"-489,0 0-12,0 0 64,-25 150-54,38-98-10,-1 9-3,-3 5-11,-7 4 5,-2-1-13,0-3 0,2-7 1,-1-7-4,9-10-5,1-8-5,5-12-5,2-8-1,5-9-6,6-5 0,5 0 0,6 0-27,4-17-35,-9-7-39,-6-4-97,-9-7-163,-13-4-163</inkml:trace>
  <inkml:trace contextRef="#ctx0" brushRef="#br0" timeOffset="105096.594">13127 14193 731,'0'0'93,"0"0"-75,0 106 82,13-66-59,-2-2-3,0-10-19,-6-6-4,-3-10-2,-2-5 6,0-7-5,0 0 1,0 0 9,2-24-2,0-8-19,3-8-3,-1-5 0,1 5 0,4 1-1,2 13-1,2 3 1,6 11 1,0 10 0,5 2 7,4 0 11,-5 24 17,0 6-10,-9 2-4,-4 3-8,-3-3-5,-4-5-2,-1-1 0,-2-4-6,1-5 0,3-2-3,-2-2-38,0-10-44,0-3-93,0 0-134,-2 0-73</inkml:trace>
  <inkml:trace contextRef="#ctx0" brushRef="#br0" timeOffset="105636.4218">13436 13776 805,'0'0'111,"0"0"-111,0 0-3,0 0-2,0 0 5,0 0-27,-24 26 16,5-23 11,0-3 2,4 0 1,-2 0 6,3 0 9,4-7-2,4-9-7,4 0-8,2 0-2,0-1-4,0 5 5,15-4 0,2 5 0,4 1 2,1 1 7,3 6 4,-3 3-2,1 0 12,-5 0-5,2 5-3,-2 14-8,-6 3 0,-3 7-3,-9 3 4,0 3 1,0 2 1,-13 0 4,-9-1 0,-3-2-7,3-10-4,2-4 1,6-14-2,5-3 0,5-3 1,2 0 2,2 0-2,0 0-3,0-9-1,0 6 1,9 1 6,11 2 8,9 0 2,4 0-6,5 0-8,0 0-2,0 0-56,-4 0-124,-8 0-250</inkml:trace>
  <inkml:trace contextRef="#ctx0" brushRef="#br0" timeOffset="106004.5464">13731 13892 311,'0'0'624,"0"0"-611,0 0-12,0 0 9,133-62-2,-88 50-6,-5-1 0,-6 6 0,-12-1 31,-9 4 8,-9 4-4,-4 0 5,0 2 4,0 26-10,0 16 1,0 14-20,0 13 1,2 9-12,17 0 3,-1-3-2,-4-4-4,-1-10 15,-11-3 2,-2-6 15,-7-4-5,-25-1-19,-7-8-1,-6-7 1,-2-5-11,2-12 2,4-1-2,7-14-2,7-2-35,10 0-33,7-23-96,8-18-409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6-03T10:28:20.8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15025 4574 352,'0'0'80,"0"0"-27,0 0 38,0 0-65,0 0-1,0 0 18,-122-58-20,105 51 1,-2 2 6,4-2-6,-7 3 0,-3-1-9,-4 0-6,-9 0-2,1-2 3,-4-1 0,-5 1-2,-2 0-5,-2-3 9,0 3-7,3 0 10,3-1-3,0 3-2,-1-2-3,-5 2-3,0 3 0,-2-5-1,-4 2-2,2-2 2,2 2 0,0-2 2,3-1 2,0 0-3,0-1 1,-7 0 1,-2-1-6,-4 0 1,-5-2 2,-2 2-3,0 3 2,-3-6-1,-1 3 1,2-1-1,-1-1 1,3 5-2,-5 1 3,-1-1-3,-12 2 0,-7 1 2,1-2-2,-1 0-1,7 0 1,2 0 0,-4-2 0,2-1-2,-2 1 2,-3 1 0,-1-1 1,-7-3-1,-5 6 0,-6-3 2,-1 1-1,5 3-1,2 0 0,7 3-1,-2-1 1,-3-2 0,3 4 0,4-4 0,5 4 0,6-4-2,0 0 1,1 0 1,-3-1 1,0 1-1,0-2 0,0 4 0,4-2 2,6 4-2,5 0 0,1 0 0,4 0 0,-1 0 0,7 0 0,5 0 0,2 0 0,7 0 0,3 0 0,4 6 0,5-1 1,6 0-1,2 1 0,2 2-2,-2 0 2,0 1-1,-4-1 1,-2 2-3,0 2 3,-3-1-1,-3 3 1,2 2-3,-5-4 3,1 3 0,1-1 1,-2 0-2,-1 0 1,-3 1 0,-1 0-1,-2-1 0,2 2 1,-1 0-1,-1 1 2,3 0-2,0 3 1,1 1 0,5-4 0,4 1 0,1 0 0,4 3 0,-1 1 0,-1-1 0,2 4-1,0 0 1,4 0-1,-1 1-1,4 4 2,-3 4-2,5 1 0,0 2 0,2 1 2,2 3-1,0 0 1,2 6-1,6 3 1,-1 2 0,1 4-2,6 1 0,4-6 0,0 0-1,0-3-1,0-2-1,6 0 0,8 4 4,4-2 1,2 1 0,3 0-3,3 1 2,3 1 1,3-2 3,2 2-3,3-3-1,0-2 1,-1-2 1,2-2 1,-2-2 0,-3-1-2,1-3 0,-1 0 0,0 0 0,3 0 0,0 2 0,2 0 1,0 0-1,1-2 1,-1-1-1,-2-3-2,0-2 0,-5-5-1,0 4 3,0-3 1,-1-2 1,-4 2-2,3 0 0,0-3 2,0 6-2,4-3 1,1 4-2,4-4-2,3-1-3,3-1 6,3-4-1,0 1 1,2 3 2,-1-1-1,1 0-1,3 2 0,-1-1 1,1 0-1,5 0 1,-1-2-1,7 2 0,2-2 0,3 0 0,4 0-2,-1-2 2,-2 4 4,3-2-4,-2 3-2,4-3 1,0 0 1,3-1 1,2 2-1,-2-1 1,2-2-2,1 0 1,2-3-1,7 1 1,1-4 1,-1-2 0,-2-1 1,-4-1-2,2-4 0,3 1-1,1-6 1,2 3 0,-1-2 0,-1-2 0,0 2-1,-2-2 1,-2 0 4,-4 0-4,-2 0 0,0 0-2,-6 0 4,1-6-2,-1 0 0,0-4 0,6 0 4,3-1-4,3-1 1,-3-1-1,-4 3 0,-4 1-5,-4 2 5,1 0 1,2-2-1,5-2-1,3 2 1,1-5 0,-2-1 2,1 1-2,-4-4 0,-4 7 1,-1-5 1,-3 4 0,0-2-2,-1 0 1,-4-3-1,-4 4 0,3-6 0,1 3 0,1-2 0,6 2 0,-1 1 2,-4-4 0,1 1-2,-7-2 0,-4-2 0,-4 0 0,-2-6 0,4-2 0,4 0 1,6-2-1,5-2-2,1-2 2,-5-1 3,-7 2-2,-10-4-1,-3 3 1,-7-2-1,-5 0 2,-4 0 2,-4 0-4,-8-1 2,-1-3 3,-2-3-3,1-5 1,-4-3-2,-1 1 1,-5-1-2,-2 4 0,-3-1 3,0 1-3,0 3-2,0 4 0,-6-1 1,-8 0 0,1-1 2,-5 3 0,0-3-1,-4 4-1,-1 1 1,1 2 3,-2 3-2,-3 4-1,-2 0 0,-2 4-4,-2 1 4,-4 4 0,2 1 0,1 0 0,1 2 1,4 1-1,6-1 0,4 0 2,1 3-2,5-5 2,-1-1-2,3-1 2,-1 0-2,-1 0 1,3 0-1,0 2 0,-4-1 0,4 2 0,-4 0 1,4-1-1,0-1 0,3 3 0,3 2 0,0 1 1,0 6-1,1-1 0,1 2 2,2 1-1,-2 2-1,2 0 1,0 3 1,0 2-1,0 0-1,0 0-1,0 0 0,0 0-4,0 0-28,0 0-43,0 0-49,0 0 23,0 0-109,0 0-61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1639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4765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875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6045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756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2699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4123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79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3893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408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0383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C9C57F-FDD2-4B22-B747-6617B5CE4D0C}" type="datetimeFigureOut">
              <a:rPr lang="en-IN" smtClean="0"/>
              <a:t>04-06-2022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347D5-FD25-463A-B567-3FF730E30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413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customXml" Target="../ink/ink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customXml" Target="../ink/ink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7" Type="http://schemas.openxmlformats.org/officeDocument/2006/relationships/image" Target="../media/image29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0.xml"/><Relationship Id="rId5" Type="http://schemas.openxmlformats.org/officeDocument/2006/relationships/image" Target="../media/image28.emf"/><Relationship Id="rId4" Type="http://schemas.openxmlformats.org/officeDocument/2006/relationships/customXml" Target="../ink/ink2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customXml" Target="../ink/ink3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emf"/><Relationship Id="rId4" Type="http://schemas.openxmlformats.org/officeDocument/2006/relationships/customXml" Target="../ink/ink3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emf"/><Relationship Id="rId4" Type="http://schemas.openxmlformats.org/officeDocument/2006/relationships/customXml" Target="../ink/ink4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customXml" Target="../ink/ink5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60240" y="231480"/>
              <a:ext cx="8407800" cy="5991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8720" y="220320"/>
                <a:ext cx="8430840" cy="600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575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61640" y="261360"/>
              <a:ext cx="6155280" cy="1435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2280" y="251640"/>
                <a:ext cx="6175800" cy="145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843120" y="2167560"/>
              <a:ext cx="7428240" cy="4294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2680" y="2157120"/>
                <a:ext cx="7451280" cy="431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6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24080" y="342000"/>
              <a:ext cx="6790680" cy="2797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2560" y="338760"/>
                <a:ext cx="6814800" cy="28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955440" y="3730680"/>
              <a:ext cx="6930000" cy="2154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5360" y="3720240"/>
                <a:ext cx="6952680" cy="217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3615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48800" y="98280"/>
              <a:ext cx="7070400" cy="4063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39080" y="90720"/>
                <a:ext cx="7092000" cy="408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105800" y="4578840"/>
              <a:ext cx="2118240" cy="772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95360" y="4568400"/>
                <a:ext cx="2140560" cy="79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216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6800" y="378360"/>
              <a:ext cx="7431840" cy="5685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6720" y="367560"/>
                <a:ext cx="7454520" cy="570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924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52560" y="272160"/>
              <a:ext cx="6941160" cy="4905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1400" y="260640"/>
                <a:ext cx="6965280" cy="492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068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5200" y="412200"/>
              <a:ext cx="8765280" cy="5734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320" y="403560"/>
                <a:ext cx="8789040" cy="575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792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8240" y="121680"/>
              <a:ext cx="8682120" cy="5501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6720" y="111240"/>
                <a:ext cx="8707680" cy="552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90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93480" y="81360"/>
              <a:ext cx="7790400" cy="6369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2320" y="69840"/>
                <a:ext cx="7813800" cy="639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736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2440" y="108360"/>
              <a:ext cx="8763480" cy="6381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720" y="101160"/>
                <a:ext cx="8786160" cy="640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687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7400" y="96840"/>
              <a:ext cx="8171280" cy="6039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040" y="86400"/>
                <a:ext cx="8190360" cy="606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029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0960" y="168120"/>
              <a:ext cx="8377920" cy="5709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9800" y="156240"/>
                <a:ext cx="8400960" cy="573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148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20880" y="257400"/>
              <a:ext cx="7590240" cy="4524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0800" y="246240"/>
                <a:ext cx="7610760" cy="454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7879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5920" y="202680"/>
              <a:ext cx="8674560" cy="6380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5840" y="191880"/>
                <a:ext cx="8696160" cy="640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113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760" y="104760"/>
              <a:ext cx="8861760" cy="6510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60" y="93600"/>
                <a:ext cx="8884800" cy="653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706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8880" y="272880"/>
              <a:ext cx="8996040" cy="2504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20" y="262440"/>
                <a:ext cx="9017280" cy="252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60200" y="3086640"/>
              <a:ext cx="7814880" cy="16668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9760" y="3076920"/>
                <a:ext cx="7836840" cy="168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1878120" y="2960280"/>
              <a:ext cx="6140520" cy="32320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66960" y="2949120"/>
                <a:ext cx="6163200" cy="325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55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5880" y="315720"/>
              <a:ext cx="7944120" cy="3996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7240" y="304920"/>
                <a:ext cx="7963920" cy="401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40280" y="4762800"/>
              <a:ext cx="6007680" cy="1842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9840" y="4753440"/>
                <a:ext cx="6030720" cy="185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2667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16480" y="370080"/>
              <a:ext cx="6661440" cy="882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6400" y="360000"/>
                <a:ext cx="6683400" cy="90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80360" y="1333080"/>
              <a:ext cx="7318440" cy="48510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2440" y="1323720"/>
                <a:ext cx="7337880" cy="487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118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3080" y="230400"/>
              <a:ext cx="7383600" cy="4743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720" y="221040"/>
                <a:ext cx="7404480" cy="476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315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3560" y="272160"/>
              <a:ext cx="7818120" cy="5619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200" y="262080"/>
                <a:ext cx="7837920" cy="564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759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49680" y="194040"/>
              <a:ext cx="7788600" cy="6019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8520" y="183600"/>
                <a:ext cx="7811640" cy="604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846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35720" y="253080"/>
              <a:ext cx="5252040" cy="5160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4920" y="243720"/>
                <a:ext cx="5274720" cy="518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9759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45040" y="208800"/>
              <a:ext cx="7430760" cy="4122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35320" y="197640"/>
                <a:ext cx="7452360" cy="41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41960" y="4392360"/>
              <a:ext cx="4099320" cy="865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0800" y="4383360"/>
                <a:ext cx="4122720" cy="88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61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60520" y="278280"/>
              <a:ext cx="7433280" cy="5855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0080" y="268200"/>
                <a:ext cx="7453080" cy="587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181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0920" y="249840"/>
              <a:ext cx="4002480" cy="6037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560" y="238680"/>
                <a:ext cx="4021200" cy="606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9298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82760" y="179640"/>
              <a:ext cx="7686720" cy="5803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5200" y="170280"/>
                <a:ext cx="7705440" cy="582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363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25480" y="350640"/>
              <a:ext cx="7214040" cy="5970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3960" y="340560"/>
                <a:ext cx="7237440" cy="599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9505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6200" y="250560"/>
              <a:ext cx="5183640" cy="6069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840" y="240120"/>
                <a:ext cx="5204520" cy="609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330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-16200" y="227160"/>
              <a:ext cx="8993160" cy="5521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7720" y="217440"/>
                <a:ext cx="9014760" cy="554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2231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3960" y="128160"/>
              <a:ext cx="8808840" cy="6269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080" y="116640"/>
                <a:ext cx="8826480" cy="629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439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8120" y="264600"/>
              <a:ext cx="7159320" cy="6117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400" y="254160"/>
                <a:ext cx="7178400" cy="613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8771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20640" y="336600"/>
              <a:ext cx="7195680" cy="3838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120" y="327600"/>
                <a:ext cx="7216920" cy="38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789320" y="2467440"/>
              <a:ext cx="631440" cy="10404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77800" y="2456280"/>
                <a:ext cx="652680" cy="106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848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2840" y="121320"/>
              <a:ext cx="7590960" cy="5740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3840" y="111960"/>
                <a:ext cx="7609320" cy="576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318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60520" y="258120"/>
              <a:ext cx="8356680" cy="5793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8640" y="246600"/>
                <a:ext cx="8376480" cy="581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74833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1080" y="291600"/>
              <a:ext cx="8808840" cy="6100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200" y="280440"/>
                <a:ext cx="8831160" cy="612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780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2800" y="3600"/>
              <a:ext cx="7509240" cy="6437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280" y="-6840"/>
                <a:ext cx="7533000" cy="645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3994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39840" y="104040"/>
              <a:ext cx="7099200" cy="6004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9400" y="93600"/>
                <a:ext cx="7121160" cy="602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9429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92200" y="394920"/>
              <a:ext cx="8491320" cy="6036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2120" y="385200"/>
                <a:ext cx="8511480" cy="605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1129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4208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Thank You Students!</a:t>
            </a:r>
            <a:br>
              <a:rPr lang="en-IN" dirty="0" smtClean="0"/>
            </a:br>
            <a:r>
              <a:rPr lang="en-IN" dirty="0" smtClean="0"/>
              <a:t>Best Wishes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6571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0720" y="155880"/>
              <a:ext cx="7740720" cy="6532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200" y="145440"/>
                <a:ext cx="7763400" cy="655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487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9200" y="277560"/>
              <a:ext cx="7031880" cy="6006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840" y="266040"/>
                <a:ext cx="7053480" cy="603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4162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15000" y="203400"/>
              <a:ext cx="7743600" cy="5717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3840" y="192600"/>
                <a:ext cx="7767000" cy="57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804400" y="1462320"/>
              <a:ext cx="2795400" cy="1212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95400" y="1452960"/>
                <a:ext cx="2813760" cy="123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2542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9760" y="225360"/>
              <a:ext cx="8465040" cy="5573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8960" y="216360"/>
                <a:ext cx="8487720" cy="559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20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0360" y="354960"/>
              <a:ext cx="7267680" cy="5779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280" y="346680"/>
                <a:ext cx="7290000" cy="580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100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A1279F43201E4BA34526070F216A95" ma:contentTypeVersion="4" ma:contentTypeDescription="Create a new document." ma:contentTypeScope="" ma:versionID="fd7455c634d6319410c2659c6bc0fd75">
  <xsd:schema xmlns:xsd="http://www.w3.org/2001/XMLSchema" xmlns:xs="http://www.w3.org/2001/XMLSchema" xmlns:p="http://schemas.microsoft.com/office/2006/metadata/properties" xmlns:ns2="930a5bca-16c5-4dac-bf62-06cb73a1a635" xmlns:ns3="6fafb817-7b63-4821-8bf9-8d8acc9b92c2" targetNamespace="http://schemas.microsoft.com/office/2006/metadata/properties" ma:root="true" ma:fieldsID="40a6ffb5a1db40a24cda7dd60ad0a66e" ns2:_="" ns3:_="">
    <xsd:import namespace="930a5bca-16c5-4dac-bf62-06cb73a1a635"/>
    <xsd:import namespace="6fafb817-7b63-4821-8bf9-8d8acc9b92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0a5bca-16c5-4dac-bf62-06cb73a1a6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afb817-7b63-4821-8bf9-8d8acc9b92c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26F583D-9C64-4091-A680-108BF22A768B}"/>
</file>

<file path=customXml/itemProps2.xml><?xml version="1.0" encoding="utf-8"?>
<ds:datastoreItem xmlns:ds="http://schemas.openxmlformats.org/officeDocument/2006/customXml" ds:itemID="{25CE478A-5E5A-4E2D-A761-91DDC53F8209}"/>
</file>

<file path=customXml/itemProps3.xml><?xml version="1.0" encoding="utf-8"?>
<ds:datastoreItem xmlns:ds="http://schemas.openxmlformats.org/officeDocument/2006/customXml" ds:itemID="{4F8055C6-9EF7-44AF-B3A8-76A5DB7EE23C}"/>
</file>

<file path=docProps/app.xml><?xml version="1.0" encoding="utf-8"?>
<Properties xmlns="http://schemas.openxmlformats.org/officeDocument/2006/extended-properties" xmlns:vt="http://schemas.openxmlformats.org/officeDocument/2006/docPropsVTypes">
  <TotalTime>584</TotalTime>
  <Words>4</Words>
  <Application>Microsoft Office PowerPoint</Application>
  <PresentationFormat>On-screen Show (4:3)</PresentationFormat>
  <Paragraphs>1</Paragraphs>
  <Slides>44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Students! Best Wishes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Dhivya</dc:creator>
  <cp:lastModifiedBy>Dhivya</cp:lastModifiedBy>
  <cp:revision>17</cp:revision>
  <dcterms:created xsi:type="dcterms:W3CDTF">2022-06-01T03:13:46Z</dcterms:created>
  <dcterms:modified xsi:type="dcterms:W3CDTF">2022-06-04T05:46:11Z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0x01010080A1279F43201E4BA34526070F216A95</vt:lpwstr>
  </property>
</Properties>
</file>

<file path=docProps/thumbnail.jpeg>
</file>